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2"/>
  </p:notesMasterIdLst>
  <p:sldIdLst>
    <p:sldId id="295" r:id="rId5"/>
    <p:sldId id="297" r:id="rId6"/>
    <p:sldId id="298" r:id="rId7"/>
    <p:sldId id="296" r:id="rId8"/>
    <p:sldId id="299" r:id="rId9"/>
    <p:sldId id="303" r:id="rId10"/>
    <p:sldId id="285" r:id="rId11"/>
    <p:sldId id="287" r:id="rId12"/>
    <p:sldId id="291" r:id="rId13"/>
    <p:sldId id="304" r:id="rId14"/>
    <p:sldId id="258" r:id="rId15"/>
    <p:sldId id="263" r:id="rId16"/>
    <p:sldId id="260" r:id="rId17"/>
    <p:sldId id="259" r:id="rId18"/>
    <p:sldId id="279" r:id="rId19"/>
    <p:sldId id="278" r:id="rId20"/>
    <p:sldId id="280" r:id="rId21"/>
    <p:sldId id="264" r:id="rId22"/>
    <p:sldId id="265" r:id="rId23"/>
    <p:sldId id="267" r:id="rId24"/>
    <p:sldId id="268" r:id="rId25"/>
    <p:sldId id="269" r:id="rId26"/>
    <p:sldId id="270" r:id="rId27"/>
    <p:sldId id="305" r:id="rId28"/>
    <p:sldId id="292" r:id="rId29"/>
    <p:sldId id="293" r:id="rId30"/>
    <p:sldId id="294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6BDA56-7C46-49FE-8DD6-CACDCA7D4B32}" v="87" dt="2025-10-13T15:29:01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47" autoAdjust="0"/>
    <p:restoredTop sz="94646"/>
  </p:normalViewPr>
  <p:slideViewPr>
    <p:cSldViewPr snapToGrid="0" snapToObjects="1">
      <p:cViewPr varScale="1">
        <p:scale>
          <a:sx n="65" d="100"/>
          <a:sy n="65" d="100"/>
        </p:scale>
        <p:origin x="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187AA-A759-479A-8066-6E247044FA3E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83423A6-A77A-4EE9-8493-CB9F13B46345}">
      <dgm:prSet custT="1"/>
      <dgm:spPr/>
      <dgm:t>
        <a:bodyPr/>
        <a:lstStyle/>
        <a:p>
          <a:pPr algn="ctr"/>
          <a:r>
            <a:rPr lang="fr-FR" sz="4400" b="1" dirty="0"/>
            <a:t>Objectif du chapitre</a:t>
          </a:r>
          <a:r>
            <a:rPr lang="fr-FR" sz="4400" dirty="0"/>
            <a:t> </a:t>
          </a:r>
          <a:endParaRPr lang="en-US" sz="4400" dirty="0"/>
        </a:p>
      </dgm:t>
    </dgm:pt>
    <dgm:pt modelId="{75488F8B-1117-4269-AF7C-5160B74F0EDD}" type="parTrans" cxnId="{229CE077-92B5-4807-AADF-B69242F15B2A}">
      <dgm:prSet/>
      <dgm:spPr/>
      <dgm:t>
        <a:bodyPr/>
        <a:lstStyle/>
        <a:p>
          <a:endParaRPr lang="en-US"/>
        </a:p>
      </dgm:t>
    </dgm:pt>
    <dgm:pt modelId="{021767DE-702C-4269-8384-DB6A7EA251CA}" type="sibTrans" cxnId="{229CE077-92B5-4807-AADF-B69242F15B2A}">
      <dgm:prSet/>
      <dgm:spPr/>
      <dgm:t>
        <a:bodyPr/>
        <a:lstStyle/>
        <a:p>
          <a:endParaRPr lang="en-US"/>
        </a:p>
      </dgm:t>
    </dgm:pt>
    <dgm:pt modelId="{200469AC-7E79-4B25-8A85-7486A789D6D6}">
      <dgm:prSet/>
      <dgm:spPr/>
      <dgm:t>
        <a:bodyPr/>
        <a:lstStyle/>
        <a:p>
          <a:r>
            <a:rPr lang="fr-FR" dirty="0"/>
            <a:t>Comprendre la relation entre masse, quantité de matière et nombre de particules.</a:t>
          </a:r>
          <a:endParaRPr lang="en-US" dirty="0"/>
        </a:p>
      </dgm:t>
    </dgm:pt>
    <dgm:pt modelId="{E101C052-65AA-4236-9251-E6E3257E3513}" type="parTrans" cxnId="{3BB59911-2480-4D76-87DB-F874CFB6FE10}">
      <dgm:prSet/>
      <dgm:spPr/>
      <dgm:t>
        <a:bodyPr/>
        <a:lstStyle/>
        <a:p>
          <a:endParaRPr lang="en-US"/>
        </a:p>
      </dgm:t>
    </dgm:pt>
    <dgm:pt modelId="{92F9B970-43F6-4CA0-A73F-DC52F5DB04A7}" type="sibTrans" cxnId="{3BB59911-2480-4D76-87DB-F874CFB6FE10}">
      <dgm:prSet/>
      <dgm:spPr/>
      <dgm:t>
        <a:bodyPr/>
        <a:lstStyle/>
        <a:p>
          <a:endParaRPr lang="en-US"/>
        </a:p>
      </dgm:t>
    </dgm:pt>
    <dgm:pt modelId="{825F79D3-DC98-4990-AE35-76EAE9523E81}">
      <dgm:prSet/>
      <dgm:spPr/>
      <dgm:t>
        <a:bodyPr/>
        <a:lstStyle/>
        <a:p>
          <a:r>
            <a:rPr lang="fr-FR" dirty="0"/>
            <a:t> Comprendre la relation entre masse, quantité de matière et nombre de particules.</a:t>
          </a:r>
          <a:endParaRPr lang="en-US" dirty="0"/>
        </a:p>
      </dgm:t>
    </dgm:pt>
    <dgm:pt modelId="{789D1479-83AE-495E-867C-709FE2385ECD}" type="parTrans" cxnId="{143083A2-C432-448D-AF72-092A9994CEF3}">
      <dgm:prSet/>
      <dgm:spPr/>
      <dgm:t>
        <a:bodyPr/>
        <a:lstStyle/>
        <a:p>
          <a:endParaRPr lang="en-US"/>
        </a:p>
      </dgm:t>
    </dgm:pt>
    <dgm:pt modelId="{BA1FC5ED-D8DA-4CA6-9EEF-B64EA72D7215}" type="sibTrans" cxnId="{143083A2-C432-448D-AF72-092A9994CEF3}">
      <dgm:prSet/>
      <dgm:spPr/>
      <dgm:t>
        <a:bodyPr/>
        <a:lstStyle/>
        <a:p>
          <a:endParaRPr lang="en-US"/>
        </a:p>
      </dgm:t>
    </dgm:pt>
    <dgm:pt modelId="{91162335-73FF-493A-9EDA-CD7FEE547ED4}">
      <dgm:prSet/>
      <dgm:spPr/>
      <dgm:t>
        <a:bodyPr/>
        <a:lstStyle/>
        <a:p>
          <a:r>
            <a:rPr lang="fr-FR" dirty="0"/>
            <a:t> Découvrir la notion de mole comme lien entre le monde microscopique et macroscopique.</a:t>
          </a:r>
          <a:endParaRPr lang="en-US" dirty="0"/>
        </a:p>
      </dgm:t>
    </dgm:pt>
    <dgm:pt modelId="{8CF17563-F9EE-4B85-B13B-F95F0BBA1647}" type="parTrans" cxnId="{27826714-F71B-4F2A-A563-4823BCAF3309}">
      <dgm:prSet/>
      <dgm:spPr/>
      <dgm:t>
        <a:bodyPr/>
        <a:lstStyle/>
        <a:p>
          <a:endParaRPr lang="en-US"/>
        </a:p>
      </dgm:t>
    </dgm:pt>
    <dgm:pt modelId="{FEBE71B4-1FFD-47F8-9AC5-A8A318E340FB}" type="sibTrans" cxnId="{27826714-F71B-4F2A-A563-4823BCAF3309}">
      <dgm:prSet/>
      <dgm:spPr/>
      <dgm:t>
        <a:bodyPr/>
        <a:lstStyle/>
        <a:p>
          <a:endParaRPr lang="en-US"/>
        </a:p>
      </dgm:t>
    </dgm:pt>
    <dgm:pt modelId="{0D0F4D55-7399-45D2-ADB7-306DBC133503}">
      <dgm:prSet/>
      <dgm:spPr/>
      <dgm:t>
        <a:bodyPr/>
        <a:lstStyle/>
        <a:p>
          <a:r>
            <a:rPr lang="fr-FR" dirty="0"/>
            <a:t> Appliquer ces notions dans des calculs de chimie de base.</a:t>
          </a:r>
          <a:endParaRPr lang="en-US" dirty="0"/>
        </a:p>
      </dgm:t>
    </dgm:pt>
    <dgm:pt modelId="{98808179-578E-4184-B182-38ED766B1928}" type="parTrans" cxnId="{3E9BBF9F-6039-4944-81B3-5D3A1FF6ACE6}">
      <dgm:prSet/>
      <dgm:spPr/>
      <dgm:t>
        <a:bodyPr/>
        <a:lstStyle/>
        <a:p>
          <a:endParaRPr lang="en-US"/>
        </a:p>
      </dgm:t>
    </dgm:pt>
    <dgm:pt modelId="{34037D8A-7B9E-4102-A153-23AE3632FD34}" type="sibTrans" cxnId="{3E9BBF9F-6039-4944-81B3-5D3A1FF6ACE6}">
      <dgm:prSet/>
      <dgm:spPr/>
      <dgm:t>
        <a:bodyPr/>
        <a:lstStyle/>
        <a:p>
          <a:endParaRPr lang="en-US"/>
        </a:p>
      </dgm:t>
    </dgm:pt>
    <dgm:pt modelId="{3237A689-E43D-4449-AF05-490D49EFDBA1}" type="pres">
      <dgm:prSet presAssocID="{D47187AA-A759-479A-8066-6E247044FA3E}" presName="vert0" presStyleCnt="0">
        <dgm:presLayoutVars>
          <dgm:dir/>
          <dgm:animOne val="branch"/>
          <dgm:animLvl val="lvl"/>
        </dgm:presLayoutVars>
      </dgm:prSet>
      <dgm:spPr/>
    </dgm:pt>
    <dgm:pt modelId="{F32073F0-79FB-4BAC-91CB-D37E5C3EF887}" type="pres">
      <dgm:prSet presAssocID="{783423A6-A77A-4EE9-8493-CB9F13B46345}" presName="thickLine" presStyleLbl="alignNode1" presStyleIdx="0" presStyleCnt="2"/>
      <dgm:spPr/>
    </dgm:pt>
    <dgm:pt modelId="{59EB2CAD-887F-42FE-8D1A-1805EEA4395E}" type="pres">
      <dgm:prSet presAssocID="{783423A6-A77A-4EE9-8493-CB9F13B46345}" presName="horz1" presStyleCnt="0"/>
      <dgm:spPr/>
    </dgm:pt>
    <dgm:pt modelId="{76733963-E271-4739-9F2D-6DC4C42C92DF}" type="pres">
      <dgm:prSet presAssocID="{783423A6-A77A-4EE9-8493-CB9F13B46345}" presName="tx1" presStyleLbl="revTx" presStyleIdx="0" presStyleCnt="5" custScaleX="500000" custScaleY="57110"/>
      <dgm:spPr/>
    </dgm:pt>
    <dgm:pt modelId="{205A9A8B-0A55-4BD5-B5F5-847A84EFDC6B}" type="pres">
      <dgm:prSet presAssocID="{783423A6-A77A-4EE9-8493-CB9F13B46345}" presName="vert1" presStyleCnt="0"/>
      <dgm:spPr/>
    </dgm:pt>
    <dgm:pt modelId="{AB74F90B-915C-4145-81E7-D81F024EDD36}" type="pres">
      <dgm:prSet presAssocID="{200469AC-7E79-4B25-8A85-7486A789D6D6}" presName="thickLine" presStyleLbl="alignNode1" presStyleIdx="1" presStyleCnt="2"/>
      <dgm:spPr/>
    </dgm:pt>
    <dgm:pt modelId="{D3E47AEC-CB1A-47F6-AA16-06BF3D7E90F0}" type="pres">
      <dgm:prSet presAssocID="{200469AC-7E79-4B25-8A85-7486A789D6D6}" presName="horz1" presStyleCnt="0"/>
      <dgm:spPr/>
    </dgm:pt>
    <dgm:pt modelId="{D4B70758-B3B1-4A5A-9780-33B9BFFECF9B}" type="pres">
      <dgm:prSet presAssocID="{200469AC-7E79-4B25-8A85-7486A789D6D6}" presName="tx1" presStyleLbl="revTx" presStyleIdx="1" presStyleCnt="5"/>
      <dgm:spPr/>
    </dgm:pt>
    <dgm:pt modelId="{AF77DF3A-8BB5-46D0-ABAF-496AEC365E16}" type="pres">
      <dgm:prSet presAssocID="{200469AC-7E79-4B25-8A85-7486A789D6D6}" presName="vert1" presStyleCnt="0"/>
      <dgm:spPr/>
    </dgm:pt>
    <dgm:pt modelId="{D6FCB50B-73AD-4E55-8D18-3AFC114A1FFD}" type="pres">
      <dgm:prSet presAssocID="{825F79D3-DC98-4990-AE35-76EAE9523E81}" presName="vertSpace2a" presStyleCnt="0"/>
      <dgm:spPr/>
    </dgm:pt>
    <dgm:pt modelId="{DECC2F6B-5AA0-4438-A630-209180AF130C}" type="pres">
      <dgm:prSet presAssocID="{825F79D3-DC98-4990-AE35-76EAE9523E81}" presName="horz2" presStyleCnt="0"/>
      <dgm:spPr/>
    </dgm:pt>
    <dgm:pt modelId="{3FE381E7-5200-46CB-B78A-F65308DA919F}" type="pres">
      <dgm:prSet presAssocID="{825F79D3-DC98-4990-AE35-76EAE9523E81}" presName="horzSpace2" presStyleCnt="0"/>
      <dgm:spPr/>
    </dgm:pt>
    <dgm:pt modelId="{7D413F05-5CDA-4065-A369-E463E3327893}" type="pres">
      <dgm:prSet presAssocID="{825F79D3-DC98-4990-AE35-76EAE9523E81}" presName="tx2" presStyleLbl="revTx" presStyleIdx="2" presStyleCnt="5"/>
      <dgm:spPr/>
    </dgm:pt>
    <dgm:pt modelId="{EE3161FB-C412-47DF-9FCE-4E2A384F34C6}" type="pres">
      <dgm:prSet presAssocID="{825F79D3-DC98-4990-AE35-76EAE9523E81}" presName="vert2" presStyleCnt="0"/>
      <dgm:spPr/>
    </dgm:pt>
    <dgm:pt modelId="{9ACE997C-9BA3-4EB1-B801-1202367670C2}" type="pres">
      <dgm:prSet presAssocID="{825F79D3-DC98-4990-AE35-76EAE9523E81}" presName="thinLine2b" presStyleLbl="callout" presStyleIdx="0" presStyleCnt="3"/>
      <dgm:spPr/>
    </dgm:pt>
    <dgm:pt modelId="{9660445B-4F70-497A-993C-A7E3F925B514}" type="pres">
      <dgm:prSet presAssocID="{825F79D3-DC98-4990-AE35-76EAE9523E81}" presName="vertSpace2b" presStyleCnt="0"/>
      <dgm:spPr/>
    </dgm:pt>
    <dgm:pt modelId="{0A22CF14-952D-40EB-B6E2-1EDB03700DCF}" type="pres">
      <dgm:prSet presAssocID="{91162335-73FF-493A-9EDA-CD7FEE547ED4}" presName="horz2" presStyleCnt="0"/>
      <dgm:spPr/>
    </dgm:pt>
    <dgm:pt modelId="{31962EDA-636D-4C1F-AB63-EA9C5BBB1EF6}" type="pres">
      <dgm:prSet presAssocID="{91162335-73FF-493A-9EDA-CD7FEE547ED4}" presName="horzSpace2" presStyleCnt="0"/>
      <dgm:spPr/>
    </dgm:pt>
    <dgm:pt modelId="{5DC21CC8-FC4B-4201-A3A4-23B8B9653F6C}" type="pres">
      <dgm:prSet presAssocID="{91162335-73FF-493A-9EDA-CD7FEE547ED4}" presName="tx2" presStyleLbl="revTx" presStyleIdx="3" presStyleCnt="5"/>
      <dgm:spPr/>
    </dgm:pt>
    <dgm:pt modelId="{3E1AB4EE-A061-4771-B9C2-F3413FA2F0DC}" type="pres">
      <dgm:prSet presAssocID="{91162335-73FF-493A-9EDA-CD7FEE547ED4}" presName="vert2" presStyleCnt="0"/>
      <dgm:spPr/>
    </dgm:pt>
    <dgm:pt modelId="{81CE4835-324A-42D7-B2F9-F729A17C7EE5}" type="pres">
      <dgm:prSet presAssocID="{91162335-73FF-493A-9EDA-CD7FEE547ED4}" presName="thinLine2b" presStyleLbl="callout" presStyleIdx="1" presStyleCnt="3"/>
      <dgm:spPr/>
    </dgm:pt>
    <dgm:pt modelId="{811631DB-3E8B-4B46-A900-2AF5DC08DDC5}" type="pres">
      <dgm:prSet presAssocID="{91162335-73FF-493A-9EDA-CD7FEE547ED4}" presName="vertSpace2b" presStyleCnt="0"/>
      <dgm:spPr/>
    </dgm:pt>
    <dgm:pt modelId="{1E70EAE1-D1E3-41D8-8F69-4112EBF86D32}" type="pres">
      <dgm:prSet presAssocID="{0D0F4D55-7399-45D2-ADB7-306DBC133503}" presName="horz2" presStyleCnt="0"/>
      <dgm:spPr/>
    </dgm:pt>
    <dgm:pt modelId="{E72EC949-31DB-4E79-AFE1-D0EE1FB99613}" type="pres">
      <dgm:prSet presAssocID="{0D0F4D55-7399-45D2-ADB7-306DBC133503}" presName="horzSpace2" presStyleCnt="0"/>
      <dgm:spPr/>
    </dgm:pt>
    <dgm:pt modelId="{64C17486-48CF-47E6-A394-95E905ACCDD1}" type="pres">
      <dgm:prSet presAssocID="{0D0F4D55-7399-45D2-ADB7-306DBC133503}" presName="tx2" presStyleLbl="revTx" presStyleIdx="4" presStyleCnt="5"/>
      <dgm:spPr/>
    </dgm:pt>
    <dgm:pt modelId="{C21D0438-F7BA-4AF7-886D-EC57986F75F4}" type="pres">
      <dgm:prSet presAssocID="{0D0F4D55-7399-45D2-ADB7-306DBC133503}" presName="vert2" presStyleCnt="0"/>
      <dgm:spPr/>
    </dgm:pt>
    <dgm:pt modelId="{9E5FB522-06D1-4A55-A14F-53046E405029}" type="pres">
      <dgm:prSet presAssocID="{0D0F4D55-7399-45D2-ADB7-306DBC133503}" presName="thinLine2b" presStyleLbl="callout" presStyleIdx="2" presStyleCnt="3"/>
      <dgm:spPr/>
    </dgm:pt>
    <dgm:pt modelId="{1A430240-0A86-4641-8EE0-B250A5C186AA}" type="pres">
      <dgm:prSet presAssocID="{0D0F4D55-7399-45D2-ADB7-306DBC133503}" presName="vertSpace2b" presStyleCnt="0"/>
      <dgm:spPr/>
    </dgm:pt>
  </dgm:ptLst>
  <dgm:cxnLst>
    <dgm:cxn modelId="{B168BA06-B845-4709-BF12-789FACEFF85D}" type="presOf" srcId="{0D0F4D55-7399-45D2-ADB7-306DBC133503}" destId="{64C17486-48CF-47E6-A394-95E905ACCDD1}" srcOrd="0" destOrd="0" presId="urn:microsoft.com/office/officeart/2008/layout/LinedList"/>
    <dgm:cxn modelId="{3BB59911-2480-4D76-87DB-F874CFB6FE10}" srcId="{D47187AA-A759-479A-8066-6E247044FA3E}" destId="{200469AC-7E79-4B25-8A85-7486A789D6D6}" srcOrd="1" destOrd="0" parTransId="{E101C052-65AA-4236-9251-E6E3257E3513}" sibTransId="{92F9B970-43F6-4CA0-A73F-DC52F5DB04A7}"/>
    <dgm:cxn modelId="{27826714-F71B-4F2A-A563-4823BCAF3309}" srcId="{200469AC-7E79-4B25-8A85-7486A789D6D6}" destId="{91162335-73FF-493A-9EDA-CD7FEE547ED4}" srcOrd="1" destOrd="0" parTransId="{8CF17563-F9EE-4B85-B13B-F95F0BBA1647}" sibTransId="{FEBE71B4-1FFD-47F8-9AC5-A8A318E340FB}"/>
    <dgm:cxn modelId="{982DD523-A38F-47BF-88FA-AC3D150EB1FA}" type="presOf" srcId="{200469AC-7E79-4B25-8A85-7486A789D6D6}" destId="{D4B70758-B3B1-4A5A-9780-33B9BFFECF9B}" srcOrd="0" destOrd="0" presId="urn:microsoft.com/office/officeart/2008/layout/LinedList"/>
    <dgm:cxn modelId="{5BBD555D-BC3A-487A-B3BE-A0814860B465}" type="presOf" srcId="{91162335-73FF-493A-9EDA-CD7FEE547ED4}" destId="{5DC21CC8-FC4B-4201-A3A4-23B8B9653F6C}" srcOrd="0" destOrd="0" presId="urn:microsoft.com/office/officeart/2008/layout/LinedList"/>
    <dgm:cxn modelId="{D5E6294D-D272-4AE3-8894-1765232DFAB4}" type="presOf" srcId="{D47187AA-A759-479A-8066-6E247044FA3E}" destId="{3237A689-E43D-4449-AF05-490D49EFDBA1}" srcOrd="0" destOrd="0" presId="urn:microsoft.com/office/officeart/2008/layout/LinedList"/>
    <dgm:cxn modelId="{229CE077-92B5-4807-AADF-B69242F15B2A}" srcId="{D47187AA-A759-479A-8066-6E247044FA3E}" destId="{783423A6-A77A-4EE9-8493-CB9F13B46345}" srcOrd="0" destOrd="0" parTransId="{75488F8B-1117-4269-AF7C-5160B74F0EDD}" sibTransId="{021767DE-702C-4269-8384-DB6A7EA251CA}"/>
    <dgm:cxn modelId="{DAE87289-CA42-4E09-9A2F-096ABD8C6ADE}" type="presOf" srcId="{825F79D3-DC98-4990-AE35-76EAE9523E81}" destId="{7D413F05-5CDA-4065-A369-E463E3327893}" srcOrd="0" destOrd="0" presId="urn:microsoft.com/office/officeart/2008/layout/LinedList"/>
    <dgm:cxn modelId="{3E9BBF9F-6039-4944-81B3-5D3A1FF6ACE6}" srcId="{200469AC-7E79-4B25-8A85-7486A789D6D6}" destId="{0D0F4D55-7399-45D2-ADB7-306DBC133503}" srcOrd="2" destOrd="0" parTransId="{98808179-578E-4184-B182-38ED766B1928}" sibTransId="{34037D8A-7B9E-4102-A153-23AE3632FD34}"/>
    <dgm:cxn modelId="{143083A2-C432-448D-AF72-092A9994CEF3}" srcId="{200469AC-7E79-4B25-8A85-7486A789D6D6}" destId="{825F79D3-DC98-4990-AE35-76EAE9523E81}" srcOrd="0" destOrd="0" parTransId="{789D1479-83AE-495E-867C-709FE2385ECD}" sibTransId="{BA1FC5ED-D8DA-4CA6-9EEF-B64EA72D7215}"/>
    <dgm:cxn modelId="{3A8786C6-C1CA-4D3D-BDD0-61A43CA02031}" type="presOf" srcId="{783423A6-A77A-4EE9-8493-CB9F13B46345}" destId="{76733963-E271-4739-9F2D-6DC4C42C92DF}" srcOrd="0" destOrd="0" presId="urn:microsoft.com/office/officeart/2008/layout/LinedList"/>
    <dgm:cxn modelId="{5FD59127-9634-4509-8016-6602EC5B6B4B}" type="presParOf" srcId="{3237A689-E43D-4449-AF05-490D49EFDBA1}" destId="{F32073F0-79FB-4BAC-91CB-D37E5C3EF887}" srcOrd="0" destOrd="0" presId="urn:microsoft.com/office/officeart/2008/layout/LinedList"/>
    <dgm:cxn modelId="{8C7A9EA6-EDA0-4112-BB6E-7FC4E711FC76}" type="presParOf" srcId="{3237A689-E43D-4449-AF05-490D49EFDBA1}" destId="{59EB2CAD-887F-42FE-8D1A-1805EEA4395E}" srcOrd="1" destOrd="0" presId="urn:microsoft.com/office/officeart/2008/layout/LinedList"/>
    <dgm:cxn modelId="{FB9CDF17-931C-48AF-9C8B-7CF22EE01035}" type="presParOf" srcId="{59EB2CAD-887F-42FE-8D1A-1805EEA4395E}" destId="{76733963-E271-4739-9F2D-6DC4C42C92DF}" srcOrd="0" destOrd="0" presId="urn:microsoft.com/office/officeart/2008/layout/LinedList"/>
    <dgm:cxn modelId="{1A9878CF-3BC6-4AC2-8DF1-5431F5BB449F}" type="presParOf" srcId="{59EB2CAD-887F-42FE-8D1A-1805EEA4395E}" destId="{205A9A8B-0A55-4BD5-B5F5-847A84EFDC6B}" srcOrd="1" destOrd="0" presId="urn:microsoft.com/office/officeart/2008/layout/LinedList"/>
    <dgm:cxn modelId="{6C6F44F5-ACF2-4AE5-B07C-7AF2B0D7ADE4}" type="presParOf" srcId="{3237A689-E43D-4449-AF05-490D49EFDBA1}" destId="{AB74F90B-915C-4145-81E7-D81F024EDD36}" srcOrd="2" destOrd="0" presId="urn:microsoft.com/office/officeart/2008/layout/LinedList"/>
    <dgm:cxn modelId="{59B480CF-CA14-45E3-B014-43CCEE47FC6E}" type="presParOf" srcId="{3237A689-E43D-4449-AF05-490D49EFDBA1}" destId="{D3E47AEC-CB1A-47F6-AA16-06BF3D7E90F0}" srcOrd="3" destOrd="0" presId="urn:microsoft.com/office/officeart/2008/layout/LinedList"/>
    <dgm:cxn modelId="{A30DB8E0-0A60-4104-8AAF-1B2FCA26E572}" type="presParOf" srcId="{D3E47AEC-CB1A-47F6-AA16-06BF3D7E90F0}" destId="{D4B70758-B3B1-4A5A-9780-33B9BFFECF9B}" srcOrd="0" destOrd="0" presId="urn:microsoft.com/office/officeart/2008/layout/LinedList"/>
    <dgm:cxn modelId="{F1444E53-9AC5-40BC-A163-AAA39032CB7D}" type="presParOf" srcId="{D3E47AEC-CB1A-47F6-AA16-06BF3D7E90F0}" destId="{AF77DF3A-8BB5-46D0-ABAF-496AEC365E16}" srcOrd="1" destOrd="0" presId="urn:microsoft.com/office/officeart/2008/layout/LinedList"/>
    <dgm:cxn modelId="{828B621D-B188-4D8A-86A3-C9631C912915}" type="presParOf" srcId="{AF77DF3A-8BB5-46D0-ABAF-496AEC365E16}" destId="{D6FCB50B-73AD-4E55-8D18-3AFC114A1FFD}" srcOrd="0" destOrd="0" presId="urn:microsoft.com/office/officeart/2008/layout/LinedList"/>
    <dgm:cxn modelId="{1B9AC5C7-DC2A-418F-8B9B-4E7E31EC7276}" type="presParOf" srcId="{AF77DF3A-8BB5-46D0-ABAF-496AEC365E16}" destId="{DECC2F6B-5AA0-4438-A630-209180AF130C}" srcOrd="1" destOrd="0" presId="urn:microsoft.com/office/officeart/2008/layout/LinedList"/>
    <dgm:cxn modelId="{E5B0D207-E272-4447-94D6-19B2B0395825}" type="presParOf" srcId="{DECC2F6B-5AA0-4438-A630-209180AF130C}" destId="{3FE381E7-5200-46CB-B78A-F65308DA919F}" srcOrd="0" destOrd="0" presId="urn:microsoft.com/office/officeart/2008/layout/LinedList"/>
    <dgm:cxn modelId="{23BB6A89-F40D-4301-BBE8-1B7021740834}" type="presParOf" srcId="{DECC2F6B-5AA0-4438-A630-209180AF130C}" destId="{7D413F05-5CDA-4065-A369-E463E3327893}" srcOrd="1" destOrd="0" presId="urn:microsoft.com/office/officeart/2008/layout/LinedList"/>
    <dgm:cxn modelId="{5B95B140-F18C-4F69-8C5D-10F7A9C84D9E}" type="presParOf" srcId="{DECC2F6B-5AA0-4438-A630-209180AF130C}" destId="{EE3161FB-C412-47DF-9FCE-4E2A384F34C6}" srcOrd="2" destOrd="0" presId="urn:microsoft.com/office/officeart/2008/layout/LinedList"/>
    <dgm:cxn modelId="{49C38657-9851-4CC0-A5A0-62FED07B704A}" type="presParOf" srcId="{AF77DF3A-8BB5-46D0-ABAF-496AEC365E16}" destId="{9ACE997C-9BA3-4EB1-B801-1202367670C2}" srcOrd="2" destOrd="0" presId="urn:microsoft.com/office/officeart/2008/layout/LinedList"/>
    <dgm:cxn modelId="{A510F9D0-C832-4EA8-A165-3312F0095BA1}" type="presParOf" srcId="{AF77DF3A-8BB5-46D0-ABAF-496AEC365E16}" destId="{9660445B-4F70-497A-993C-A7E3F925B514}" srcOrd="3" destOrd="0" presId="urn:microsoft.com/office/officeart/2008/layout/LinedList"/>
    <dgm:cxn modelId="{D0552347-CE03-4E8C-A7A2-BD56E33B2619}" type="presParOf" srcId="{AF77DF3A-8BB5-46D0-ABAF-496AEC365E16}" destId="{0A22CF14-952D-40EB-B6E2-1EDB03700DCF}" srcOrd="4" destOrd="0" presId="urn:microsoft.com/office/officeart/2008/layout/LinedList"/>
    <dgm:cxn modelId="{DC57D5FE-0A01-4065-BC55-C6A3ED498708}" type="presParOf" srcId="{0A22CF14-952D-40EB-B6E2-1EDB03700DCF}" destId="{31962EDA-636D-4C1F-AB63-EA9C5BBB1EF6}" srcOrd="0" destOrd="0" presId="urn:microsoft.com/office/officeart/2008/layout/LinedList"/>
    <dgm:cxn modelId="{22BBF266-7696-4AD0-92FF-FA6232FCA9E1}" type="presParOf" srcId="{0A22CF14-952D-40EB-B6E2-1EDB03700DCF}" destId="{5DC21CC8-FC4B-4201-A3A4-23B8B9653F6C}" srcOrd="1" destOrd="0" presId="urn:microsoft.com/office/officeart/2008/layout/LinedList"/>
    <dgm:cxn modelId="{A174EF64-9212-4B59-BDD2-B4F1F01965C4}" type="presParOf" srcId="{0A22CF14-952D-40EB-B6E2-1EDB03700DCF}" destId="{3E1AB4EE-A061-4771-B9C2-F3413FA2F0DC}" srcOrd="2" destOrd="0" presId="urn:microsoft.com/office/officeart/2008/layout/LinedList"/>
    <dgm:cxn modelId="{4F6EF953-A8D1-4FD3-B898-40CC577A8C72}" type="presParOf" srcId="{AF77DF3A-8BB5-46D0-ABAF-496AEC365E16}" destId="{81CE4835-324A-42D7-B2F9-F729A17C7EE5}" srcOrd="5" destOrd="0" presId="urn:microsoft.com/office/officeart/2008/layout/LinedList"/>
    <dgm:cxn modelId="{0F31EAA5-9CB1-44C6-B55C-BE5FB333F658}" type="presParOf" srcId="{AF77DF3A-8BB5-46D0-ABAF-496AEC365E16}" destId="{811631DB-3E8B-4B46-A900-2AF5DC08DDC5}" srcOrd="6" destOrd="0" presId="urn:microsoft.com/office/officeart/2008/layout/LinedList"/>
    <dgm:cxn modelId="{E9A0E1F2-425C-4251-A010-006798EE242B}" type="presParOf" srcId="{AF77DF3A-8BB5-46D0-ABAF-496AEC365E16}" destId="{1E70EAE1-D1E3-41D8-8F69-4112EBF86D32}" srcOrd="7" destOrd="0" presId="urn:microsoft.com/office/officeart/2008/layout/LinedList"/>
    <dgm:cxn modelId="{450C6F00-A65A-4708-9AED-E8631FC12B18}" type="presParOf" srcId="{1E70EAE1-D1E3-41D8-8F69-4112EBF86D32}" destId="{E72EC949-31DB-4E79-AFE1-D0EE1FB99613}" srcOrd="0" destOrd="0" presId="urn:microsoft.com/office/officeart/2008/layout/LinedList"/>
    <dgm:cxn modelId="{11DB776A-B5A9-4DC8-98C9-CE0CF232962E}" type="presParOf" srcId="{1E70EAE1-D1E3-41D8-8F69-4112EBF86D32}" destId="{64C17486-48CF-47E6-A394-95E905ACCDD1}" srcOrd="1" destOrd="0" presId="urn:microsoft.com/office/officeart/2008/layout/LinedList"/>
    <dgm:cxn modelId="{C058D735-8D92-4EE9-B757-82FAA0147AE3}" type="presParOf" srcId="{1E70EAE1-D1E3-41D8-8F69-4112EBF86D32}" destId="{C21D0438-F7BA-4AF7-886D-EC57986F75F4}" srcOrd="2" destOrd="0" presId="urn:microsoft.com/office/officeart/2008/layout/LinedList"/>
    <dgm:cxn modelId="{575F02F0-45E5-45A8-8D9F-02EA6068AD31}" type="presParOf" srcId="{AF77DF3A-8BB5-46D0-ABAF-496AEC365E16}" destId="{9E5FB522-06D1-4A55-A14F-53046E405029}" srcOrd="8" destOrd="0" presId="urn:microsoft.com/office/officeart/2008/layout/LinedList"/>
    <dgm:cxn modelId="{F98B7D19-BCF5-4AD9-82CD-1F2DB031F6C9}" type="presParOf" srcId="{AF77DF3A-8BB5-46D0-ABAF-496AEC365E16}" destId="{1A430240-0A86-4641-8EE0-B250A5C186A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2F4BBB-A430-4697-B2A2-A9DD089F189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E86967A-5DB9-4326-BE50-D26B0D5E0FE7}">
      <dgm:prSet phldrT="[Texte]"/>
      <dgm:spPr/>
      <dgm:t>
        <a:bodyPr/>
        <a:lstStyle/>
        <a:p>
          <a:pPr>
            <a:buNone/>
          </a:pPr>
          <a:r>
            <a:rPr lang="fr-FR" dirty="0"/>
            <a:t>Pourquoi la mole ?</a:t>
          </a:r>
        </a:p>
      </dgm:t>
    </dgm:pt>
    <dgm:pt modelId="{362D8F10-C386-46AE-8B92-BF8B67F8BC9F}" type="parTrans" cxnId="{31A81E2B-6B8E-4D31-A287-23ACF952C345}">
      <dgm:prSet/>
      <dgm:spPr/>
      <dgm:t>
        <a:bodyPr/>
        <a:lstStyle/>
        <a:p>
          <a:endParaRPr lang="fr-FR"/>
        </a:p>
      </dgm:t>
    </dgm:pt>
    <dgm:pt modelId="{BDB5E01A-2512-4071-93D6-C2D5066CFFD6}" type="sibTrans" cxnId="{31A81E2B-6B8E-4D31-A287-23ACF952C345}">
      <dgm:prSet/>
      <dgm:spPr/>
      <dgm:t>
        <a:bodyPr/>
        <a:lstStyle/>
        <a:p>
          <a:endParaRPr lang="fr-FR"/>
        </a:p>
      </dgm:t>
    </dgm:pt>
    <dgm:pt modelId="{72E0B38F-566E-430B-8B79-DC34AD7BB6A7}">
      <dgm:prSet/>
      <dgm:spPr/>
      <dgm:t>
        <a:bodyPr/>
        <a:lstStyle/>
        <a:p>
          <a:r>
            <a:rPr lang="fr-FR" dirty="0"/>
            <a:t>Une mole est une unité permettant de relier le monde des atomes (microscopique) au monde mesurable (macroscopique).</a:t>
          </a:r>
        </a:p>
      </dgm:t>
    </dgm:pt>
    <dgm:pt modelId="{BA17ED95-A72B-4899-AE81-7B1809068360}" type="parTrans" cxnId="{65A8BB1E-9E96-4BA1-82F2-891D4E427D2B}">
      <dgm:prSet/>
      <dgm:spPr/>
      <dgm:t>
        <a:bodyPr/>
        <a:lstStyle/>
        <a:p>
          <a:endParaRPr lang="fr-FR"/>
        </a:p>
      </dgm:t>
    </dgm:pt>
    <dgm:pt modelId="{B74F0C4C-C004-4E69-9EA9-51261427D6BF}" type="sibTrans" cxnId="{65A8BB1E-9E96-4BA1-82F2-891D4E427D2B}">
      <dgm:prSet/>
      <dgm:spPr/>
      <dgm:t>
        <a:bodyPr/>
        <a:lstStyle/>
        <a:p>
          <a:endParaRPr lang="fr-FR"/>
        </a:p>
      </dgm:t>
    </dgm:pt>
    <dgm:pt modelId="{F0A12227-BE77-401A-A87C-99DD7B084291}">
      <dgm:prSet/>
      <dgm:spPr/>
      <dgm:t>
        <a:bodyPr/>
        <a:lstStyle/>
        <a:p>
          <a:r>
            <a:rPr lang="fr-FR" dirty="0"/>
            <a:t>Elle permet de compter des particules autrement impossibles à </a:t>
          </a:r>
          <a:r>
            <a:rPr lang="fr-FR"/>
            <a:t>dénombrer.</a:t>
          </a:r>
          <a:endParaRPr lang="fr-FR" dirty="0"/>
        </a:p>
      </dgm:t>
    </dgm:pt>
    <dgm:pt modelId="{37863443-8EED-4A01-BB30-C711C764BF63}" type="parTrans" cxnId="{D8965809-7BF3-4044-9934-4FF8048B18D4}">
      <dgm:prSet/>
      <dgm:spPr/>
      <dgm:t>
        <a:bodyPr/>
        <a:lstStyle/>
        <a:p>
          <a:endParaRPr lang="fr-FR"/>
        </a:p>
      </dgm:t>
    </dgm:pt>
    <dgm:pt modelId="{08C6787C-7BC2-4669-9923-28F1FA38792F}" type="sibTrans" cxnId="{D8965809-7BF3-4044-9934-4FF8048B18D4}">
      <dgm:prSet/>
      <dgm:spPr/>
      <dgm:t>
        <a:bodyPr/>
        <a:lstStyle/>
        <a:p>
          <a:endParaRPr lang="fr-FR"/>
        </a:p>
      </dgm:t>
    </dgm:pt>
    <dgm:pt modelId="{24D8D62A-6A76-4BB0-B0D8-0DA558633A8F}" type="pres">
      <dgm:prSet presAssocID="{D32F4BBB-A430-4697-B2A2-A9DD089F189E}" presName="vert0" presStyleCnt="0">
        <dgm:presLayoutVars>
          <dgm:dir/>
          <dgm:animOne val="branch"/>
          <dgm:animLvl val="lvl"/>
        </dgm:presLayoutVars>
      </dgm:prSet>
      <dgm:spPr/>
    </dgm:pt>
    <dgm:pt modelId="{74861046-A772-4ED0-B0B3-5557CEC3B7DC}" type="pres">
      <dgm:prSet presAssocID="{5E86967A-5DB9-4326-BE50-D26B0D5E0FE7}" presName="thickLine" presStyleLbl="alignNode1" presStyleIdx="0" presStyleCnt="1"/>
      <dgm:spPr/>
    </dgm:pt>
    <dgm:pt modelId="{5D4F6F33-DF75-4A72-8D8F-41577BB4ED41}" type="pres">
      <dgm:prSet presAssocID="{5E86967A-5DB9-4326-BE50-D26B0D5E0FE7}" presName="horz1" presStyleCnt="0"/>
      <dgm:spPr/>
    </dgm:pt>
    <dgm:pt modelId="{C50553C2-EB05-40CF-B7CB-6DB8D9F9F8E6}" type="pres">
      <dgm:prSet presAssocID="{5E86967A-5DB9-4326-BE50-D26B0D5E0FE7}" presName="tx1" presStyleLbl="revTx" presStyleIdx="0" presStyleCnt="3"/>
      <dgm:spPr/>
    </dgm:pt>
    <dgm:pt modelId="{6DA52219-6AF8-4FA9-B5B3-B6206160E733}" type="pres">
      <dgm:prSet presAssocID="{5E86967A-5DB9-4326-BE50-D26B0D5E0FE7}" presName="vert1" presStyleCnt="0"/>
      <dgm:spPr/>
    </dgm:pt>
    <dgm:pt modelId="{CDFFA21A-5F04-4A2A-B3F5-8706F154C4A4}" type="pres">
      <dgm:prSet presAssocID="{72E0B38F-566E-430B-8B79-DC34AD7BB6A7}" presName="vertSpace2a" presStyleCnt="0"/>
      <dgm:spPr/>
    </dgm:pt>
    <dgm:pt modelId="{D6439650-B4ED-4760-A14B-8D229AB2D7F1}" type="pres">
      <dgm:prSet presAssocID="{72E0B38F-566E-430B-8B79-DC34AD7BB6A7}" presName="horz2" presStyleCnt="0"/>
      <dgm:spPr/>
    </dgm:pt>
    <dgm:pt modelId="{F3BD73C6-16B9-4377-857C-55D4CCA865AD}" type="pres">
      <dgm:prSet presAssocID="{72E0B38F-566E-430B-8B79-DC34AD7BB6A7}" presName="horzSpace2" presStyleCnt="0"/>
      <dgm:spPr/>
    </dgm:pt>
    <dgm:pt modelId="{E564C587-11FB-4270-8A31-197F5274521D}" type="pres">
      <dgm:prSet presAssocID="{72E0B38F-566E-430B-8B79-DC34AD7BB6A7}" presName="tx2" presStyleLbl="revTx" presStyleIdx="1" presStyleCnt="3"/>
      <dgm:spPr/>
    </dgm:pt>
    <dgm:pt modelId="{CC3CFD71-EEDB-4F43-8072-427FB12CA8AB}" type="pres">
      <dgm:prSet presAssocID="{72E0B38F-566E-430B-8B79-DC34AD7BB6A7}" presName="vert2" presStyleCnt="0"/>
      <dgm:spPr/>
    </dgm:pt>
    <dgm:pt modelId="{EB181D13-6D7E-4EEA-98A9-AFEE02E87C3C}" type="pres">
      <dgm:prSet presAssocID="{72E0B38F-566E-430B-8B79-DC34AD7BB6A7}" presName="thinLine2b" presStyleLbl="callout" presStyleIdx="0" presStyleCnt="2"/>
      <dgm:spPr/>
    </dgm:pt>
    <dgm:pt modelId="{46F25D71-7298-47DD-852B-F684FCB5774B}" type="pres">
      <dgm:prSet presAssocID="{72E0B38F-566E-430B-8B79-DC34AD7BB6A7}" presName="vertSpace2b" presStyleCnt="0"/>
      <dgm:spPr/>
    </dgm:pt>
    <dgm:pt modelId="{AC75D068-D1DC-41B4-9BDD-EFEC1C8B4568}" type="pres">
      <dgm:prSet presAssocID="{F0A12227-BE77-401A-A87C-99DD7B084291}" presName="horz2" presStyleCnt="0"/>
      <dgm:spPr/>
    </dgm:pt>
    <dgm:pt modelId="{2D4471B5-09E1-43B7-A69C-1E7165FF51A3}" type="pres">
      <dgm:prSet presAssocID="{F0A12227-BE77-401A-A87C-99DD7B084291}" presName="horzSpace2" presStyleCnt="0"/>
      <dgm:spPr/>
    </dgm:pt>
    <dgm:pt modelId="{955523A6-5927-44F7-BC7A-014E5373B64C}" type="pres">
      <dgm:prSet presAssocID="{F0A12227-BE77-401A-A87C-99DD7B084291}" presName="tx2" presStyleLbl="revTx" presStyleIdx="2" presStyleCnt="3"/>
      <dgm:spPr/>
    </dgm:pt>
    <dgm:pt modelId="{A3288673-5C95-4A82-801F-212608B1AD79}" type="pres">
      <dgm:prSet presAssocID="{F0A12227-BE77-401A-A87C-99DD7B084291}" presName="vert2" presStyleCnt="0"/>
      <dgm:spPr/>
    </dgm:pt>
    <dgm:pt modelId="{691621A9-CEBC-4859-85C4-E106EAB18B09}" type="pres">
      <dgm:prSet presAssocID="{F0A12227-BE77-401A-A87C-99DD7B084291}" presName="thinLine2b" presStyleLbl="callout" presStyleIdx="1" presStyleCnt="2"/>
      <dgm:spPr/>
    </dgm:pt>
    <dgm:pt modelId="{0507C130-FFB7-41ED-A813-662498A76FAA}" type="pres">
      <dgm:prSet presAssocID="{F0A12227-BE77-401A-A87C-99DD7B084291}" presName="vertSpace2b" presStyleCnt="0"/>
      <dgm:spPr/>
    </dgm:pt>
  </dgm:ptLst>
  <dgm:cxnLst>
    <dgm:cxn modelId="{D8965809-7BF3-4044-9934-4FF8048B18D4}" srcId="{5E86967A-5DB9-4326-BE50-D26B0D5E0FE7}" destId="{F0A12227-BE77-401A-A87C-99DD7B084291}" srcOrd="1" destOrd="0" parTransId="{37863443-8EED-4A01-BB30-C711C764BF63}" sibTransId="{08C6787C-7BC2-4669-9923-28F1FA38792F}"/>
    <dgm:cxn modelId="{65A8BB1E-9E96-4BA1-82F2-891D4E427D2B}" srcId="{5E86967A-5DB9-4326-BE50-D26B0D5E0FE7}" destId="{72E0B38F-566E-430B-8B79-DC34AD7BB6A7}" srcOrd="0" destOrd="0" parTransId="{BA17ED95-A72B-4899-AE81-7B1809068360}" sibTransId="{B74F0C4C-C004-4E69-9EA9-51261427D6BF}"/>
    <dgm:cxn modelId="{31A81E2B-6B8E-4D31-A287-23ACF952C345}" srcId="{D32F4BBB-A430-4697-B2A2-A9DD089F189E}" destId="{5E86967A-5DB9-4326-BE50-D26B0D5E0FE7}" srcOrd="0" destOrd="0" parTransId="{362D8F10-C386-46AE-8B92-BF8B67F8BC9F}" sibTransId="{BDB5E01A-2512-4071-93D6-C2D5066CFFD6}"/>
    <dgm:cxn modelId="{8FDADB4C-0310-4A07-B6B9-116B506030A3}" type="presOf" srcId="{5E86967A-5DB9-4326-BE50-D26B0D5E0FE7}" destId="{C50553C2-EB05-40CF-B7CB-6DB8D9F9F8E6}" srcOrd="0" destOrd="0" presId="urn:microsoft.com/office/officeart/2008/layout/LinedList"/>
    <dgm:cxn modelId="{9A339AAF-34BF-4841-8F07-20CD18C8B8F5}" type="presOf" srcId="{72E0B38F-566E-430B-8B79-DC34AD7BB6A7}" destId="{E564C587-11FB-4270-8A31-197F5274521D}" srcOrd="0" destOrd="0" presId="urn:microsoft.com/office/officeart/2008/layout/LinedList"/>
    <dgm:cxn modelId="{94E00CDC-67F4-4D7A-BF8C-FF692C15A683}" type="presOf" srcId="{D32F4BBB-A430-4697-B2A2-A9DD089F189E}" destId="{24D8D62A-6A76-4BB0-B0D8-0DA558633A8F}" srcOrd="0" destOrd="0" presId="urn:microsoft.com/office/officeart/2008/layout/LinedList"/>
    <dgm:cxn modelId="{410F33E7-4E0E-4164-9EFE-6598461F81DF}" type="presOf" srcId="{F0A12227-BE77-401A-A87C-99DD7B084291}" destId="{955523A6-5927-44F7-BC7A-014E5373B64C}" srcOrd="0" destOrd="0" presId="urn:microsoft.com/office/officeart/2008/layout/LinedList"/>
    <dgm:cxn modelId="{76EB9D58-E12D-4833-948B-B30F0A080EC3}" type="presParOf" srcId="{24D8D62A-6A76-4BB0-B0D8-0DA558633A8F}" destId="{74861046-A772-4ED0-B0B3-5557CEC3B7DC}" srcOrd="0" destOrd="0" presId="urn:microsoft.com/office/officeart/2008/layout/LinedList"/>
    <dgm:cxn modelId="{B9303909-2E11-4458-856C-EFEB35DA36A0}" type="presParOf" srcId="{24D8D62A-6A76-4BB0-B0D8-0DA558633A8F}" destId="{5D4F6F33-DF75-4A72-8D8F-41577BB4ED41}" srcOrd="1" destOrd="0" presId="urn:microsoft.com/office/officeart/2008/layout/LinedList"/>
    <dgm:cxn modelId="{7536B2B6-1582-4AE2-A1D2-E4E13BACCBE4}" type="presParOf" srcId="{5D4F6F33-DF75-4A72-8D8F-41577BB4ED41}" destId="{C50553C2-EB05-40CF-B7CB-6DB8D9F9F8E6}" srcOrd="0" destOrd="0" presId="urn:microsoft.com/office/officeart/2008/layout/LinedList"/>
    <dgm:cxn modelId="{70435D1C-60F3-411B-B462-1D6E668A726C}" type="presParOf" srcId="{5D4F6F33-DF75-4A72-8D8F-41577BB4ED41}" destId="{6DA52219-6AF8-4FA9-B5B3-B6206160E733}" srcOrd="1" destOrd="0" presId="urn:microsoft.com/office/officeart/2008/layout/LinedList"/>
    <dgm:cxn modelId="{67209A38-3F36-4AEF-81C9-2E07FFBAF606}" type="presParOf" srcId="{6DA52219-6AF8-4FA9-B5B3-B6206160E733}" destId="{CDFFA21A-5F04-4A2A-B3F5-8706F154C4A4}" srcOrd="0" destOrd="0" presId="urn:microsoft.com/office/officeart/2008/layout/LinedList"/>
    <dgm:cxn modelId="{DAE06FA0-CC39-49DB-9453-BDA13331E2C1}" type="presParOf" srcId="{6DA52219-6AF8-4FA9-B5B3-B6206160E733}" destId="{D6439650-B4ED-4760-A14B-8D229AB2D7F1}" srcOrd="1" destOrd="0" presId="urn:microsoft.com/office/officeart/2008/layout/LinedList"/>
    <dgm:cxn modelId="{FBA242BC-DBB9-450F-A70C-3E03FD650530}" type="presParOf" srcId="{D6439650-B4ED-4760-A14B-8D229AB2D7F1}" destId="{F3BD73C6-16B9-4377-857C-55D4CCA865AD}" srcOrd="0" destOrd="0" presId="urn:microsoft.com/office/officeart/2008/layout/LinedList"/>
    <dgm:cxn modelId="{F838AD88-A282-4A74-A200-A65FA9C70BDF}" type="presParOf" srcId="{D6439650-B4ED-4760-A14B-8D229AB2D7F1}" destId="{E564C587-11FB-4270-8A31-197F5274521D}" srcOrd="1" destOrd="0" presId="urn:microsoft.com/office/officeart/2008/layout/LinedList"/>
    <dgm:cxn modelId="{B6296379-4B33-40EB-8AD9-BB4B75EB8EDF}" type="presParOf" srcId="{D6439650-B4ED-4760-A14B-8D229AB2D7F1}" destId="{CC3CFD71-EEDB-4F43-8072-427FB12CA8AB}" srcOrd="2" destOrd="0" presId="urn:microsoft.com/office/officeart/2008/layout/LinedList"/>
    <dgm:cxn modelId="{882E51F5-B9EC-4981-9577-039639EDE2EE}" type="presParOf" srcId="{6DA52219-6AF8-4FA9-B5B3-B6206160E733}" destId="{EB181D13-6D7E-4EEA-98A9-AFEE02E87C3C}" srcOrd="2" destOrd="0" presId="urn:microsoft.com/office/officeart/2008/layout/LinedList"/>
    <dgm:cxn modelId="{5D5A4A8B-CA5F-41B9-A824-9DA6E4183704}" type="presParOf" srcId="{6DA52219-6AF8-4FA9-B5B3-B6206160E733}" destId="{46F25D71-7298-47DD-852B-F684FCB5774B}" srcOrd="3" destOrd="0" presId="urn:microsoft.com/office/officeart/2008/layout/LinedList"/>
    <dgm:cxn modelId="{F1DC2E02-B088-4A23-BA64-F2D7FBC0F3F9}" type="presParOf" srcId="{6DA52219-6AF8-4FA9-B5B3-B6206160E733}" destId="{AC75D068-D1DC-41B4-9BDD-EFEC1C8B4568}" srcOrd="4" destOrd="0" presId="urn:microsoft.com/office/officeart/2008/layout/LinedList"/>
    <dgm:cxn modelId="{E4E6063B-3E57-4948-AF87-9D48C5884F64}" type="presParOf" srcId="{AC75D068-D1DC-41B4-9BDD-EFEC1C8B4568}" destId="{2D4471B5-09E1-43B7-A69C-1E7165FF51A3}" srcOrd="0" destOrd="0" presId="urn:microsoft.com/office/officeart/2008/layout/LinedList"/>
    <dgm:cxn modelId="{FBB410B0-972C-413D-A426-BD6E5CC0186E}" type="presParOf" srcId="{AC75D068-D1DC-41B4-9BDD-EFEC1C8B4568}" destId="{955523A6-5927-44F7-BC7A-014E5373B64C}" srcOrd="1" destOrd="0" presId="urn:microsoft.com/office/officeart/2008/layout/LinedList"/>
    <dgm:cxn modelId="{DF927229-3AD0-4817-A3E2-7C911BEB071F}" type="presParOf" srcId="{AC75D068-D1DC-41B4-9BDD-EFEC1C8B4568}" destId="{A3288673-5C95-4A82-801F-212608B1AD79}" srcOrd="2" destOrd="0" presId="urn:microsoft.com/office/officeart/2008/layout/LinedList"/>
    <dgm:cxn modelId="{C040AB0F-5F67-4BEF-9320-CBC895A3FD03}" type="presParOf" srcId="{6DA52219-6AF8-4FA9-B5B3-B6206160E733}" destId="{691621A9-CEBC-4859-85C4-E106EAB18B09}" srcOrd="5" destOrd="0" presId="urn:microsoft.com/office/officeart/2008/layout/LinedList"/>
    <dgm:cxn modelId="{6A6AAD4C-BAA6-4343-96F9-BAE192F8E967}" type="presParOf" srcId="{6DA52219-6AF8-4FA9-B5B3-B6206160E733}" destId="{0507C130-FFB7-41ED-A813-662498A76FAA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B7A009-25EA-45B8-BB33-5B0C28CDD8F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356F382-A1FC-4D76-8FBC-0985144E1E37}">
      <dgm:prSet/>
      <dgm:spPr/>
      <dgm:t>
        <a:bodyPr/>
        <a:lstStyle/>
        <a:p>
          <a:r>
            <a:rPr lang="fr-BE" b="0" i="0" dirty="0"/>
            <a:t>Unité de base du Système international utilisée pour mesurer la </a:t>
          </a:r>
          <a:r>
            <a:rPr lang="fr-BE" b="0" i="0" u="sng" dirty="0"/>
            <a:t>quantité de matière</a:t>
          </a:r>
          <a:r>
            <a:rPr lang="fr-BE" b="0" i="0" dirty="0"/>
            <a:t>.</a:t>
          </a:r>
          <a:endParaRPr lang="en-US" dirty="0"/>
        </a:p>
      </dgm:t>
    </dgm:pt>
    <dgm:pt modelId="{5D8C9555-BF7C-4121-81C6-D1B86DD2050F}" type="parTrans" cxnId="{38059373-5921-4375-9933-D1F2859378E0}">
      <dgm:prSet/>
      <dgm:spPr/>
      <dgm:t>
        <a:bodyPr/>
        <a:lstStyle/>
        <a:p>
          <a:endParaRPr lang="en-US"/>
        </a:p>
      </dgm:t>
    </dgm:pt>
    <dgm:pt modelId="{F490ED8A-2BD6-49C2-B93A-EE4DAA281BFF}" type="sibTrans" cxnId="{38059373-5921-4375-9933-D1F2859378E0}">
      <dgm:prSet/>
      <dgm:spPr/>
      <dgm:t>
        <a:bodyPr/>
        <a:lstStyle/>
        <a:p>
          <a:endParaRPr lang="en-US"/>
        </a:p>
      </dgm:t>
    </dgm:pt>
    <dgm:pt modelId="{0C7948BA-9B4F-44BD-BEDF-C7D9AB802124}">
      <dgm:prSet/>
      <dgm:spPr/>
      <dgm:t>
        <a:bodyPr/>
        <a:lstStyle/>
        <a:p>
          <a:r>
            <a:rPr lang="fr-BE" b="0"/>
            <a:t>Quantité de matière d’un système contenant autant d’entités individuelles qu’il y a d’atomes dans 12 g de </a:t>
          </a:r>
          <a:r>
            <a:rPr lang="fr-BE" b="0" baseline="30000"/>
            <a:t>12</a:t>
          </a:r>
          <a:r>
            <a:rPr lang="fr-BE" b="0"/>
            <a:t>C.</a:t>
          </a:r>
          <a:endParaRPr lang="en-US"/>
        </a:p>
      </dgm:t>
    </dgm:pt>
    <dgm:pt modelId="{0583BA01-CBE3-4853-9641-901568CB4303}" type="parTrans" cxnId="{1A4BCC36-4F8A-48A3-86B5-36BEDA6D45A9}">
      <dgm:prSet/>
      <dgm:spPr/>
      <dgm:t>
        <a:bodyPr/>
        <a:lstStyle/>
        <a:p>
          <a:endParaRPr lang="en-US"/>
        </a:p>
      </dgm:t>
    </dgm:pt>
    <dgm:pt modelId="{17C7665D-DAEE-43D3-9259-B4E8640631D7}" type="sibTrans" cxnId="{1A4BCC36-4F8A-48A3-86B5-36BEDA6D45A9}">
      <dgm:prSet/>
      <dgm:spPr/>
      <dgm:t>
        <a:bodyPr/>
        <a:lstStyle/>
        <a:p>
          <a:endParaRPr lang="en-US"/>
        </a:p>
      </dgm:t>
    </dgm:pt>
    <dgm:pt modelId="{CEC1DDF1-0053-4EE2-86A7-9FF1161D9EF2}">
      <dgm:prSet/>
      <dgm:spPr/>
      <dgm:t>
        <a:bodyPr/>
        <a:lstStyle/>
        <a:p>
          <a:r>
            <a:rPr lang="fr-BE" b="0"/>
            <a:t>Une </a:t>
          </a:r>
          <a:r>
            <a:rPr lang="fr-BE" b="1"/>
            <a:t>mole</a:t>
          </a:r>
          <a:r>
            <a:rPr lang="fr-BE" b="0"/>
            <a:t> (symbole: </a:t>
          </a:r>
          <a:r>
            <a:rPr lang="fr-BE" b="0" i="1"/>
            <a:t>mol</a:t>
          </a:r>
          <a:r>
            <a:rPr lang="fr-BE" b="0"/>
            <a:t>) d’atomes contient environ </a:t>
          </a:r>
          <a:r>
            <a:rPr lang="fr-BE" b="1"/>
            <a:t>6,02.10</a:t>
          </a:r>
          <a:r>
            <a:rPr lang="fr-BE" b="1" baseline="30000"/>
            <a:t>23</a:t>
          </a:r>
          <a:r>
            <a:rPr lang="fr-BE" b="1"/>
            <a:t> atomes</a:t>
          </a:r>
          <a:r>
            <a:rPr lang="fr-BE" b="0"/>
            <a:t>.</a:t>
          </a:r>
          <a:endParaRPr lang="en-US"/>
        </a:p>
      </dgm:t>
    </dgm:pt>
    <dgm:pt modelId="{75C6B17D-576F-48AC-9E6A-25AB1D003AA5}" type="parTrans" cxnId="{12D3DAD8-D2DD-4200-888A-C232867A52B6}">
      <dgm:prSet/>
      <dgm:spPr/>
      <dgm:t>
        <a:bodyPr/>
        <a:lstStyle/>
        <a:p>
          <a:endParaRPr lang="en-US"/>
        </a:p>
      </dgm:t>
    </dgm:pt>
    <dgm:pt modelId="{A33C4235-B08D-4162-8B98-BD6A8623FB2E}" type="sibTrans" cxnId="{12D3DAD8-D2DD-4200-888A-C232867A52B6}">
      <dgm:prSet/>
      <dgm:spPr/>
      <dgm:t>
        <a:bodyPr/>
        <a:lstStyle/>
        <a:p>
          <a:endParaRPr lang="en-US"/>
        </a:p>
      </dgm:t>
    </dgm:pt>
    <dgm:pt modelId="{8FE98D3C-668E-473D-8D7D-EF228F962FD5}">
      <dgm:prSet/>
      <dgm:spPr/>
      <dgm:t>
        <a:bodyPr/>
        <a:lstStyle/>
        <a:p>
          <a:r>
            <a:rPr lang="fr-BE"/>
            <a:t>Ce nombre est appelé </a:t>
          </a:r>
          <a:r>
            <a:rPr lang="fr-BE" b="1"/>
            <a:t>Nombre d’Avogadro : N</a:t>
          </a:r>
          <a:r>
            <a:rPr lang="fr-BE" b="1" baseline="-25000"/>
            <a:t>A</a:t>
          </a:r>
          <a:r>
            <a:rPr lang="fr-BE" b="1"/>
            <a:t> en mol</a:t>
          </a:r>
          <a:r>
            <a:rPr lang="fr-BE" b="1" baseline="30000"/>
            <a:t>-1</a:t>
          </a:r>
          <a:r>
            <a:rPr lang="fr-BE"/>
            <a:t>.</a:t>
          </a:r>
          <a:endParaRPr lang="en-US"/>
        </a:p>
      </dgm:t>
    </dgm:pt>
    <dgm:pt modelId="{8D65AFDA-ACDE-4422-8212-C44CF66F995A}" type="parTrans" cxnId="{1A4797F5-2139-4F32-B020-2C9B8C0DCE22}">
      <dgm:prSet/>
      <dgm:spPr/>
      <dgm:t>
        <a:bodyPr/>
        <a:lstStyle/>
        <a:p>
          <a:endParaRPr lang="en-US"/>
        </a:p>
      </dgm:t>
    </dgm:pt>
    <dgm:pt modelId="{970C33C9-C2E4-4FE0-A43F-C695A12CA6BE}" type="sibTrans" cxnId="{1A4797F5-2139-4F32-B020-2C9B8C0DCE22}">
      <dgm:prSet/>
      <dgm:spPr/>
      <dgm:t>
        <a:bodyPr/>
        <a:lstStyle/>
        <a:p>
          <a:endParaRPr lang="en-US"/>
        </a:p>
      </dgm:t>
    </dgm:pt>
    <dgm:pt modelId="{C3761949-1C77-476C-B9B7-C2568EB5AA71}">
      <dgm:prSet/>
      <dgm:spPr/>
      <dgm:t>
        <a:bodyPr/>
        <a:lstStyle/>
        <a:p>
          <a:r>
            <a:rPr lang="fr-BE" b="0"/>
            <a:t>Ce nombre est </a:t>
          </a:r>
          <a:r>
            <a:rPr lang="fr-BE"/>
            <a:t>le nombre d’atomes présents dans exactement 12 g de </a:t>
          </a:r>
          <a:r>
            <a:rPr lang="fr-BE" baseline="30000"/>
            <a:t>12</a:t>
          </a:r>
          <a:r>
            <a:rPr lang="fr-BE"/>
            <a:t>C.</a:t>
          </a:r>
          <a:r>
            <a:rPr lang="fr-BE" b="0"/>
            <a:t> </a:t>
          </a:r>
          <a:endParaRPr lang="en-US"/>
        </a:p>
      </dgm:t>
    </dgm:pt>
    <dgm:pt modelId="{F31E7536-EBE9-4915-9243-DF9F36D21634}" type="parTrans" cxnId="{895E9C24-EB29-4E97-928D-9C10619A1261}">
      <dgm:prSet/>
      <dgm:spPr/>
      <dgm:t>
        <a:bodyPr/>
        <a:lstStyle/>
        <a:p>
          <a:endParaRPr lang="en-US"/>
        </a:p>
      </dgm:t>
    </dgm:pt>
    <dgm:pt modelId="{1F21885A-E947-4BAA-B537-F09ED141A724}" type="sibTrans" cxnId="{895E9C24-EB29-4E97-928D-9C10619A1261}">
      <dgm:prSet/>
      <dgm:spPr/>
      <dgm:t>
        <a:bodyPr/>
        <a:lstStyle/>
        <a:p>
          <a:endParaRPr lang="en-US"/>
        </a:p>
      </dgm:t>
    </dgm:pt>
    <dgm:pt modelId="{8FE827DF-DF02-402D-9D70-8AA6A03D52F9}" type="pres">
      <dgm:prSet presAssocID="{2FB7A009-25EA-45B8-BB33-5B0C28CDD8F2}" presName="vert0" presStyleCnt="0">
        <dgm:presLayoutVars>
          <dgm:dir/>
          <dgm:animOne val="branch"/>
          <dgm:animLvl val="lvl"/>
        </dgm:presLayoutVars>
      </dgm:prSet>
      <dgm:spPr/>
    </dgm:pt>
    <dgm:pt modelId="{FFA48A36-A365-48D1-9248-745004A22940}" type="pres">
      <dgm:prSet presAssocID="{0356F382-A1FC-4D76-8FBC-0985144E1E37}" presName="thickLine" presStyleLbl="alignNode1" presStyleIdx="0" presStyleCnt="5"/>
      <dgm:spPr/>
    </dgm:pt>
    <dgm:pt modelId="{DD84FD86-E3B0-4323-A69D-7CDD5CF28E8E}" type="pres">
      <dgm:prSet presAssocID="{0356F382-A1FC-4D76-8FBC-0985144E1E37}" presName="horz1" presStyleCnt="0"/>
      <dgm:spPr/>
    </dgm:pt>
    <dgm:pt modelId="{B68387D1-893D-41A7-9BB6-7BF5DEDDCF91}" type="pres">
      <dgm:prSet presAssocID="{0356F382-A1FC-4D76-8FBC-0985144E1E37}" presName="tx1" presStyleLbl="revTx" presStyleIdx="0" presStyleCnt="5"/>
      <dgm:spPr/>
    </dgm:pt>
    <dgm:pt modelId="{0A6CC858-4624-484C-B7D4-ABCE46B491DB}" type="pres">
      <dgm:prSet presAssocID="{0356F382-A1FC-4D76-8FBC-0985144E1E37}" presName="vert1" presStyleCnt="0"/>
      <dgm:spPr/>
    </dgm:pt>
    <dgm:pt modelId="{AB7862AF-1A65-40B2-91DD-6E7B009BA3F0}" type="pres">
      <dgm:prSet presAssocID="{0C7948BA-9B4F-44BD-BEDF-C7D9AB802124}" presName="thickLine" presStyleLbl="alignNode1" presStyleIdx="1" presStyleCnt="5"/>
      <dgm:spPr/>
    </dgm:pt>
    <dgm:pt modelId="{D7CE84EC-F668-43FD-BDD2-59F92B37B55D}" type="pres">
      <dgm:prSet presAssocID="{0C7948BA-9B4F-44BD-BEDF-C7D9AB802124}" presName="horz1" presStyleCnt="0"/>
      <dgm:spPr/>
    </dgm:pt>
    <dgm:pt modelId="{89B1F7E9-90CD-44A4-9362-57B915BB3D2E}" type="pres">
      <dgm:prSet presAssocID="{0C7948BA-9B4F-44BD-BEDF-C7D9AB802124}" presName="tx1" presStyleLbl="revTx" presStyleIdx="1" presStyleCnt="5"/>
      <dgm:spPr/>
    </dgm:pt>
    <dgm:pt modelId="{699A0D58-ABAE-4C35-A802-D9D0B4321226}" type="pres">
      <dgm:prSet presAssocID="{0C7948BA-9B4F-44BD-BEDF-C7D9AB802124}" presName="vert1" presStyleCnt="0"/>
      <dgm:spPr/>
    </dgm:pt>
    <dgm:pt modelId="{36AEAF13-EC02-48C5-82F6-2585AF237186}" type="pres">
      <dgm:prSet presAssocID="{CEC1DDF1-0053-4EE2-86A7-9FF1161D9EF2}" presName="thickLine" presStyleLbl="alignNode1" presStyleIdx="2" presStyleCnt="5"/>
      <dgm:spPr/>
    </dgm:pt>
    <dgm:pt modelId="{0AA0DBEC-C255-422A-A1B9-C72AC4E8A361}" type="pres">
      <dgm:prSet presAssocID="{CEC1DDF1-0053-4EE2-86A7-9FF1161D9EF2}" presName="horz1" presStyleCnt="0"/>
      <dgm:spPr/>
    </dgm:pt>
    <dgm:pt modelId="{05EB031E-6274-4219-A0F5-D4AD928DCE46}" type="pres">
      <dgm:prSet presAssocID="{CEC1DDF1-0053-4EE2-86A7-9FF1161D9EF2}" presName="tx1" presStyleLbl="revTx" presStyleIdx="2" presStyleCnt="5"/>
      <dgm:spPr/>
    </dgm:pt>
    <dgm:pt modelId="{DA8C9B35-F183-4758-B1B8-F68B33B85952}" type="pres">
      <dgm:prSet presAssocID="{CEC1DDF1-0053-4EE2-86A7-9FF1161D9EF2}" presName="vert1" presStyleCnt="0"/>
      <dgm:spPr/>
    </dgm:pt>
    <dgm:pt modelId="{53AE6056-D6B6-439F-8204-CBCE501D43FE}" type="pres">
      <dgm:prSet presAssocID="{8FE98D3C-668E-473D-8D7D-EF228F962FD5}" presName="thickLine" presStyleLbl="alignNode1" presStyleIdx="3" presStyleCnt="5"/>
      <dgm:spPr/>
    </dgm:pt>
    <dgm:pt modelId="{E565EA5C-66A7-4CB9-AEE8-A7DDE483D10E}" type="pres">
      <dgm:prSet presAssocID="{8FE98D3C-668E-473D-8D7D-EF228F962FD5}" presName="horz1" presStyleCnt="0"/>
      <dgm:spPr/>
    </dgm:pt>
    <dgm:pt modelId="{2811AEE5-EA11-4126-A1E1-D035896B3D68}" type="pres">
      <dgm:prSet presAssocID="{8FE98D3C-668E-473D-8D7D-EF228F962FD5}" presName="tx1" presStyleLbl="revTx" presStyleIdx="3" presStyleCnt="5"/>
      <dgm:spPr/>
    </dgm:pt>
    <dgm:pt modelId="{31C32CDB-A165-471E-AB93-C5E32396306D}" type="pres">
      <dgm:prSet presAssocID="{8FE98D3C-668E-473D-8D7D-EF228F962FD5}" presName="vert1" presStyleCnt="0"/>
      <dgm:spPr/>
    </dgm:pt>
    <dgm:pt modelId="{BD532F00-C424-4E4F-812E-D6C7561706C8}" type="pres">
      <dgm:prSet presAssocID="{C3761949-1C77-476C-B9B7-C2568EB5AA71}" presName="thickLine" presStyleLbl="alignNode1" presStyleIdx="4" presStyleCnt="5"/>
      <dgm:spPr/>
    </dgm:pt>
    <dgm:pt modelId="{86A97B1C-0F15-4116-9C16-250209CCA170}" type="pres">
      <dgm:prSet presAssocID="{C3761949-1C77-476C-B9B7-C2568EB5AA71}" presName="horz1" presStyleCnt="0"/>
      <dgm:spPr/>
    </dgm:pt>
    <dgm:pt modelId="{88AC6B8A-7EBB-4BB3-916E-E3230227A80A}" type="pres">
      <dgm:prSet presAssocID="{C3761949-1C77-476C-B9B7-C2568EB5AA71}" presName="tx1" presStyleLbl="revTx" presStyleIdx="4" presStyleCnt="5"/>
      <dgm:spPr/>
    </dgm:pt>
    <dgm:pt modelId="{4A7E780D-EF25-402E-9D73-3B6361A00AEA}" type="pres">
      <dgm:prSet presAssocID="{C3761949-1C77-476C-B9B7-C2568EB5AA71}" presName="vert1" presStyleCnt="0"/>
      <dgm:spPr/>
    </dgm:pt>
  </dgm:ptLst>
  <dgm:cxnLst>
    <dgm:cxn modelId="{71060622-16E4-46BC-A502-0D25A5F5BFD0}" type="presOf" srcId="{8FE98D3C-668E-473D-8D7D-EF228F962FD5}" destId="{2811AEE5-EA11-4126-A1E1-D035896B3D68}" srcOrd="0" destOrd="0" presId="urn:microsoft.com/office/officeart/2008/layout/LinedList"/>
    <dgm:cxn modelId="{895E9C24-EB29-4E97-928D-9C10619A1261}" srcId="{2FB7A009-25EA-45B8-BB33-5B0C28CDD8F2}" destId="{C3761949-1C77-476C-B9B7-C2568EB5AA71}" srcOrd="4" destOrd="0" parTransId="{F31E7536-EBE9-4915-9243-DF9F36D21634}" sibTransId="{1F21885A-E947-4BAA-B537-F09ED141A724}"/>
    <dgm:cxn modelId="{1A4BCC36-4F8A-48A3-86B5-36BEDA6D45A9}" srcId="{2FB7A009-25EA-45B8-BB33-5B0C28CDD8F2}" destId="{0C7948BA-9B4F-44BD-BEDF-C7D9AB802124}" srcOrd="1" destOrd="0" parTransId="{0583BA01-CBE3-4853-9641-901568CB4303}" sibTransId="{17C7665D-DAEE-43D3-9259-B4E8640631D7}"/>
    <dgm:cxn modelId="{28672F67-080E-4722-A20A-519DD4D957BC}" type="presOf" srcId="{0356F382-A1FC-4D76-8FBC-0985144E1E37}" destId="{B68387D1-893D-41A7-9BB6-7BF5DEDDCF91}" srcOrd="0" destOrd="0" presId="urn:microsoft.com/office/officeart/2008/layout/LinedList"/>
    <dgm:cxn modelId="{4B4AA669-D0FF-4C7D-83B9-2FA6FABB0B6F}" type="presOf" srcId="{C3761949-1C77-476C-B9B7-C2568EB5AA71}" destId="{88AC6B8A-7EBB-4BB3-916E-E3230227A80A}" srcOrd="0" destOrd="0" presId="urn:microsoft.com/office/officeart/2008/layout/LinedList"/>
    <dgm:cxn modelId="{38059373-5921-4375-9933-D1F2859378E0}" srcId="{2FB7A009-25EA-45B8-BB33-5B0C28CDD8F2}" destId="{0356F382-A1FC-4D76-8FBC-0985144E1E37}" srcOrd="0" destOrd="0" parTransId="{5D8C9555-BF7C-4121-81C6-D1B86DD2050F}" sibTransId="{F490ED8A-2BD6-49C2-B93A-EE4DAA281BFF}"/>
    <dgm:cxn modelId="{A33F238E-2D94-444C-9D8E-957EBD66B17F}" type="presOf" srcId="{CEC1DDF1-0053-4EE2-86A7-9FF1161D9EF2}" destId="{05EB031E-6274-4219-A0F5-D4AD928DCE46}" srcOrd="0" destOrd="0" presId="urn:microsoft.com/office/officeart/2008/layout/LinedList"/>
    <dgm:cxn modelId="{12CC20C3-6C9C-48D0-AD0A-83B718337C62}" type="presOf" srcId="{0C7948BA-9B4F-44BD-BEDF-C7D9AB802124}" destId="{89B1F7E9-90CD-44A4-9362-57B915BB3D2E}" srcOrd="0" destOrd="0" presId="urn:microsoft.com/office/officeart/2008/layout/LinedList"/>
    <dgm:cxn modelId="{12D3DAD8-D2DD-4200-888A-C232867A52B6}" srcId="{2FB7A009-25EA-45B8-BB33-5B0C28CDD8F2}" destId="{CEC1DDF1-0053-4EE2-86A7-9FF1161D9EF2}" srcOrd="2" destOrd="0" parTransId="{75C6B17D-576F-48AC-9E6A-25AB1D003AA5}" sibTransId="{A33C4235-B08D-4162-8B98-BD6A8623FB2E}"/>
    <dgm:cxn modelId="{C4B097E7-FFE5-4623-8E9C-645B532B9BAE}" type="presOf" srcId="{2FB7A009-25EA-45B8-BB33-5B0C28CDD8F2}" destId="{8FE827DF-DF02-402D-9D70-8AA6A03D52F9}" srcOrd="0" destOrd="0" presId="urn:microsoft.com/office/officeart/2008/layout/LinedList"/>
    <dgm:cxn modelId="{1A4797F5-2139-4F32-B020-2C9B8C0DCE22}" srcId="{2FB7A009-25EA-45B8-BB33-5B0C28CDD8F2}" destId="{8FE98D3C-668E-473D-8D7D-EF228F962FD5}" srcOrd="3" destOrd="0" parTransId="{8D65AFDA-ACDE-4422-8212-C44CF66F995A}" sibTransId="{970C33C9-C2E4-4FE0-A43F-C695A12CA6BE}"/>
    <dgm:cxn modelId="{79125DB3-CF0E-4D84-89A9-33502FED053F}" type="presParOf" srcId="{8FE827DF-DF02-402D-9D70-8AA6A03D52F9}" destId="{FFA48A36-A365-48D1-9248-745004A22940}" srcOrd="0" destOrd="0" presId="urn:microsoft.com/office/officeart/2008/layout/LinedList"/>
    <dgm:cxn modelId="{D5E180D8-D071-4DE8-B035-780F502915DA}" type="presParOf" srcId="{8FE827DF-DF02-402D-9D70-8AA6A03D52F9}" destId="{DD84FD86-E3B0-4323-A69D-7CDD5CF28E8E}" srcOrd="1" destOrd="0" presId="urn:microsoft.com/office/officeart/2008/layout/LinedList"/>
    <dgm:cxn modelId="{B0917DDC-58A9-4D14-BC6F-BE54111370BF}" type="presParOf" srcId="{DD84FD86-E3B0-4323-A69D-7CDD5CF28E8E}" destId="{B68387D1-893D-41A7-9BB6-7BF5DEDDCF91}" srcOrd="0" destOrd="0" presId="urn:microsoft.com/office/officeart/2008/layout/LinedList"/>
    <dgm:cxn modelId="{D93CF76A-9764-4108-980D-B246E2377455}" type="presParOf" srcId="{DD84FD86-E3B0-4323-A69D-7CDD5CF28E8E}" destId="{0A6CC858-4624-484C-B7D4-ABCE46B491DB}" srcOrd="1" destOrd="0" presId="urn:microsoft.com/office/officeart/2008/layout/LinedList"/>
    <dgm:cxn modelId="{075FDCEB-13BA-4932-98C2-27098D0F1E1F}" type="presParOf" srcId="{8FE827DF-DF02-402D-9D70-8AA6A03D52F9}" destId="{AB7862AF-1A65-40B2-91DD-6E7B009BA3F0}" srcOrd="2" destOrd="0" presId="urn:microsoft.com/office/officeart/2008/layout/LinedList"/>
    <dgm:cxn modelId="{F2E99703-3B8B-45B9-87A8-D80A43D27C2C}" type="presParOf" srcId="{8FE827DF-DF02-402D-9D70-8AA6A03D52F9}" destId="{D7CE84EC-F668-43FD-BDD2-59F92B37B55D}" srcOrd="3" destOrd="0" presId="urn:microsoft.com/office/officeart/2008/layout/LinedList"/>
    <dgm:cxn modelId="{FC2CEC40-9D5F-45C7-9B16-14AC07005E41}" type="presParOf" srcId="{D7CE84EC-F668-43FD-BDD2-59F92B37B55D}" destId="{89B1F7E9-90CD-44A4-9362-57B915BB3D2E}" srcOrd="0" destOrd="0" presId="urn:microsoft.com/office/officeart/2008/layout/LinedList"/>
    <dgm:cxn modelId="{32289D37-70D8-4CD7-93B1-95020254A515}" type="presParOf" srcId="{D7CE84EC-F668-43FD-BDD2-59F92B37B55D}" destId="{699A0D58-ABAE-4C35-A802-D9D0B4321226}" srcOrd="1" destOrd="0" presId="urn:microsoft.com/office/officeart/2008/layout/LinedList"/>
    <dgm:cxn modelId="{8B176151-538C-4174-9C8E-E4F691FDC98F}" type="presParOf" srcId="{8FE827DF-DF02-402D-9D70-8AA6A03D52F9}" destId="{36AEAF13-EC02-48C5-82F6-2585AF237186}" srcOrd="4" destOrd="0" presId="urn:microsoft.com/office/officeart/2008/layout/LinedList"/>
    <dgm:cxn modelId="{A93B9126-E9B3-4662-BFA0-7D548E14D168}" type="presParOf" srcId="{8FE827DF-DF02-402D-9D70-8AA6A03D52F9}" destId="{0AA0DBEC-C255-422A-A1B9-C72AC4E8A361}" srcOrd="5" destOrd="0" presId="urn:microsoft.com/office/officeart/2008/layout/LinedList"/>
    <dgm:cxn modelId="{8EFA0414-B6B1-4CE9-BB51-802ABF895CD4}" type="presParOf" srcId="{0AA0DBEC-C255-422A-A1B9-C72AC4E8A361}" destId="{05EB031E-6274-4219-A0F5-D4AD928DCE46}" srcOrd="0" destOrd="0" presId="urn:microsoft.com/office/officeart/2008/layout/LinedList"/>
    <dgm:cxn modelId="{438FBF21-2604-4155-86D7-59BD67B78CD3}" type="presParOf" srcId="{0AA0DBEC-C255-422A-A1B9-C72AC4E8A361}" destId="{DA8C9B35-F183-4758-B1B8-F68B33B85952}" srcOrd="1" destOrd="0" presId="urn:microsoft.com/office/officeart/2008/layout/LinedList"/>
    <dgm:cxn modelId="{0727DEB7-C03B-4A54-97C4-3F1ADC95A403}" type="presParOf" srcId="{8FE827DF-DF02-402D-9D70-8AA6A03D52F9}" destId="{53AE6056-D6B6-439F-8204-CBCE501D43FE}" srcOrd="6" destOrd="0" presId="urn:microsoft.com/office/officeart/2008/layout/LinedList"/>
    <dgm:cxn modelId="{6F8F7900-A9C2-41A4-A243-55262F296880}" type="presParOf" srcId="{8FE827DF-DF02-402D-9D70-8AA6A03D52F9}" destId="{E565EA5C-66A7-4CB9-AEE8-A7DDE483D10E}" srcOrd="7" destOrd="0" presId="urn:microsoft.com/office/officeart/2008/layout/LinedList"/>
    <dgm:cxn modelId="{49042A67-0B2C-4888-B981-5084AB6E1EC0}" type="presParOf" srcId="{E565EA5C-66A7-4CB9-AEE8-A7DDE483D10E}" destId="{2811AEE5-EA11-4126-A1E1-D035896B3D68}" srcOrd="0" destOrd="0" presId="urn:microsoft.com/office/officeart/2008/layout/LinedList"/>
    <dgm:cxn modelId="{60AD1996-A95D-42F9-A04C-F1FA47FEFCB4}" type="presParOf" srcId="{E565EA5C-66A7-4CB9-AEE8-A7DDE483D10E}" destId="{31C32CDB-A165-471E-AB93-C5E32396306D}" srcOrd="1" destOrd="0" presId="urn:microsoft.com/office/officeart/2008/layout/LinedList"/>
    <dgm:cxn modelId="{097F3486-696D-4D3D-B0D7-8B5142D8ACB3}" type="presParOf" srcId="{8FE827DF-DF02-402D-9D70-8AA6A03D52F9}" destId="{BD532F00-C424-4E4F-812E-D6C7561706C8}" srcOrd="8" destOrd="0" presId="urn:microsoft.com/office/officeart/2008/layout/LinedList"/>
    <dgm:cxn modelId="{4118544B-0A0F-4E73-96E9-E10E763C9B7B}" type="presParOf" srcId="{8FE827DF-DF02-402D-9D70-8AA6A03D52F9}" destId="{86A97B1C-0F15-4116-9C16-250209CCA170}" srcOrd="9" destOrd="0" presId="urn:microsoft.com/office/officeart/2008/layout/LinedList"/>
    <dgm:cxn modelId="{F5DB42D5-5930-4A71-83E5-F26640CE978D}" type="presParOf" srcId="{86A97B1C-0F15-4116-9C16-250209CCA170}" destId="{88AC6B8A-7EBB-4BB3-916E-E3230227A80A}" srcOrd="0" destOrd="0" presId="urn:microsoft.com/office/officeart/2008/layout/LinedList"/>
    <dgm:cxn modelId="{EFE6A056-C23B-4390-AAD4-1133BD6BAF7C}" type="presParOf" srcId="{86A97B1C-0F15-4116-9C16-250209CCA170}" destId="{4A7E780D-EF25-402E-9D73-3B6361A00AE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4DE6F3-910D-40DA-8430-C8DEB7F5992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74F9BE9-B30D-4653-8907-56BF09E1693F}">
      <dgm:prSet/>
      <dgm:spPr/>
      <dgm:t>
        <a:bodyPr/>
        <a:lstStyle/>
        <a:p>
          <a:r>
            <a:rPr lang="en-US" b="1"/>
            <a:t>Exemples :</a:t>
          </a:r>
          <a:endParaRPr lang="en-US"/>
        </a:p>
      </dgm:t>
    </dgm:pt>
    <dgm:pt modelId="{87D543DE-8E22-4CEF-980D-3F13A08C5AB6}" type="parTrans" cxnId="{71B50634-0AE3-40E2-8130-FA59E73DCB56}">
      <dgm:prSet/>
      <dgm:spPr/>
      <dgm:t>
        <a:bodyPr/>
        <a:lstStyle/>
        <a:p>
          <a:endParaRPr lang="en-US"/>
        </a:p>
      </dgm:t>
    </dgm:pt>
    <dgm:pt modelId="{81DC8442-BA41-4704-B110-42F4F3D0C78A}" type="sibTrans" cxnId="{71B50634-0AE3-40E2-8130-FA59E73DCB56}">
      <dgm:prSet/>
      <dgm:spPr/>
      <dgm:t>
        <a:bodyPr/>
        <a:lstStyle/>
        <a:p>
          <a:endParaRPr lang="en-US"/>
        </a:p>
      </dgm:t>
    </dgm:pt>
    <dgm:pt modelId="{D10ED58C-D5B8-4097-B313-D764479A623A}">
      <dgm:prSet/>
      <dgm:spPr/>
      <dgm:t>
        <a:bodyPr/>
        <a:lstStyle/>
        <a:p>
          <a:r>
            <a:rPr lang="fr-FR" altLang="fr-FR" b="1" dirty="0">
              <a:latin typeface="Arial" panose="020B0604020202020204" pitchFamily="34" charset="0"/>
              <a:ea typeface="ＭＳ Ｐゴシック" panose="020B0600070205080204" pitchFamily="34" charset="-128"/>
            </a:rPr>
            <a:t>M(C) = 12,0 g/mol ; M(H) = 1,0 g/mol ; M(O) = 16,0 g/mol ; M(Cl) = 35,5 g/mol ; M(S) = 32,0 g/mol</a:t>
          </a:r>
          <a:endParaRPr lang="en-US" dirty="0"/>
        </a:p>
      </dgm:t>
    </dgm:pt>
    <dgm:pt modelId="{E5EC3CB9-C33E-479F-AC0E-4561BF16A587}" type="parTrans" cxnId="{35555D3E-9D61-4778-AD4A-176F9E86F8C9}">
      <dgm:prSet/>
      <dgm:spPr/>
      <dgm:t>
        <a:bodyPr/>
        <a:lstStyle/>
        <a:p>
          <a:endParaRPr lang="en-US"/>
        </a:p>
      </dgm:t>
    </dgm:pt>
    <dgm:pt modelId="{64BDABF8-AE31-4420-824F-B18D34741228}" type="sibTrans" cxnId="{35555D3E-9D61-4778-AD4A-176F9E86F8C9}">
      <dgm:prSet/>
      <dgm:spPr/>
      <dgm:t>
        <a:bodyPr/>
        <a:lstStyle/>
        <a:p>
          <a:endParaRPr lang="en-US"/>
        </a:p>
      </dgm:t>
    </dgm:pt>
    <dgm:pt modelId="{59D8E0BB-3328-E447-88EC-EFFF2AC14D8A}">
      <dgm:prSet/>
      <dgm:spPr/>
      <dgm:t>
        <a:bodyPr/>
        <a:lstStyle/>
        <a:p>
          <a:r>
            <a:rPr lang="fr-FR" altLang="fr-FR" b="1" dirty="0">
              <a:latin typeface="+mj-lt"/>
              <a:ea typeface="ＭＳ Ｐゴシック" panose="020B0600070205080204" pitchFamily="34" charset="-128"/>
            </a:rPr>
            <a:t>La masse molaire atomique M(X) </a:t>
          </a:r>
          <a:r>
            <a:rPr lang="fr-FR" altLang="ja-JP" b="1" dirty="0">
              <a:latin typeface="+mj-lt"/>
            </a:rPr>
            <a:t>est la masse d</a:t>
          </a:r>
          <a:r>
            <a:rPr lang="ja-JP" altLang="fr-FR" b="1" dirty="0">
              <a:latin typeface="+mj-lt"/>
            </a:rPr>
            <a:t>’</a:t>
          </a:r>
          <a:r>
            <a:rPr lang="fr-FR" altLang="ja-JP" b="1" dirty="0">
              <a:latin typeface="+mj-lt"/>
            </a:rPr>
            <a:t>une mole d</a:t>
          </a:r>
          <a:r>
            <a:rPr lang="ja-JP" altLang="fr-FR" b="1" dirty="0">
              <a:latin typeface="+mj-lt"/>
            </a:rPr>
            <a:t>’</a:t>
          </a:r>
          <a:r>
            <a:rPr lang="fr-FR" altLang="ja-JP" b="1" dirty="0">
              <a:latin typeface="+mj-lt"/>
            </a:rPr>
            <a:t>atomes de cet élément à l</a:t>
          </a:r>
          <a:r>
            <a:rPr lang="ja-JP" altLang="fr-FR" b="1" dirty="0">
              <a:latin typeface="+mj-lt"/>
            </a:rPr>
            <a:t>’</a:t>
          </a:r>
          <a:r>
            <a:rPr lang="fr-FR" altLang="ja-JP" b="1" dirty="0">
              <a:latin typeface="+mj-lt"/>
            </a:rPr>
            <a:t>état naturel. </a:t>
          </a:r>
          <a:r>
            <a:rPr lang="fr-FR" altLang="fr-FR" b="1" dirty="0">
              <a:latin typeface="+mj-lt"/>
              <a:ea typeface="ＭＳ Ｐゴシック" panose="020B0600070205080204" pitchFamily="34" charset="-128"/>
            </a:rPr>
            <a:t>Cette valeur exprimée en g/mol</a:t>
          </a:r>
          <a:endParaRPr lang="fr-FR" dirty="0"/>
        </a:p>
      </dgm:t>
    </dgm:pt>
    <dgm:pt modelId="{9C515BCA-07C7-104E-9472-35E2551E9ECC}" type="parTrans" cxnId="{1FF47935-F8C8-344C-B143-88B6096C846A}">
      <dgm:prSet/>
      <dgm:spPr/>
      <dgm:t>
        <a:bodyPr/>
        <a:lstStyle/>
        <a:p>
          <a:endParaRPr lang="fr-FR"/>
        </a:p>
      </dgm:t>
    </dgm:pt>
    <dgm:pt modelId="{51282DCC-D516-764C-8DDD-F6CD7FB1E76A}" type="sibTrans" cxnId="{1FF47935-F8C8-344C-B143-88B6096C846A}">
      <dgm:prSet/>
      <dgm:spPr/>
      <dgm:t>
        <a:bodyPr/>
        <a:lstStyle/>
        <a:p>
          <a:endParaRPr lang="fr-FR"/>
        </a:p>
      </dgm:t>
    </dgm:pt>
    <dgm:pt modelId="{D873CAA0-0BD5-9747-8B67-69027DC8D6A0}" type="pres">
      <dgm:prSet presAssocID="{FF4DE6F3-910D-40DA-8430-C8DEB7F59922}" presName="linear" presStyleCnt="0">
        <dgm:presLayoutVars>
          <dgm:animLvl val="lvl"/>
          <dgm:resizeHandles val="exact"/>
        </dgm:presLayoutVars>
      </dgm:prSet>
      <dgm:spPr/>
    </dgm:pt>
    <dgm:pt modelId="{E7BA9196-5956-F842-B3A4-556894883906}" type="pres">
      <dgm:prSet presAssocID="{874F9BE9-B30D-4653-8907-56BF09E1693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98A9BB5-8DD4-EB45-AE75-05D4EA6BAC22}" type="pres">
      <dgm:prSet presAssocID="{81DC8442-BA41-4704-B110-42F4F3D0C78A}" presName="spacer" presStyleCnt="0"/>
      <dgm:spPr/>
    </dgm:pt>
    <dgm:pt modelId="{D41C9E1E-1692-C349-86DE-78B87A1ED881}" type="pres">
      <dgm:prSet presAssocID="{D10ED58C-D5B8-4097-B313-D764479A623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B9F9890-8C71-1847-9331-40C6FCE4BAA8}" type="pres">
      <dgm:prSet presAssocID="{64BDABF8-AE31-4420-824F-B18D34741228}" presName="spacer" presStyleCnt="0"/>
      <dgm:spPr/>
    </dgm:pt>
    <dgm:pt modelId="{2F085742-4DC8-1847-8857-58C9F2F62827}" type="pres">
      <dgm:prSet presAssocID="{59D8E0BB-3328-E447-88EC-EFFF2AC14D8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1B50634-0AE3-40E2-8130-FA59E73DCB56}" srcId="{FF4DE6F3-910D-40DA-8430-C8DEB7F59922}" destId="{874F9BE9-B30D-4653-8907-56BF09E1693F}" srcOrd="0" destOrd="0" parTransId="{87D543DE-8E22-4CEF-980D-3F13A08C5AB6}" sibTransId="{81DC8442-BA41-4704-B110-42F4F3D0C78A}"/>
    <dgm:cxn modelId="{1FF47935-F8C8-344C-B143-88B6096C846A}" srcId="{FF4DE6F3-910D-40DA-8430-C8DEB7F59922}" destId="{59D8E0BB-3328-E447-88EC-EFFF2AC14D8A}" srcOrd="2" destOrd="0" parTransId="{9C515BCA-07C7-104E-9472-35E2551E9ECC}" sibTransId="{51282DCC-D516-764C-8DDD-F6CD7FB1E76A}"/>
    <dgm:cxn modelId="{35555D3E-9D61-4778-AD4A-176F9E86F8C9}" srcId="{FF4DE6F3-910D-40DA-8430-C8DEB7F59922}" destId="{D10ED58C-D5B8-4097-B313-D764479A623A}" srcOrd="1" destOrd="0" parTransId="{E5EC3CB9-C33E-479F-AC0E-4561BF16A587}" sibTransId="{64BDABF8-AE31-4420-824F-B18D34741228}"/>
    <dgm:cxn modelId="{F72DFF85-36BB-0C46-A473-95556A6F60A0}" type="presOf" srcId="{874F9BE9-B30D-4653-8907-56BF09E1693F}" destId="{E7BA9196-5956-F842-B3A4-556894883906}" srcOrd="0" destOrd="0" presId="urn:microsoft.com/office/officeart/2005/8/layout/vList2"/>
    <dgm:cxn modelId="{10B450AC-E0F0-DB4F-9FA5-036D4BEEEE80}" type="presOf" srcId="{59D8E0BB-3328-E447-88EC-EFFF2AC14D8A}" destId="{2F085742-4DC8-1847-8857-58C9F2F62827}" srcOrd="0" destOrd="0" presId="urn:microsoft.com/office/officeart/2005/8/layout/vList2"/>
    <dgm:cxn modelId="{8E8073E9-D8B4-2447-8E0E-E25AA8A0B35F}" type="presOf" srcId="{FF4DE6F3-910D-40DA-8430-C8DEB7F59922}" destId="{D873CAA0-0BD5-9747-8B67-69027DC8D6A0}" srcOrd="0" destOrd="0" presId="urn:microsoft.com/office/officeart/2005/8/layout/vList2"/>
    <dgm:cxn modelId="{815547F1-BFF3-4F49-A37F-E3DEB9ECA463}" type="presOf" srcId="{D10ED58C-D5B8-4097-B313-D764479A623A}" destId="{D41C9E1E-1692-C349-86DE-78B87A1ED881}" srcOrd="0" destOrd="0" presId="urn:microsoft.com/office/officeart/2005/8/layout/vList2"/>
    <dgm:cxn modelId="{479932E9-D92E-CC48-BA3F-E533EA4BDA08}" type="presParOf" srcId="{D873CAA0-0BD5-9747-8B67-69027DC8D6A0}" destId="{E7BA9196-5956-F842-B3A4-556894883906}" srcOrd="0" destOrd="0" presId="urn:microsoft.com/office/officeart/2005/8/layout/vList2"/>
    <dgm:cxn modelId="{4B457D47-ED13-3644-BABD-CBC8ADD8673F}" type="presParOf" srcId="{D873CAA0-0BD5-9747-8B67-69027DC8D6A0}" destId="{F98A9BB5-8DD4-EB45-AE75-05D4EA6BAC22}" srcOrd="1" destOrd="0" presId="urn:microsoft.com/office/officeart/2005/8/layout/vList2"/>
    <dgm:cxn modelId="{456FA842-C3AB-9F4C-A4EE-83AC68CC38AA}" type="presParOf" srcId="{D873CAA0-0BD5-9747-8B67-69027DC8D6A0}" destId="{D41C9E1E-1692-C349-86DE-78B87A1ED881}" srcOrd="2" destOrd="0" presId="urn:microsoft.com/office/officeart/2005/8/layout/vList2"/>
    <dgm:cxn modelId="{94A12C86-1831-BF45-A17E-7F0DD725BAA1}" type="presParOf" srcId="{D873CAA0-0BD5-9747-8B67-69027DC8D6A0}" destId="{6B9F9890-8C71-1847-9331-40C6FCE4BAA8}" srcOrd="3" destOrd="0" presId="urn:microsoft.com/office/officeart/2005/8/layout/vList2"/>
    <dgm:cxn modelId="{82CE48CD-BC4F-3C4D-A07A-BCA0BA14AC5A}" type="presParOf" srcId="{D873CAA0-0BD5-9747-8B67-69027DC8D6A0}" destId="{2F085742-4DC8-1847-8857-58C9F2F6282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4DE6F3-910D-40DA-8430-C8DEB7F5992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74F9BE9-B30D-4653-8907-56BF09E1693F}">
      <dgm:prSet/>
      <dgm:spPr/>
      <dgm:t>
        <a:bodyPr/>
        <a:lstStyle/>
        <a:p>
          <a:r>
            <a:rPr lang="en-US" b="1"/>
            <a:t>Exemples :</a:t>
          </a:r>
          <a:endParaRPr lang="en-US"/>
        </a:p>
      </dgm:t>
    </dgm:pt>
    <dgm:pt modelId="{87D543DE-8E22-4CEF-980D-3F13A08C5AB6}" type="parTrans" cxnId="{71B50634-0AE3-40E2-8130-FA59E73DCB56}">
      <dgm:prSet/>
      <dgm:spPr/>
      <dgm:t>
        <a:bodyPr/>
        <a:lstStyle/>
        <a:p>
          <a:endParaRPr lang="en-US"/>
        </a:p>
      </dgm:t>
    </dgm:pt>
    <dgm:pt modelId="{81DC8442-BA41-4704-B110-42F4F3D0C78A}" type="sibTrans" cxnId="{71B50634-0AE3-40E2-8130-FA59E73DCB56}">
      <dgm:prSet/>
      <dgm:spPr/>
      <dgm:t>
        <a:bodyPr/>
        <a:lstStyle/>
        <a:p>
          <a:endParaRPr lang="en-US"/>
        </a:p>
      </dgm:t>
    </dgm:pt>
    <dgm:pt modelId="{D10ED58C-D5B8-4097-B313-D764479A623A}">
      <dgm:prSet/>
      <dgm:spPr/>
      <dgm:t>
        <a:bodyPr/>
        <a:lstStyle/>
        <a:p>
          <a:r>
            <a:rPr lang="en-US" b="1" dirty="0"/>
            <a:t>M(H</a:t>
          </a:r>
          <a:r>
            <a:rPr lang="en-US" b="1" baseline="-25000" dirty="0"/>
            <a:t>2</a:t>
          </a:r>
          <a:r>
            <a:rPr lang="en-US" b="1" dirty="0"/>
            <a:t>O) = 2 x M(H) + 1 x M(O) = 2 x 1,0 + 1 x 16,0 = 18,0 g/mol</a:t>
          </a:r>
          <a:endParaRPr lang="en-US" dirty="0"/>
        </a:p>
      </dgm:t>
    </dgm:pt>
    <dgm:pt modelId="{E5EC3CB9-C33E-479F-AC0E-4561BF16A587}" type="parTrans" cxnId="{35555D3E-9D61-4778-AD4A-176F9E86F8C9}">
      <dgm:prSet/>
      <dgm:spPr/>
      <dgm:t>
        <a:bodyPr/>
        <a:lstStyle/>
        <a:p>
          <a:endParaRPr lang="en-US"/>
        </a:p>
      </dgm:t>
    </dgm:pt>
    <dgm:pt modelId="{64BDABF8-AE31-4420-824F-B18D34741228}" type="sibTrans" cxnId="{35555D3E-9D61-4778-AD4A-176F9E86F8C9}">
      <dgm:prSet/>
      <dgm:spPr/>
      <dgm:t>
        <a:bodyPr/>
        <a:lstStyle/>
        <a:p>
          <a:endParaRPr lang="en-US"/>
        </a:p>
      </dgm:t>
    </dgm:pt>
    <dgm:pt modelId="{9AEE3A99-D23C-409C-9663-3F2E26F9ACC5}">
      <dgm:prSet/>
      <dgm:spPr/>
      <dgm:t>
        <a:bodyPr/>
        <a:lstStyle/>
        <a:p>
          <a:r>
            <a:rPr lang="en-US" b="1" dirty="0"/>
            <a:t>M(C</a:t>
          </a:r>
          <a:r>
            <a:rPr lang="en-US" b="1" baseline="-25000" dirty="0"/>
            <a:t>3</a:t>
          </a:r>
          <a:r>
            <a:rPr lang="en-US" b="1" dirty="0"/>
            <a:t>H</a:t>
          </a:r>
          <a:r>
            <a:rPr lang="en-US" b="1" baseline="-25000" dirty="0"/>
            <a:t>6</a:t>
          </a:r>
          <a:r>
            <a:rPr lang="en-US" b="1" dirty="0"/>
            <a:t>Cl</a:t>
          </a:r>
          <a:r>
            <a:rPr lang="en-US" b="1" baseline="-25000" dirty="0"/>
            <a:t>2</a:t>
          </a:r>
          <a:r>
            <a:rPr lang="en-US" b="1" dirty="0"/>
            <a:t>) = 3 x M(C) + 6 x M(H) + 2 x M(Cl) = 3 x 12,0 + 6 x 1,0 + 2 x 35,5 = 113, 0 g/mol </a:t>
          </a:r>
          <a:endParaRPr lang="en-US" dirty="0"/>
        </a:p>
      </dgm:t>
    </dgm:pt>
    <dgm:pt modelId="{7C49B2E7-29A2-4EB3-A778-EF15944CD6D1}" type="parTrans" cxnId="{36689E31-AD7B-4943-B442-2465EAD172A2}">
      <dgm:prSet/>
      <dgm:spPr/>
      <dgm:t>
        <a:bodyPr/>
        <a:lstStyle/>
        <a:p>
          <a:endParaRPr lang="en-US"/>
        </a:p>
      </dgm:t>
    </dgm:pt>
    <dgm:pt modelId="{ECBDB7A3-25F6-476F-93BA-CF6D29C9CD28}" type="sibTrans" cxnId="{36689E31-AD7B-4943-B442-2465EAD172A2}">
      <dgm:prSet/>
      <dgm:spPr/>
      <dgm:t>
        <a:bodyPr/>
        <a:lstStyle/>
        <a:p>
          <a:endParaRPr lang="en-US"/>
        </a:p>
      </dgm:t>
    </dgm:pt>
    <dgm:pt modelId="{DF49C697-755B-9F48-9F7C-C8B9831A7E6A}">
      <dgm:prSet/>
      <dgm:spPr/>
      <dgm:t>
        <a:bodyPr/>
        <a:lstStyle/>
        <a:p>
          <a:r>
            <a:rPr lang="fr-FR" altLang="fr-FR" b="1" dirty="0">
              <a:latin typeface="Arial" panose="020B0604020202020204" pitchFamily="34" charset="0"/>
              <a:ea typeface="ＭＳ Ｐゴシック" panose="020B0600070205080204" pitchFamily="34" charset="-128"/>
            </a:rPr>
            <a:t>La masse molaire moléculaire M est la masse d</a:t>
          </a:r>
          <a:r>
            <a:rPr lang="ja-JP" altLang="fr-FR" b="1" dirty="0">
              <a:latin typeface="Arial" panose="020B0604020202020204" pitchFamily="34" charset="0"/>
            </a:rPr>
            <a:t>’</a:t>
          </a:r>
          <a:r>
            <a:rPr lang="fr-FR" altLang="ja-JP" b="1" dirty="0">
              <a:latin typeface="Arial" panose="020B0604020202020204" pitchFamily="34" charset="0"/>
            </a:rPr>
            <a:t>une mole de molécules.</a:t>
          </a:r>
          <a:r>
            <a:rPr lang="fr-FR" altLang="fr-FR" b="1" dirty="0">
              <a:latin typeface="Arial" panose="020B0604020202020204" pitchFamily="34" charset="0"/>
              <a:ea typeface="ＭＳ Ｐゴシック" panose="020B0600070205080204" pitchFamily="34" charset="-128"/>
            </a:rPr>
            <a:t> Sa valeur est égale à la somme des masses molaires atomiques de tous les atomes constituant la molécule</a:t>
          </a:r>
          <a:endParaRPr lang="fr-FR" dirty="0"/>
        </a:p>
      </dgm:t>
    </dgm:pt>
    <dgm:pt modelId="{01566246-1643-F64F-AA0D-74E48BC41A57}" type="parTrans" cxnId="{01D29DAB-2C84-2C4E-A0F9-F95EE1E80DB0}">
      <dgm:prSet/>
      <dgm:spPr/>
      <dgm:t>
        <a:bodyPr/>
        <a:lstStyle/>
        <a:p>
          <a:endParaRPr lang="fr-FR"/>
        </a:p>
      </dgm:t>
    </dgm:pt>
    <dgm:pt modelId="{DCEA61E9-261E-154B-ADCC-CC3BCDB9F7DE}" type="sibTrans" cxnId="{01D29DAB-2C84-2C4E-A0F9-F95EE1E80DB0}">
      <dgm:prSet/>
      <dgm:spPr/>
      <dgm:t>
        <a:bodyPr/>
        <a:lstStyle/>
        <a:p>
          <a:endParaRPr lang="fr-FR"/>
        </a:p>
      </dgm:t>
    </dgm:pt>
    <dgm:pt modelId="{D873CAA0-0BD5-9747-8B67-69027DC8D6A0}" type="pres">
      <dgm:prSet presAssocID="{FF4DE6F3-910D-40DA-8430-C8DEB7F59922}" presName="linear" presStyleCnt="0">
        <dgm:presLayoutVars>
          <dgm:animLvl val="lvl"/>
          <dgm:resizeHandles val="exact"/>
        </dgm:presLayoutVars>
      </dgm:prSet>
      <dgm:spPr/>
    </dgm:pt>
    <dgm:pt modelId="{E7BA9196-5956-F842-B3A4-556894883906}" type="pres">
      <dgm:prSet presAssocID="{874F9BE9-B30D-4653-8907-56BF09E1693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98A9BB5-8DD4-EB45-AE75-05D4EA6BAC22}" type="pres">
      <dgm:prSet presAssocID="{81DC8442-BA41-4704-B110-42F4F3D0C78A}" presName="spacer" presStyleCnt="0"/>
      <dgm:spPr/>
    </dgm:pt>
    <dgm:pt modelId="{D41C9E1E-1692-C349-86DE-78B87A1ED881}" type="pres">
      <dgm:prSet presAssocID="{D10ED58C-D5B8-4097-B313-D764479A623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B9F9890-8C71-1847-9331-40C6FCE4BAA8}" type="pres">
      <dgm:prSet presAssocID="{64BDABF8-AE31-4420-824F-B18D34741228}" presName="spacer" presStyleCnt="0"/>
      <dgm:spPr/>
    </dgm:pt>
    <dgm:pt modelId="{775E6A76-F315-3547-8545-5902E2833DC5}" type="pres">
      <dgm:prSet presAssocID="{9AEE3A99-D23C-409C-9663-3F2E26F9ACC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54D7899-4AA5-C649-BD02-FFD2BBBFAB12}" type="pres">
      <dgm:prSet presAssocID="{ECBDB7A3-25F6-476F-93BA-CF6D29C9CD28}" presName="spacer" presStyleCnt="0"/>
      <dgm:spPr/>
    </dgm:pt>
    <dgm:pt modelId="{39F0C763-C007-2B47-9CA0-CB84D29F0FBF}" type="pres">
      <dgm:prSet presAssocID="{DF49C697-755B-9F48-9F7C-C8B9831A7E6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6689E31-AD7B-4943-B442-2465EAD172A2}" srcId="{FF4DE6F3-910D-40DA-8430-C8DEB7F59922}" destId="{9AEE3A99-D23C-409C-9663-3F2E26F9ACC5}" srcOrd="2" destOrd="0" parTransId="{7C49B2E7-29A2-4EB3-A778-EF15944CD6D1}" sibTransId="{ECBDB7A3-25F6-476F-93BA-CF6D29C9CD28}"/>
    <dgm:cxn modelId="{71B50634-0AE3-40E2-8130-FA59E73DCB56}" srcId="{FF4DE6F3-910D-40DA-8430-C8DEB7F59922}" destId="{874F9BE9-B30D-4653-8907-56BF09E1693F}" srcOrd="0" destOrd="0" parTransId="{87D543DE-8E22-4CEF-980D-3F13A08C5AB6}" sibTransId="{81DC8442-BA41-4704-B110-42F4F3D0C78A}"/>
    <dgm:cxn modelId="{35555D3E-9D61-4778-AD4A-176F9E86F8C9}" srcId="{FF4DE6F3-910D-40DA-8430-C8DEB7F59922}" destId="{D10ED58C-D5B8-4097-B313-D764479A623A}" srcOrd="1" destOrd="0" parTransId="{E5EC3CB9-C33E-479F-AC0E-4561BF16A587}" sibTransId="{64BDABF8-AE31-4420-824F-B18D34741228}"/>
    <dgm:cxn modelId="{6D5F6C6B-F401-514B-BF17-07E8446FB6FB}" type="presOf" srcId="{9AEE3A99-D23C-409C-9663-3F2E26F9ACC5}" destId="{775E6A76-F315-3547-8545-5902E2833DC5}" srcOrd="0" destOrd="0" presId="urn:microsoft.com/office/officeart/2005/8/layout/vList2"/>
    <dgm:cxn modelId="{F72DFF85-36BB-0C46-A473-95556A6F60A0}" type="presOf" srcId="{874F9BE9-B30D-4653-8907-56BF09E1693F}" destId="{E7BA9196-5956-F842-B3A4-556894883906}" srcOrd="0" destOrd="0" presId="urn:microsoft.com/office/officeart/2005/8/layout/vList2"/>
    <dgm:cxn modelId="{10A50D88-1170-8244-9D76-87BED4153B5C}" type="presOf" srcId="{DF49C697-755B-9F48-9F7C-C8B9831A7E6A}" destId="{39F0C763-C007-2B47-9CA0-CB84D29F0FBF}" srcOrd="0" destOrd="0" presId="urn:microsoft.com/office/officeart/2005/8/layout/vList2"/>
    <dgm:cxn modelId="{01D29DAB-2C84-2C4E-A0F9-F95EE1E80DB0}" srcId="{FF4DE6F3-910D-40DA-8430-C8DEB7F59922}" destId="{DF49C697-755B-9F48-9F7C-C8B9831A7E6A}" srcOrd="3" destOrd="0" parTransId="{01566246-1643-F64F-AA0D-74E48BC41A57}" sibTransId="{DCEA61E9-261E-154B-ADCC-CC3BCDB9F7DE}"/>
    <dgm:cxn modelId="{8E8073E9-D8B4-2447-8E0E-E25AA8A0B35F}" type="presOf" srcId="{FF4DE6F3-910D-40DA-8430-C8DEB7F59922}" destId="{D873CAA0-0BD5-9747-8B67-69027DC8D6A0}" srcOrd="0" destOrd="0" presId="urn:microsoft.com/office/officeart/2005/8/layout/vList2"/>
    <dgm:cxn modelId="{815547F1-BFF3-4F49-A37F-E3DEB9ECA463}" type="presOf" srcId="{D10ED58C-D5B8-4097-B313-D764479A623A}" destId="{D41C9E1E-1692-C349-86DE-78B87A1ED881}" srcOrd="0" destOrd="0" presId="urn:microsoft.com/office/officeart/2005/8/layout/vList2"/>
    <dgm:cxn modelId="{479932E9-D92E-CC48-BA3F-E533EA4BDA08}" type="presParOf" srcId="{D873CAA0-0BD5-9747-8B67-69027DC8D6A0}" destId="{E7BA9196-5956-F842-B3A4-556894883906}" srcOrd="0" destOrd="0" presId="urn:microsoft.com/office/officeart/2005/8/layout/vList2"/>
    <dgm:cxn modelId="{4B457D47-ED13-3644-BABD-CBC8ADD8673F}" type="presParOf" srcId="{D873CAA0-0BD5-9747-8B67-69027DC8D6A0}" destId="{F98A9BB5-8DD4-EB45-AE75-05D4EA6BAC22}" srcOrd="1" destOrd="0" presId="urn:microsoft.com/office/officeart/2005/8/layout/vList2"/>
    <dgm:cxn modelId="{456FA842-C3AB-9F4C-A4EE-83AC68CC38AA}" type="presParOf" srcId="{D873CAA0-0BD5-9747-8B67-69027DC8D6A0}" destId="{D41C9E1E-1692-C349-86DE-78B87A1ED881}" srcOrd="2" destOrd="0" presId="urn:microsoft.com/office/officeart/2005/8/layout/vList2"/>
    <dgm:cxn modelId="{94A12C86-1831-BF45-A17E-7F0DD725BAA1}" type="presParOf" srcId="{D873CAA0-0BD5-9747-8B67-69027DC8D6A0}" destId="{6B9F9890-8C71-1847-9331-40C6FCE4BAA8}" srcOrd="3" destOrd="0" presId="urn:microsoft.com/office/officeart/2005/8/layout/vList2"/>
    <dgm:cxn modelId="{1F435001-40C5-BC41-97EB-F0DF939FDDBA}" type="presParOf" srcId="{D873CAA0-0BD5-9747-8B67-69027DC8D6A0}" destId="{775E6A76-F315-3547-8545-5902E2833DC5}" srcOrd="4" destOrd="0" presId="urn:microsoft.com/office/officeart/2005/8/layout/vList2"/>
    <dgm:cxn modelId="{20C2877C-17E1-1E4B-A85B-8CB9E6EF479F}" type="presParOf" srcId="{D873CAA0-0BD5-9747-8B67-69027DC8D6A0}" destId="{354D7899-4AA5-C649-BD02-FFD2BBBFAB12}" srcOrd="5" destOrd="0" presId="urn:microsoft.com/office/officeart/2005/8/layout/vList2"/>
    <dgm:cxn modelId="{B82D69E6-020F-044F-9113-9434A79063A8}" type="presParOf" srcId="{D873CAA0-0BD5-9747-8B67-69027DC8D6A0}" destId="{39F0C763-C007-2B47-9CA0-CB84D29F0FB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4DE6F3-910D-40DA-8430-C8DEB7F5992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74F9BE9-B30D-4653-8907-56BF09E1693F}">
      <dgm:prSet/>
      <dgm:spPr/>
      <dgm:t>
        <a:bodyPr/>
        <a:lstStyle/>
        <a:p>
          <a:r>
            <a:rPr lang="en-US" b="1"/>
            <a:t>Exemples :</a:t>
          </a:r>
          <a:endParaRPr lang="en-US"/>
        </a:p>
      </dgm:t>
    </dgm:pt>
    <dgm:pt modelId="{87D543DE-8E22-4CEF-980D-3F13A08C5AB6}" type="parTrans" cxnId="{71B50634-0AE3-40E2-8130-FA59E73DCB56}">
      <dgm:prSet/>
      <dgm:spPr/>
      <dgm:t>
        <a:bodyPr/>
        <a:lstStyle/>
        <a:p>
          <a:endParaRPr lang="en-US"/>
        </a:p>
      </dgm:t>
    </dgm:pt>
    <dgm:pt modelId="{81DC8442-BA41-4704-B110-42F4F3D0C78A}" type="sibTrans" cxnId="{71B50634-0AE3-40E2-8130-FA59E73DCB56}">
      <dgm:prSet/>
      <dgm:spPr/>
      <dgm:t>
        <a:bodyPr/>
        <a:lstStyle/>
        <a:p>
          <a:endParaRPr lang="en-US"/>
        </a:p>
      </dgm:t>
    </dgm:pt>
    <dgm:pt modelId="{D10ED58C-D5B8-4097-B313-D764479A623A}">
      <dgm:prSet/>
      <dgm:spPr/>
      <dgm:t>
        <a:bodyPr/>
        <a:lstStyle/>
        <a:p>
          <a:r>
            <a:rPr lang="fr-FR" altLang="fr-FR" b="1" dirty="0">
              <a:latin typeface="Arial" panose="020B0604020202020204" pitchFamily="34" charset="0"/>
              <a:ea typeface="ＭＳ Ｐゴシック" panose="020B0600070205080204" pitchFamily="34" charset="-128"/>
            </a:rPr>
            <a:t>M(S</a:t>
          </a:r>
          <a:r>
            <a:rPr lang="fr-FR" altLang="fr-FR" b="1" baseline="30000" dirty="0">
              <a:latin typeface="Arial" panose="020B0604020202020204" pitchFamily="34" charset="0"/>
              <a:ea typeface="ＭＳ Ｐゴシック" panose="020B0600070205080204" pitchFamily="34" charset="-128"/>
            </a:rPr>
            <a:t>2-</a:t>
          </a:r>
          <a:r>
            <a:rPr lang="fr-FR" altLang="fr-FR" b="1" dirty="0">
              <a:latin typeface="Arial" panose="020B0604020202020204" pitchFamily="34" charset="0"/>
              <a:ea typeface="ＭＳ Ｐゴシック" panose="020B0600070205080204" pitchFamily="34" charset="-128"/>
            </a:rPr>
            <a:t> ) = M(S) donc M(S</a:t>
          </a:r>
          <a:r>
            <a:rPr lang="fr-FR" altLang="fr-FR" b="1" baseline="30000" dirty="0">
              <a:latin typeface="Arial" panose="020B0604020202020204" pitchFamily="34" charset="0"/>
              <a:ea typeface="ＭＳ Ｐゴシック" panose="020B0600070205080204" pitchFamily="34" charset="-128"/>
            </a:rPr>
            <a:t>2-</a:t>
          </a:r>
          <a:r>
            <a:rPr lang="fr-FR" altLang="fr-FR" b="1" dirty="0">
              <a:latin typeface="Arial" panose="020B0604020202020204" pitchFamily="34" charset="0"/>
              <a:ea typeface="ＭＳ Ｐゴシック" panose="020B0600070205080204" pitchFamily="34" charset="-128"/>
            </a:rPr>
            <a:t> ) = 32,1 g.mol</a:t>
          </a:r>
          <a:r>
            <a:rPr lang="fr-FR" altLang="fr-FR" b="1" baseline="30000" dirty="0">
              <a:latin typeface="Arial" panose="020B0604020202020204" pitchFamily="34" charset="0"/>
              <a:ea typeface="ＭＳ Ｐゴシック" panose="020B0600070205080204" pitchFamily="34" charset="-128"/>
            </a:rPr>
            <a:t>-1</a:t>
          </a:r>
        </a:p>
        <a:p>
          <a:r>
            <a:rPr lang="fr-FR" altLang="fr-FR" b="1" dirty="0">
              <a:latin typeface="Arial" panose="020B0604020202020204" pitchFamily="34" charset="0"/>
              <a:ea typeface="ＭＳ Ｐゴシック" panose="020B0600070205080204" pitchFamily="34" charset="-128"/>
            </a:rPr>
            <a:t>(masse des 2 électrons supplémentaires de S</a:t>
          </a:r>
          <a:r>
            <a:rPr lang="fr-FR" altLang="fr-FR" b="1" baseline="30000" dirty="0">
              <a:latin typeface="Arial" panose="020B0604020202020204" pitchFamily="34" charset="0"/>
              <a:ea typeface="ＭＳ Ｐゴシック" panose="020B0600070205080204" pitchFamily="34" charset="-128"/>
            </a:rPr>
            <a:t>2-</a:t>
          </a:r>
          <a:r>
            <a:rPr lang="fr-FR" altLang="fr-FR" b="1" dirty="0">
              <a:latin typeface="Arial" panose="020B0604020202020204" pitchFamily="34" charset="0"/>
              <a:ea typeface="ＭＳ Ｐゴシック" panose="020B0600070205080204" pitchFamily="34" charset="-128"/>
            </a:rPr>
            <a:t> négligeable devant la masse de l</a:t>
          </a:r>
          <a:r>
            <a:rPr lang="ja-JP" altLang="fr-FR" b="1" dirty="0">
              <a:latin typeface="Arial" panose="020B0604020202020204" pitchFamily="34" charset="0"/>
            </a:rPr>
            <a:t>’</a:t>
          </a:r>
          <a:r>
            <a:rPr lang="fr-FR" altLang="ja-JP" b="1" dirty="0">
              <a:latin typeface="Arial" panose="020B0604020202020204" pitchFamily="34" charset="0"/>
            </a:rPr>
            <a:t>atome S)</a:t>
          </a:r>
        </a:p>
        <a:p>
          <a:r>
            <a:rPr lang="fr-FR" altLang="fr-FR" b="1" dirty="0">
              <a:latin typeface="Arial" panose="020B0604020202020204" pitchFamily="34" charset="0"/>
              <a:ea typeface="ＭＳ Ｐゴシック" panose="020B0600070205080204" pitchFamily="34" charset="-128"/>
            </a:rPr>
            <a:t>M(SO</a:t>
          </a:r>
          <a:r>
            <a:rPr lang="fr-FR" altLang="fr-FR" b="1" baseline="-25000" dirty="0">
              <a:latin typeface="Arial" panose="020B0604020202020204" pitchFamily="34" charset="0"/>
              <a:ea typeface="ＭＳ Ｐゴシック" panose="020B0600070205080204" pitchFamily="34" charset="-128"/>
            </a:rPr>
            <a:t>4</a:t>
          </a:r>
          <a:r>
            <a:rPr lang="fr-FR" altLang="fr-FR" b="1" baseline="30000" dirty="0">
              <a:latin typeface="Arial" panose="020B0604020202020204" pitchFamily="34" charset="0"/>
              <a:ea typeface="ＭＳ Ｐゴシック" panose="020B0600070205080204" pitchFamily="34" charset="-128"/>
            </a:rPr>
            <a:t>2-</a:t>
          </a:r>
          <a:r>
            <a:rPr lang="fr-FR" altLang="fr-FR" b="1" dirty="0">
              <a:latin typeface="Arial" panose="020B0604020202020204" pitchFamily="34" charset="0"/>
              <a:ea typeface="ＭＳ Ｐゴシック" panose="020B0600070205080204" pitchFamily="34" charset="-128"/>
            </a:rPr>
            <a:t> )  =  1 x 32,1 + 4 x 16,0 = 96,1 g/mol</a:t>
          </a:r>
          <a:endParaRPr lang="en-US" dirty="0"/>
        </a:p>
      </dgm:t>
    </dgm:pt>
    <dgm:pt modelId="{E5EC3CB9-C33E-479F-AC0E-4561BF16A587}" type="parTrans" cxnId="{35555D3E-9D61-4778-AD4A-176F9E86F8C9}">
      <dgm:prSet/>
      <dgm:spPr/>
      <dgm:t>
        <a:bodyPr/>
        <a:lstStyle/>
        <a:p>
          <a:endParaRPr lang="en-US"/>
        </a:p>
      </dgm:t>
    </dgm:pt>
    <dgm:pt modelId="{64BDABF8-AE31-4420-824F-B18D34741228}" type="sibTrans" cxnId="{35555D3E-9D61-4778-AD4A-176F9E86F8C9}">
      <dgm:prSet/>
      <dgm:spPr/>
      <dgm:t>
        <a:bodyPr/>
        <a:lstStyle/>
        <a:p>
          <a:endParaRPr lang="en-US"/>
        </a:p>
      </dgm:t>
    </dgm:pt>
    <dgm:pt modelId="{0175DEE6-87D1-6941-AF8F-756323D87CE4}">
      <dgm:prSet/>
      <dgm:spPr/>
      <dgm:t>
        <a:bodyPr/>
        <a:lstStyle/>
        <a:p>
          <a:r>
            <a:rPr lang="fr-FR" altLang="fr-FR" b="1" dirty="0">
              <a:latin typeface="+mj-lt"/>
              <a:ea typeface="ＭＳ Ｐゴシック" panose="020B0600070205080204" pitchFamily="34" charset="-128"/>
            </a:rPr>
            <a:t>La masse molaire ionique M est la masse d</a:t>
          </a:r>
          <a:r>
            <a:rPr lang="ja-JP" altLang="fr-FR" b="1" dirty="0">
              <a:latin typeface="+mj-lt"/>
            </a:rPr>
            <a:t>’</a:t>
          </a:r>
          <a:r>
            <a:rPr lang="fr-FR" altLang="ja-JP" b="1" dirty="0">
              <a:latin typeface="+mj-lt"/>
            </a:rPr>
            <a:t>une mole d</a:t>
          </a:r>
          <a:r>
            <a:rPr lang="ja-JP" altLang="fr-FR" b="1" dirty="0">
              <a:latin typeface="+mj-lt"/>
            </a:rPr>
            <a:t>’</a:t>
          </a:r>
          <a:r>
            <a:rPr lang="fr-FR" altLang="ja-JP" b="1" dirty="0">
              <a:latin typeface="+mj-lt"/>
            </a:rPr>
            <a:t>ions. </a:t>
          </a:r>
        </a:p>
        <a:p>
          <a:r>
            <a:rPr lang="fr-FR" altLang="fr-FR" b="1" i="1" dirty="0">
              <a:latin typeface="+mj-lt"/>
              <a:ea typeface="ＭＳ Ｐゴシック" panose="020B0600070205080204" pitchFamily="34" charset="-128"/>
            </a:rPr>
            <a:t>M mole d</a:t>
          </a:r>
          <a:r>
            <a:rPr lang="ja-JP" altLang="fr-FR" b="1" i="1" dirty="0">
              <a:latin typeface="+mj-lt"/>
            </a:rPr>
            <a:t>’</a:t>
          </a:r>
          <a:r>
            <a:rPr lang="fr-FR" altLang="ja-JP" b="1" i="1" dirty="0">
              <a:latin typeface="+mj-lt"/>
            </a:rPr>
            <a:t>ions  =    M mole d</a:t>
          </a:r>
          <a:r>
            <a:rPr lang="ja-JP" altLang="fr-FR" b="1" i="1" dirty="0">
              <a:latin typeface="+mj-lt"/>
            </a:rPr>
            <a:t>’</a:t>
          </a:r>
          <a:r>
            <a:rPr lang="fr-FR" altLang="ja-JP" b="1" i="1" dirty="0">
              <a:latin typeface="+mj-lt"/>
            </a:rPr>
            <a:t>atomes car les électrons ont une masse très petite</a:t>
          </a:r>
          <a:endParaRPr lang="fr-FR" altLang="ja-JP" b="1" dirty="0">
            <a:latin typeface="+mj-lt"/>
          </a:endParaRPr>
        </a:p>
      </dgm:t>
    </dgm:pt>
    <dgm:pt modelId="{D076A715-7317-D442-854D-14AD4ABA4AE2}" type="parTrans" cxnId="{0F1C0F9C-7A31-8149-BBCE-6D1D5A0CCCA2}">
      <dgm:prSet/>
      <dgm:spPr/>
      <dgm:t>
        <a:bodyPr/>
        <a:lstStyle/>
        <a:p>
          <a:endParaRPr lang="fr-FR"/>
        </a:p>
      </dgm:t>
    </dgm:pt>
    <dgm:pt modelId="{85EBDE98-C6C7-A641-8178-CBCC08017983}" type="sibTrans" cxnId="{0F1C0F9C-7A31-8149-BBCE-6D1D5A0CCCA2}">
      <dgm:prSet/>
      <dgm:spPr/>
      <dgm:t>
        <a:bodyPr/>
        <a:lstStyle/>
        <a:p>
          <a:endParaRPr lang="fr-FR"/>
        </a:p>
      </dgm:t>
    </dgm:pt>
    <dgm:pt modelId="{D873CAA0-0BD5-9747-8B67-69027DC8D6A0}" type="pres">
      <dgm:prSet presAssocID="{FF4DE6F3-910D-40DA-8430-C8DEB7F59922}" presName="linear" presStyleCnt="0">
        <dgm:presLayoutVars>
          <dgm:animLvl val="lvl"/>
          <dgm:resizeHandles val="exact"/>
        </dgm:presLayoutVars>
      </dgm:prSet>
      <dgm:spPr/>
    </dgm:pt>
    <dgm:pt modelId="{E7BA9196-5956-F842-B3A4-556894883906}" type="pres">
      <dgm:prSet presAssocID="{874F9BE9-B30D-4653-8907-56BF09E1693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98A9BB5-8DD4-EB45-AE75-05D4EA6BAC22}" type="pres">
      <dgm:prSet presAssocID="{81DC8442-BA41-4704-B110-42F4F3D0C78A}" presName="spacer" presStyleCnt="0"/>
      <dgm:spPr/>
    </dgm:pt>
    <dgm:pt modelId="{D41C9E1E-1692-C349-86DE-78B87A1ED881}" type="pres">
      <dgm:prSet presAssocID="{D10ED58C-D5B8-4097-B313-D764479A623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B9F9890-8C71-1847-9331-40C6FCE4BAA8}" type="pres">
      <dgm:prSet presAssocID="{64BDABF8-AE31-4420-824F-B18D34741228}" presName="spacer" presStyleCnt="0"/>
      <dgm:spPr/>
    </dgm:pt>
    <dgm:pt modelId="{292478A9-83E3-F04D-8E8A-B36663C30FE4}" type="pres">
      <dgm:prSet presAssocID="{0175DEE6-87D1-6941-AF8F-756323D87CE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5F54A07-49BF-5A4E-832C-5629800D0692}" type="presOf" srcId="{0175DEE6-87D1-6941-AF8F-756323D87CE4}" destId="{292478A9-83E3-F04D-8E8A-B36663C30FE4}" srcOrd="0" destOrd="0" presId="urn:microsoft.com/office/officeart/2005/8/layout/vList2"/>
    <dgm:cxn modelId="{71B50634-0AE3-40E2-8130-FA59E73DCB56}" srcId="{FF4DE6F3-910D-40DA-8430-C8DEB7F59922}" destId="{874F9BE9-B30D-4653-8907-56BF09E1693F}" srcOrd="0" destOrd="0" parTransId="{87D543DE-8E22-4CEF-980D-3F13A08C5AB6}" sibTransId="{81DC8442-BA41-4704-B110-42F4F3D0C78A}"/>
    <dgm:cxn modelId="{35555D3E-9D61-4778-AD4A-176F9E86F8C9}" srcId="{FF4DE6F3-910D-40DA-8430-C8DEB7F59922}" destId="{D10ED58C-D5B8-4097-B313-D764479A623A}" srcOrd="1" destOrd="0" parTransId="{E5EC3CB9-C33E-479F-AC0E-4561BF16A587}" sibTransId="{64BDABF8-AE31-4420-824F-B18D34741228}"/>
    <dgm:cxn modelId="{F72DFF85-36BB-0C46-A473-95556A6F60A0}" type="presOf" srcId="{874F9BE9-B30D-4653-8907-56BF09E1693F}" destId="{E7BA9196-5956-F842-B3A4-556894883906}" srcOrd="0" destOrd="0" presId="urn:microsoft.com/office/officeart/2005/8/layout/vList2"/>
    <dgm:cxn modelId="{0F1C0F9C-7A31-8149-BBCE-6D1D5A0CCCA2}" srcId="{FF4DE6F3-910D-40DA-8430-C8DEB7F59922}" destId="{0175DEE6-87D1-6941-AF8F-756323D87CE4}" srcOrd="2" destOrd="0" parTransId="{D076A715-7317-D442-854D-14AD4ABA4AE2}" sibTransId="{85EBDE98-C6C7-A641-8178-CBCC08017983}"/>
    <dgm:cxn modelId="{8E8073E9-D8B4-2447-8E0E-E25AA8A0B35F}" type="presOf" srcId="{FF4DE6F3-910D-40DA-8430-C8DEB7F59922}" destId="{D873CAA0-0BD5-9747-8B67-69027DC8D6A0}" srcOrd="0" destOrd="0" presId="urn:microsoft.com/office/officeart/2005/8/layout/vList2"/>
    <dgm:cxn modelId="{815547F1-BFF3-4F49-A37F-E3DEB9ECA463}" type="presOf" srcId="{D10ED58C-D5B8-4097-B313-D764479A623A}" destId="{D41C9E1E-1692-C349-86DE-78B87A1ED881}" srcOrd="0" destOrd="0" presId="urn:microsoft.com/office/officeart/2005/8/layout/vList2"/>
    <dgm:cxn modelId="{479932E9-D92E-CC48-BA3F-E533EA4BDA08}" type="presParOf" srcId="{D873CAA0-0BD5-9747-8B67-69027DC8D6A0}" destId="{E7BA9196-5956-F842-B3A4-556894883906}" srcOrd="0" destOrd="0" presId="urn:microsoft.com/office/officeart/2005/8/layout/vList2"/>
    <dgm:cxn modelId="{4B457D47-ED13-3644-BABD-CBC8ADD8673F}" type="presParOf" srcId="{D873CAA0-0BD5-9747-8B67-69027DC8D6A0}" destId="{F98A9BB5-8DD4-EB45-AE75-05D4EA6BAC22}" srcOrd="1" destOrd="0" presId="urn:microsoft.com/office/officeart/2005/8/layout/vList2"/>
    <dgm:cxn modelId="{456FA842-C3AB-9F4C-A4EE-83AC68CC38AA}" type="presParOf" srcId="{D873CAA0-0BD5-9747-8B67-69027DC8D6A0}" destId="{D41C9E1E-1692-C349-86DE-78B87A1ED881}" srcOrd="2" destOrd="0" presId="urn:microsoft.com/office/officeart/2005/8/layout/vList2"/>
    <dgm:cxn modelId="{94A12C86-1831-BF45-A17E-7F0DD725BAA1}" type="presParOf" srcId="{D873CAA0-0BD5-9747-8B67-69027DC8D6A0}" destId="{6B9F9890-8C71-1847-9331-40C6FCE4BAA8}" srcOrd="3" destOrd="0" presId="urn:microsoft.com/office/officeart/2005/8/layout/vList2"/>
    <dgm:cxn modelId="{F6A7E168-59CF-E847-8081-5187093EE708}" type="presParOf" srcId="{D873CAA0-0BD5-9747-8B67-69027DC8D6A0}" destId="{292478A9-83E3-F04D-8E8A-B36663C30FE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4DE6F3-910D-40DA-8430-C8DEB7F5992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74F9BE9-B30D-4653-8907-56BF09E1693F}">
      <dgm:prSet/>
      <dgm:spPr/>
      <dgm:t>
        <a:bodyPr/>
        <a:lstStyle/>
        <a:p>
          <a:r>
            <a:rPr lang="en-US" b="1" dirty="0" err="1"/>
            <a:t>Exemples</a:t>
          </a:r>
          <a:r>
            <a:rPr lang="en-US" b="1" dirty="0"/>
            <a:t> :</a:t>
          </a:r>
          <a:endParaRPr lang="en-US" dirty="0"/>
        </a:p>
      </dgm:t>
    </dgm:pt>
    <dgm:pt modelId="{87D543DE-8E22-4CEF-980D-3F13A08C5AB6}" type="parTrans" cxnId="{71B50634-0AE3-40E2-8130-FA59E73DCB56}">
      <dgm:prSet/>
      <dgm:spPr/>
      <dgm:t>
        <a:bodyPr/>
        <a:lstStyle/>
        <a:p>
          <a:endParaRPr lang="en-US"/>
        </a:p>
      </dgm:t>
    </dgm:pt>
    <dgm:pt modelId="{81DC8442-BA41-4704-B110-42F4F3D0C78A}" type="sibTrans" cxnId="{71B50634-0AE3-40E2-8130-FA59E73DCB56}">
      <dgm:prSet/>
      <dgm:spPr/>
      <dgm:t>
        <a:bodyPr/>
        <a:lstStyle/>
        <a:p>
          <a:endParaRPr lang="en-US"/>
        </a:p>
      </dgm:t>
    </dgm:pt>
    <dgm:pt modelId="{D10ED58C-D5B8-4097-B313-D764479A623A}">
      <dgm:prSet/>
      <dgm:spPr/>
      <dgm:t>
        <a:bodyPr/>
        <a:lstStyle/>
        <a:p>
          <a:endParaRPr lang="fr-FR" altLang="fr-FR" b="1" dirty="0">
            <a:latin typeface="Arial" panose="020B0604020202020204" pitchFamily="34" charset="0"/>
            <a:ea typeface="ＭＳ Ｐゴシック" panose="020B0600070205080204" pitchFamily="34" charset="-128"/>
          </a:endParaRPr>
        </a:p>
        <a:p>
          <a:r>
            <a:rPr lang="fr-FR" altLang="fr-FR" b="1" dirty="0">
              <a:latin typeface="Arial" panose="020B0604020202020204" pitchFamily="34" charset="0"/>
              <a:ea typeface="ＭＳ Ｐゴシック" panose="020B0600070205080204" pitchFamily="34" charset="-128"/>
            </a:rPr>
            <a:t>M(CuSO</a:t>
          </a:r>
          <a:r>
            <a:rPr lang="fr-FR" altLang="fr-FR" b="1" baseline="-25000" dirty="0">
              <a:latin typeface="Arial" panose="020B0604020202020204" pitchFamily="34" charset="0"/>
              <a:ea typeface="ＭＳ Ｐゴシック" panose="020B0600070205080204" pitchFamily="34" charset="-128"/>
            </a:rPr>
            <a:t>4</a:t>
          </a:r>
          <a:r>
            <a:rPr lang="fr-FR" altLang="fr-FR" b="1" dirty="0">
              <a:latin typeface="Arial" panose="020B0604020202020204" pitchFamily="34" charset="0"/>
              <a:ea typeface="ＭＳ Ｐゴシック" panose="020B0600070205080204" pitchFamily="34" charset="-128"/>
            </a:rPr>
            <a:t>) = M(Cu</a:t>
          </a:r>
          <a:r>
            <a:rPr lang="fr-FR" altLang="fr-FR" b="1" baseline="30000" dirty="0">
              <a:latin typeface="Arial" panose="020B0604020202020204" pitchFamily="34" charset="0"/>
              <a:ea typeface="ＭＳ Ｐゴシック" panose="020B0600070205080204" pitchFamily="34" charset="-128"/>
            </a:rPr>
            <a:t>2+</a:t>
          </a:r>
          <a:r>
            <a:rPr lang="fr-FR" altLang="fr-FR" b="1" dirty="0">
              <a:latin typeface="Arial" panose="020B0604020202020204" pitchFamily="34" charset="0"/>
              <a:ea typeface="ＭＳ Ｐゴシック" panose="020B0600070205080204" pitchFamily="34" charset="-128"/>
            </a:rPr>
            <a:t> ) + M(SO</a:t>
          </a:r>
          <a:r>
            <a:rPr lang="fr-FR" altLang="fr-FR" b="1" baseline="-25000" dirty="0">
              <a:latin typeface="Arial" panose="020B0604020202020204" pitchFamily="34" charset="0"/>
              <a:ea typeface="ＭＳ Ｐゴシック" panose="020B0600070205080204" pitchFamily="34" charset="-128"/>
            </a:rPr>
            <a:t>4</a:t>
          </a:r>
          <a:r>
            <a:rPr lang="fr-FR" altLang="fr-FR" b="1" baseline="30000" dirty="0">
              <a:latin typeface="Arial" panose="020B0604020202020204" pitchFamily="34" charset="0"/>
              <a:ea typeface="ＭＳ Ｐゴシック" panose="020B0600070205080204" pitchFamily="34" charset="-128"/>
            </a:rPr>
            <a:t>2-</a:t>
          </a:r>
          <a:r>
            <a:rPr lang="fr-FR" altLang="fr-FR" b="1" dirty="0">
              <a:latin typeface="Arial" panose="020B0604020202020204" pitchFamily="34" charset="0"/>
              <a:ea typeface="ＭＳ Ｐゴシック" panose="020B0600070205080204" pitchFamily="34" charset="-128"/>
            </a:rPr>
            <a:t> ) = M(Cu) - 2 x M(e</a:t>
          </a:r>
          <a:r>
            <a:rPr lang="fr-FR" altLang="fr-FR" b="1" baseline="30000" dirty="0">
              <a:latin typeface="Arial" panose="020B0604020202020204" pitchFamily="34" charset="0"/>
              <a:ea typeface="ＭＳ Ｐゴシック" panose="020B0600070205080204" pitchFamily="34" charset="-128"/>
            </a:rPr>
            <a:t>-</a:t>
          </a:r>
          <a:r>
            <a:rPr lang="fr-FR" altLang="fr-FR" b="1" dirty="0">
              <a:latin typeface="Arial" panose="020B0604020202020204" pitchFamily="34" charset="0"/>
              <a:ea typeface="ＭＳ Ｐゴシック" panose="020B0600070205080204" pitchFamily="34" charset="-128"/>
            </a:rPr>
            <a:t> ) + M(S) + 4 x M(O) + 2 x M(e</a:t>
          </a:r>
          <a:r>
            <a:rPr lang="fr-FR" altLang="fr-FR" b="1" baseline="30000" dirty="0">
              <a:latin typeface="Arial" panose="020B0604020202020204" pitchFamily="34" charset="0"/>
              <a:ea typeface="ＭＳ Ｐゴシック" panose="020B0600070205080204" pitchFamily="34" charset="-128"/>
            </a:rPr>
            <a:t>-</a:t>
          </a:r>
          <a:r>
            <a:rPr lang="fr-FR" altLang="fr-FR" b="1" dirty="0">
              <a:latin typeface="Arial" panose="020B0604020202020204" pitchFamily="34" charset="0"/>
              <a:ea typeface="ＭＳ Ｐゴシック" panose="020B0600070205080204" pitchFamily="34" charset="-128"/>
            </a:rPr>
            <a:t> )</a:t>
          </a:r>
        </a:p>
        <a:p>
          <a:r>
            <a:rPr lang="fr-FR" altLang="fr-FR" b="1" dirty="0">
              <a:latin typeface="Arial" panose="020B0604020202020204" pitchFamily="34" charset="0"/>
              <a:ea typeface="ＭＳ Ｐゴシック" panose="020B0600070205080204" pitchFamily="34" charset="-128"/>
            </a:rPr>
            <a:t>= M(Cu) + M(S) + 4 x M(O) = 63,5 + 32,1 + 4 x 16,0 = 159,6 g.mol</a:t>
          </a:r>
          <a:r>
            <a:rPr lang="fr-FR" altLang="fr-FR" b="1" baseline="30000" dirty="0">
              <a:latin typeface="Arial" panose="020B0604020202020204" pitchFamily="34" charset="0"/>
              <a:ea typeface="ＭＳ Ｐゴシック" panose="020B0600070205080204" pitchFamily="34" charset="-128"/>
            </a:rPr>
            <a:t>-1</a:t>
          </a:r>
          <a:endParaRPr lang="en-US" baseline="30000" dirty="0"/>
        </a:p>
      </dgm:t>
    </dgm:pt>
    <dgm:pt modelId="{E5EC3CB9-C33E-479F-AC0E-4561BF16A587}" type="parTrans" cxnId="{35555D3E-9D61-4778-AD4A-176F9E86F8C9}">
      <dgm:prSet/>
      <dgm:spPr/>
      <dgm:t>
        <a:bodyPr/>
        <a:lstStyle/>
        <a:p>
          <a:endParaRPr lang="en-US"/>
        </a:p>
      </dgm:t>
    </dgm:pt>
    <dgm:pt modelId="{64BDABF8-AE31-4420-824F-B18D34741228}" type="sibTrans" cxnId="{35555D3E-9D61-4778-AD4A-176F9E86F8C9}">
      <dgm:prSet/>
      <dgm:spPr/>
      <dgm:t>
        <a:bodyPr/>
        <a:lstStyle/>
        <a:p>
          <a:endParaRPr lang="en-US"/>
        </a:p>
      </dgm:t>
    </dgm:pt>
    <dgm:pt modelId="{0175DEE6-87D1-6941-AF8F-756323D87CE4}">
      <dgm:prSet/>
      <dgm:spPr/>
      <dgm:t>
        <a:bodyPr/>
        <a:lstStyle/>
        <a:p>
          <a:r>
            <a:rPr lang="fr-FR" altLang="fr-FR" b="1" dirty="0">
              <a:latin typeface="Arial" panose="020B0604020202020204" pitchFamily="34" charset="0"/>
              <a:ea typeface="ＭＳ Ｐゴシック" panose="020B0600070205080204" pitchFamily="34" charset="-128"/>
            </a:rPr>
            <a:t>La masse molaire M d</a:t>
          </a:r>
          <a:r>
            <a:rPr lang="ja-JP" altLang="fr-FR" b="1">
              <a:latin typeface="Arial" panose="020B0604020202020204" pitchFamily="34" charset="0"/>
            </a:rPr>
            <a:t>’</a:t>
          </a:r>
          <a:r>
            <a:rPr lang="fr-FR" altLang="ja-JP" b="1" dirty="0">
              <a:latin typeface="Arial" panose="020B0604020202020204" pitchFamily="34" charset="0"/>
            </a:rPr>
            <a:t>un solide ionique se calcule comme celle d</a:t>
          </a:r>
          <a:r>
            <a:rPr lang="ja-JP" altLang="fr-FR" b="1">
              <a:latin typeface="Arial" panose="020B0604020202020204" pitchFamily="34" charset="0"/>
            </a:rPr>
            <a:t>’</a:t>
          </a:r>
          <a:r>
            <a:rPr lang="fr-FR" altLang="ja-JP" b="1" dirty="0">
              <a:latin typeface="Arial" panose="020B0604020202020204" pitchFamily="34" charset="0"/>
            </a:rPr>
            <a:t>une molécule à partir de la formule statistique du solide.</a:t>
          </a:r>
          <a:endParaRPr lang="fr-FR" altLang="ja-JP" b="1" dirty="0">
            <a:latin typeface="+mj-lt"/>
          </a:endParaRPr>
        </a:p>
      </dgm:t>
    </dgm:pt>
    <dgm:pt modelId="{D076A715-7317-D442-854D-14AD4ABA4AE2}" type="parTrans" cxnId="{0F1C0F9C-7A31-8149-BBCE-6D1D5A0CCCA2}">
      <dgm:prSet/>
      <dgm:spPr/>
      <dgm:t>
        <a:bodyPr/>
        <a:lstStyle/>
        <a:p>
          <a:endParaRPr lang="fr-FR"/>
        </a:p>
      </dgm:t>
    </dgm:pt>
    <dgm:pt modelId="{85EBDE98-C6C7-A641-8178-CBCC08017983}" type="sibTrans" cxnId="{0F1C0F9C-7A31-8149-BBCE-6D1D5A0CCCA2}">
      <dgm:prSet/>
      <dgm:spPr/>
      <dgm:t>
        <a:bodyPr/>
        <a:lstStyle/>
        <a:p>
          <a:endParaRPr lang="fr-FR"/>
        </a:p>
      </dgm:t>
    </dgm:pt>
    <dgm:pt modelId="{D873CAA0-0BD5-9747-8B67-69027DC8D6A0}" type="pres">
      <dgm:prSet presAssocID="{FF4DE6F3-910D-40DA-8430-C8DEB7F59922}" presName="linear" presStyleCnt="0">
        <dgm:presLayoutVars>
          <dgm:animLvl val="lvl"/>
          <dgm:resizeHandles val="exact"/>
        </dgm:presLayoutVars>
      </dgm:prSet>
      <dgm:spPr/>
    </dgm:pt>
    <dgm:pt modelId="{E7BA9196-5956-F842-B3A4-556894883906}" type="pres">
      <dgm:prSet presAssocID="{874F9BE9-B30D-4653-8907-56BF09E1693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98A9BB5-8DD4-EB45-AE75-05D4EA6BAC22}" type="pres">
      <dgm:prSet presAssocID="{81DC8442-BA41-4704-B110-42F4F3D0C78A}" presName="spacer" presStyleCnt="0"/>
      <dgm:spPr/>
    </dgm:pt>
    <dgm:pt modelId="{D41C9E1E-1692-C349-86DE-78B87A1ED881}" type="pres">
      <dgm:prSet presAssocID="{D10ED58C-D5B8-4097-B313-D764479A623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B9F9890-8C71-1847-9331-40C6FCE4BAA8}" type="pres">
      <dgm:prSet presAssocID="{64BDABF8-AE31-4420-824F-B18D34741228}" presName="spacer" presStyleCnt="0"/>
      <dgm:spPr/>
    </dgm:pt>
    <dgm:pt modelId="{292478A9-83E3-F04D-8E8A-B36663C30FE4}" type="pres">
      <dgm:prSet presAssocID="{0175DEE6-87D1-6941-AF8F-756323D87CE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5F54A07-49BF-5A4E-832C-5629800D0692}" type="presOf" srcId="{0175DEE6-87D1-6941-AF8F-756323D87CE4}" destId="{292478A9-83E3-F04D-8E8A-B36663C30FE4}" srcOrd="0" destOrd="0" presId="urn:microsoft.com/office/officeart/2005/8/layout/vList2"/>
    <dgm:cxn modelId="{71B50634-0AE3-40E2-8130-FA59E73DCB56}" srcId="{FF4DE6F3-910D-40DA-8430-C8DEB7F59922}" destId="{874F9BE9-B30D-4653-8907-56BF09E1693F}" srcOrd="0" destOrd="0" parTransId="{87D543DE-8E22-4CEF-980D-3F13A08C5AB6}" sibTransId="{81DC8442-BA41-4704-B110-42F4F3D0C78A}"/>
    <dgm:cxn modelId="{35555D3E-9D61-4778-AD4A-176F9E86F8C9}" srcId="{FF4DE6F3-910D-40DA-8430-C8DEB7F59922}" destId="{D10ED58C-D5B8-4097-B313-D764479A623A}" srcOrd="1" destOrd="0" parTransId="{E5EC3CB9-C33E-479F-AC0E-4561BF16A587}" sibTransId="{64BDABF8-AE31-4420-824F-B18D34741228}"/>
    <dgm:cxn modelId="{F72DFF85-36BB-0C46-A473-95556A6F60A0}" type="presOf" srcId="{874F9BE9-B30D-4653-8907-56BF09E1693F}" destId="{E7BA9196-5956-F842-B3A4-556894883906}" srcOrd="0" destOrd="0" presId="urn:microsoft.com/office/officeart/2005/8/layout/vList2"/>
    <dgm:cxn modelId="{0F1C0F9C-7A31-8149-BBCE-6D1D5A0CCCA2}" srcId="{FF4DE6F3-910D-40DA-8430-C8DEB7F59922}" destId="{0175DEE6-87D1-6941-AF8F-756323D87CE4}" srcOrd="2" destOrd="0" parTransId="{D076A715-7317-D442-854D-14AD4ABA4AE2}" sibTransId="{85EBDE98-C6C7-A641-8178-CBCC08017983}"/>
    <dgm:cxn modelId="{8E8073E9-D8B4-2447-8E0E-E25AA8A0B35F}" type="presOf" srcId="{FF4DE6F3-910D-40DA-8430-C8DEB7F59922}" destId="{D873CAA0-0BD5-9747-8B67-69027DC8D6A0}" srcOrd="0" destOrd="0" presId="urn:microsoft.com/office/officeart/2005/8/layout/vList2"/>
    <dgm:cxn modelId="{815547F1-BFF3-4F49-A37F-E3DEB9ECA463}" type="presOf" srcId="{D10ED58C-D5B8-4097-B313-D764479A623A}" destId="{D41C9E1E-1692-C349-86DE-78B87A1ED881}" srcOrd="0" destOrd="0" presId="urn:microsoft.com/office/officeart/2005/8/layout/vList2"/>
    <dgm:cxn modelId="{479932E9-D92E-CC48-BA3F-E533EA4BDA08}" type="presParOf" srcId="{D873CAA0-0BD5-9747-8B67-69027DC8D6A0}" destId="{E7BA9196-5956-F842-B3A4-556894883906}" srcOrd="0" destOrd="0" presId="urn:microsoft.com/office/officeart/2005/8/layout/vList2"/>
    <dgm:cxn modelId="{4B457D47-ED13-3644-BABD-CBC8ADD8673F}" type="presParOf" srcId="{D873CAA0-0BD5-9747-8B67-69027DC8D6A0}" destId="{F98A9BB5-8DD4-EB45-AE75-05D4EA6BAC22}" srcOrd="1" destOrd="0" presId="urn:microsoft.com/office/officeart/2005/8/layout/vList2"/>
    <dgm:cxn modelId="{456FA842-C3AB-9F4C-A4EE-83AC68CC38AA}" type="presParOf" srcId="{D873CAA0-0BD5-9747-8B67-69027DC8D6A0}" destId="{D41C9E1E-1692-C349-86DE-78B87A1ED881}" srcOrd="2" destOrd="0" presId="urn:microsoft.com/office/officeart/2005/8/layout/vList2"/>
    <dgm:cxn modelId="{94A12C86-1831-BF45-A17E-7F0DD725BAA1}" type="presParOf" srcId="{D873CAA0-0BD5-9747-8B67-69027DC8D6A0}" destId="{6B9F9890-8C71-1847-9331-40C6FCE4BAA8}" srcOrd="3" destOrd="0" presId="urn:microsoft.com/office/officeart/2005/8/layout/vList2"/>
    <dgm:cxn modelId="{F6A7E168-59CF-E847-8081-5187093EE708}" type="presParOf" srcId="{D873CAA0-0BD5-9747-8B67-69027DC8D6A0}" destId="{292478A9-83E3-F04D-8E8A-B36663C30FE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691364-573C-4DC5-B0C0-72E1B638B3F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7981C62-8BA8-4D16-8172-8A048C29CE58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altLang="fr-FR" sz="2000" dirty="0"/>
            <a:t>Au </a:t>
          </a:r>
          <a:r>
            <a:rPr lang="en-US" altLang="fr-FR" sz="2000" dirty="0" err="1"/>
            <a:t>laboratoire</a:t>
          </a:r>
          <a:r>
            <a:rPr lang="en-US" altLang="fr-FR" sz="2000" dirty="0"/>
            <a:t>, </a:t>
          </a:r>
          <a:r>
            <a:rPr lang="en-US" altLang="fr-FR" sz="2000" dirty="0" err="1"/>
            <a:t>vous</a:t>
          </a:r>
          <a:r>
            <a:rPr lang="en-US" altLang="fr-FR" sz="2000" dirty="0"/>
            <a:t> </a:t>
          </a:r>
          <a:r>
            <a:rPr lang="en-US" altLang="fr-FR" sz="2000" dirty="0" err="1"/>
            <a:t>disposez</a:t>
          </a:r>
          <a:r>
            <a:rPr lang="en-US" altLang="fr-FR" sz="2000" dirty="0"/>
            <a:t> de carbonate de sodium </a:t>
          </a:r>
          <a:r>
            <a:rPr lang="en-US" altLang="fr-FR" sz="2000" dirty="0" err="1">
              <a:solidFill>
                <a:srgbClr val="FF0000"/>
              </a:solidFill>
            </a:rPr>
            <a:t>déca</a:t>
          </a:r>
          <a:r>
            <a:rPr lang="en-US" altLang="fr-FR" sz="2000" dirty="0" err="1"/>
            <a:t>hydraté</a:t>
          </a:r>
          <a:r>
            <a:rPr lang="en-US" altLang="fr-FR" sz="2000" dirty="0"/>
            <a:t> sous </a:t>
          </a:r>
          <a:r>
            <a:rPr lang="en-US" altLang="fr-FR" sz="2000" dirty="0" err="1"/>
            <a:t>forme</a:t>
          </a:r>
          <a:r>
            <a:rPr lang="en-US" altLang="fr-FR" sz="2000" dirty="0"/>
            <a:t> de </a:t>
          </a:r>
          <a:r>
            <a:rPr lang="en-US" altLang="fr-FR" sz="2000" dirty="0" err="1"/>
            <a:t>poudre</a:t>
          </a:r>
          <a:r>
            <a:rPr lang="en-US" altLang="fr-FR" sz="2000" dirty="0"/>
            <a:t>. Sa </a:t>
          </a:r>
          <a:r>
            <a:rPr lang="en-US" altLang="fr-FR" sz="2000" dirty="0" err="1"/>
            <a:t>formule</a:t>
          </a:r>
          <a:r>
            <a:rPr lang="en-US" altLang="fr-FR" sz="2000" dirty="0"/>
            <a:t> </a:t>
          </a:r>
          <a:r>
            <a:rPr lang="en-US" altLang="fr-FR" sz="2000" dirty="0" err="1"/>
            <a:t>chimique</a:t>
          </a:r>
          <a:r>
            <a:rPr lang="en-US" altLang="fr-FR" sz="2000" dirty="0"/>
            <a:t> </a:t>
          </a:r>
          <a:r>
            <a:rPr lang="en-US" altLang="fr-FR" sz="2000" dirty="0" err="1"/>
            <a:t>est</a:t>
          </a:r>
          <a:r>
            <a:rPr lang="en-US" altLang="fr-FR" sz="2000" dirty="0"/>
            <a:t> Na</a:t>
          </a:r>
          <a:r>
            <a:rPr lang="en-US" altLang="fr-FR" sz="2000" baseline="-25000" dirty="0"/>
            <a:t>2</a:t>
          </a:r>
          <a:r>
            <a:rPr lang="en-US" altLang="fr-FR" sz="2000" dirty="0"/>
            <a:t>CO</a:t>
          </a:r>
          <a:r>
            <a:rPr lang="en-US" altLang="fr-FR" sz="2000" baseline="-25000" dirty="0"/>
            <a:t>3</a:t>
          </a:r>
          <a:r>
            <a:rPr lang="en-US" altLang="fr-FR" sz="2000" dirty="0"/>
            <a:t>.</a:t>
          </a:r>
          <a:r>
            <a:rPr lang="en-US" altLang="fr-FR" sz="2000" dirty="0">
              <a:solidFill>
                <a:srgbClr val="FF0000"/>
              </a:solidFill>
            </a:rPr>
            <a:t>10</a:t>
          </a:r>
          <a:r>
            <a:rPr lang="en-US" altLang="fr-FR" sz="2000" dirty="0"/>
            <a:t>H</a:t>
          </a:r>
          <a:r>
            <a:rPr lang="en-US" altLang="fr-FR" sz="2000" baseline="-25000" dirty="0"/>
            <a:t>2</a:t>
          </a:r>
          <a:r>
            <a:rPr lang="en-US" altLang="fr-FR" sz="2000" dirty="0"/>
            <a:t>O. </a:t>
          </a:r>
          <a:endParaRPr lang="fr-FR" sz="2000" dirty="0"/>
        </a:p>
      </dgm:t>
    </dgm:pt>
    <dgm:pt modelId="{E9BEE848-52F5-4BD4-876C-FC5150D6B2CB}" type="parTrans" cxnId="{5A696FA2-E5E0-4D70-B241-F1D9DF6EE447}">
      <dgm:prSet/>
      <dgm:spPr/>
      <dgm:t>
        <a:bodyPr/>
        <a:lstStyle/>
        <a:p>
          <a:endParaRPr lang="fr-FR" sz="2000"/>
        </a:p>
      </dgm:t>
    </dgm:pt>
    <dgm:pt modelId="{350C37A2-C97E-448B-8DDB-A3CEDC61962E}" type="sibTrans" cxnId="{5A696FA2-E5E0-4D70-B241-F1D9DF6EE447}">
      <dgm:prSet/>
      <dgm:spPr/>
      <dgm:t>
        <a:bodyPr/>
        <a:lstStyle/>
        <a:p>
          <a:endParaRPr lang="fr-FR" sz="2000"/>
        </a:p>
      </dgm:t>
    </dgm:pt>
    <dgm:pt modelId="{79007EAE-1A59-435A-B532-8019D23B18E0}">
      <dgm:prSet custT="1"/>
      <dgm:spPr/>
      <dgm:t>
        <a:bodyPr/>
        <a:lstStyle/>
        <a:p>
          <a:r>
            <a:rPr lang="en-US" altLang="fr-FR" sz="2000" dirty="0"/>
            <a:t>2) Dans 1 mole de Na</a:t>
          </a:r>
          <a:r>
            <a:rPr lang="en-US" altLang="fr-FR" sz="2000" baseline="-25000" dirty="0"/>
            <a:t>2</a:t>
          </a:r>
          <a:r>
            <a:rPr lang="en-US" altLang="fr-FR" sz="2000" dirty="0"/>
            <a:t>CO</a:t>
          </a:r>
          <a:r>
            <a:rPr lang="en-US" altLang="fr-FR" sz="2000" baseline="-25000" dirty="0"/>
            <a:t>3</a:t>
          </a:r>
          <a:r>
            <a:rPr lang="en-US" altLang="fr-FR" sz="2000" dirty="0"/>
            <a:t>.10H</a:t>
          </a:r>
          <a:r>
            <a:rPr lang="en-US" altLang="fr-FR" sz="2000" baseline="-25000" dirty="0"/>
            <a:t>2</a:t>
          </a:r>
          <a:r>
            <a:rPr lang="en-US" altLang="fr-FR" sz="2000" dirty="0"/>
            <a:t>O, il y a 1 mole de Na</a:t>
          </a:r>
          <a:r>
            <a:rPr lang="en-US" altLang="fr-FR" sz="2000" baseline="-25000" dirty="0"/>
            <a:t>2</a:t>
          </a:r>
          <a:r>
            <a:rPr lang="en-US" altLang="fr-FR" sz="2000" dirty="0"/>
            <a:t>CO</a:t>
          </a:r>
          <a:r>
            <a:rPr lang="en-US" altLang="fr-FR" sz="2000" baseline="-25000" dirty="0"/>
            <a:t>3</a:t>
          </a:r>
          <a:r>
            <a:rPr lang="en-US" altLang="fr-FR" sz="2000" dirty="0"/>
            <a:t> et 10 moles </a:t>
          </a:r>
          <a:r>
            <a:rPr lang="en-US" altLang="fr-FR" sz="2000" dirty="0" err="1"/>
            <a:t>d’eau</a:t>
          </a:r>
          <a:r>
            <a:rPr lang="en-US" altLang="fr-FR" sz="2000" dirty="0"/>
            <a:t>.</a:t>
          </a:r>
        </a:p>
      </dgm:t>
    </dgm:pt>
    <dgm:pt modelId="{335BACFC-14A3-434F-A412-2031AE9B99ED}" type="parTrans" cxnId="{DD5F3438-D507-41DC-8F78-F5EAAA7919B6}">
      <dgm:prSet/>
      <dgm:spPr/>
      <dgm:t>
        <a:bodyPr/>
        <a:lstStyle/>
        <a:p>
          <a:endParaRPr lang="fr-FR" sz="2000"/>
        </a:p>
      </dgm:t>
    </dgm:pt>
    <dgm:pt modelId="{69537271-D901-464E-96B8-8F49B16E63FE}" type="sibTrans" cxnId="{DD5F3438-D507-41DC-8F78-F5EAAA7919B6}">
      <dgm:prSet/>
      <dgm:spPr/>
      <dgm:t>
        <a:bodyPr/>
        <a:lstStyle/>
        <a:p>
          <a:endParaRPr lang="fr-FR" sz="2000"/>
        </a:p>
      </dgm:t>
    </dgm:pt>
    <dgm:pt modelId="{CA050A3B-877F-4B99-B1EA-7F70C5BD1CB9}">
      <dgm:prSet custT="1"/>
      <dgm:spPr/>
      <dgm:t>
        <a:bodyPr/>
        <a:lstStyle/>
        <a:p>
          <a:r>
            <a:rPr lang="en-US" altLang="fr-FR" sz="2000" dirty="0"/>
            <a:t>3)</a:t>
          </a:r>
        </a:p>
      </dgm:t>
    </dgm:pt>
    <dgm:pt modelId="{0FFDE06B-15DF-4C0E-9EAA-E4A5FA2BBE1C}" type="parTrans" cxnId="{07A37A73-B335-4585-9EA3-BA6A0961D2EE}">
      <dgm:prSet/>
      <dgm:spPr/>
      <dgm:t>
        <a:bodyPr/>
        <a:lstStyle/>
        <a:p>
          <a:endParaRPr lang="fr-FR" sz="2000"/>
        </a:p>
      </dgm:t>
    </dgm:pt>
    <dgm:pt modelId="{FCC24ACC-B20D-4AD2-ADCC-8675419B2335}" type="sibTrans" cxnId="{07A37A73-B335-4585-9EA3-BA6A0961D2EE}">
      <dgm:prSet/>
      <dgm:spPr/>
      <dgm:t>
        <a:bodyPr/>
        <a:lstStyle/>
        <a:p>
          <a:endParaRPr lang="fr-FR" sz="2000"/>
        </a:p>
      </dgm:t>
    </dgm:pt>
    <dgm:pt modelId="{F940D412-D8F4-41D4-9058-56750347606D}">
      <dgm:prSet custT="1"/>
      <dgm:spPr/>
      <dgm:t>
        <a:bodyPr/>
        <a:lstStyle/>
        <a:p>
          <a:r>
            <a:rPr lang="en-US" altLang="fr-FR" sz="2000" dirty="0"/>
            <a:t>M H</a:t>
          </a:r>
          <a:r>
            <a:rPr lang="en-US" altLang="fr-FR" sz="2000" baseline="-25000" dirty="0"/>
            <a:t>2</a:t>
          </a:r>
          <a:r>
            <a:rPr lang="en-US" altLang="fr-FR" sz="2000" dirty="0"/>
            <a:t>O = 2.1+16 = 18 g/mol</a:t>
          </a:r>
        </a:p>
      </dgm:t>
    </dgm:pt>
    <dgm:pt modelId="{268808E5-DA92-4A0C-BD24-AE2584475534}" type="parTrans" cxnId="{F93CAE5E-53E5-4173-8D74-45412021D833}">
      <dgm:prSet/>
      <dgm:spPr/>
      <dgm:t>
        <a:bodyPr/>
        <a:lstStyle/>
        <a:p>
          <a:endParaRPr lang="fr-FR" sz="2000"/>
        </a:p>
      </dgm:t>
    </dgm:pt>
    <dgm:pt modelId="{90021377-E7A6-4732-9748-1753AAC7E4F2}" type="sibTrans" cxnId="{F93CAE5E-53E5-4173-8D74-45412021D833}">
      <dgm:prSet/>
      <dgm:spPr/>
      <dgm:t>
        <a:bodyPr/>
        <a:lstStyle/>
        <a:p>
          <a:endParaRPr lang="fr-FR" sz="2000"/>
        </a:p>
      </dgm:t>
    </dgm:pt>
    <dgm:pt modelId="{AD15740F-0774-4CAB-ABE4-E3D7A59FD7D2}">
      <dgm:prSet custT="1"/>
      <dgm:spPr/>
      <dgm:t>
        <a:bodyPr/>
        <a:lstStyle/>
        <a:p>
          <a:r>
            <a:rPr lang="en-US" altLang="fr-FR" sz="2000" dirty="0"/>
            <a:t>M Na</a:t>
          </a:r>
          <a:r>
            <a:rPr lang="en-US" altLang="fr-FR" sz="2000" baseline="-25000" dirty="0"/>
            <a:t>2</a:t>
          </a:r>
          <a:r>
            <a:rPr lang="en-US" altLang="fr-FR" sz="2000" dirty="0"/>
            <a:t>CO</a:t>
          </a:r>
          <a:r>
            <a:rPr lang="en-US" altLang="fr-FR" sz="2000" baseline="-25000" dirty="0"/>
            <a:t>3</a:t>
          </a:r>
          <a:r>
            <a:rPr lang="en-US" altLang="fr-FR" sz="2000" dirty="0"/>
            <a:t>.10H</a:t>
          </a:r>
          <a:r>
            <a:rPr lang="en-US" altLang="fr-FR" sz="2000" baseline="-25000" dirty="0"/>
            <a:t>2</a:t>
          </a:r>
          <a:r>
            <a:rPr lang="en-US" altLang="fr-FR" sz="2000" dirty="0"/>
            <a:t>O = 106+10.18 = 106 + 180 = 286 g/mol</a:t>
          </a:r>
        </a:p>
      </dgm:t>
    </dgm:pt>
    <dgm:pt modelId="{47F3B17F-335B-4789-9220-D5E5EE737A26}" type="parTrans" cxnId="{C39FFE52-94C1-4FF2-A125-121FE7179498}">
      <dgm:prSet/>
      <dgm:spPr/>
      <dgm:t>
        <a:bodyPr/>
        <a:lstStyle/>
        <a:p>
          <a:endParaRPr lang="fr-FR" sz="2000"/>
        </a:p>
      </dgm:t>
    </dgm:pt>
    <dgm:pt modelId="{A2D3921E-F567-44E0-9A97-2D5E70686085}" type="sibTrans" cxnId="{C39FFE52-94C1-4FF2-A125-121FE7179498}">
      <dgm:prSet/>
      <dgm:spPr/>
      <dgm:t>
        <a:bodyPr/>
        <a:lstStyle/>
        <a:p>
          <a:endParaRPr lang="fr-FR" sz="2000"/>
        </a:p>
      </dgm:t>
    </dgm:pt>
    <dgm:pt modelId="{9AACDE52-8118-4F7E-863B-5AFE1CE069EE}">
      <dgm:prSet custT="1"/>
      <dgm:spPr/>
      <dgm:t>
        <a:bodyPr/>
        <a:lstStyle/>
        <a:p>
          <a:r>
            <a:rPr lang="en-US" altLang="fr-FR" sz="2000" dirty="0"/>
            <a:t>4) </a:t>
          </a:r>
          <a:r>
            <a:rPr lang="en-US" altLang="fr-FR" sz="2000" dirty="0" err="1"/>
            <a:t>Pourcentage</a:t>
          </a:r>
          <a:r>
            <a:rPr lang="en-US" altLang="fr-FR" sz="2000" dirty="0"/>
            <a:t> </a:t>
          </a:r>
          <a:r>
            <a:rPr lang="en-US" altLang="fr-FR" sz="2000" dirty="0" err="1"/>
            <a:t>massique</a:t>
          </a:r>
          <a:r>
            <a:rPr lang="en-US" altLang="fr-FR" sz="2000" dirty="0"/>
            <a:t> </a:t>
          </a:r>
          <a:r>
            <a:rPr lang="en-US" altLang="fr-FR" sz="2000" dirty="0" err="1"/>
            <a:t>d’eau</a:t>
          </a:r>
          <a:r>
            <a:rPr lang="en-US" altLang="fr-FR" sz="2000" dirty="0"/>
            <a:t> = (180/286).100 = 63 %</a:t>
          </a:r>
        </a:p>
      </dgm:t>
    </dgm:pt>
    <dgm:pt modelId="{A9E67F0B-2415-4310-B60F-66D7E132030E}" type="parTrans" cxnId="{D9FBA630-EC9B-403E-8059-7EF2B72C92B3}">
      <dgm:prSet/>
      <dgm:spPr/>
      <dgm:t>
        <a:bodyPr/>
        <a:lstStyle/>
        <a:p>
          <a:endParaRPr lang="fr-FR" sz="2000"/>
        </a:p>
      </dgm:t>
    </dgm:pt>
    <dgm:pt modelId="{6E90E860-8210-4D92-A151-0015D08FD0EE}" type="sibTrans" cxnId="{D9FBA630-EC9B-403E-8059-7EF2B72C92B3}">
      <dgm:prSet/>
      <dgm:spPr/>
      <dgm:t>
        <a:bodyPr/>
        <a:lstStyle/>
        <a:p>
          <a:endParaRPr lang="fr-FR" sz="2000"/>
        </a:p>
      </dgm:t>
    </dgm:pt>
    <dgm:pt modelId="{F901D1BC-001C-4ED1-A47D-4D02CDB9EA93}">
      <dgm:prSet custT="1"/>
      <dgm:spPr/>
      <dgm:t>
        <a:bodyPr/>
        <a:lstStyle/>
        <a:p>
          <a:r>
            <a:rPr lang="en-US" altLang="fr-FR" sz="2000" dirty="0"/>
            <a:t>1)Dans 1 </a:t>
          </a:r>
          <a:r>
            <a:rPr lang="en-US" altLang="fr-FR" sz="2000" dirty="0" err="1"/>
            <a:t>molécule</a:t>
          </a:r>
          <a:r>
            <a:rPr lang="en-US" altLang="fr-FR" sz="2000" dirty="0"/>
            <a:t> de Na</a:t>
          </a:r>
          <a:r>
            <a:rPr lang="en-US" altLang="fr-FR" sz="2000" baseline="-25000" dirty="0"/>
            <a:t>2 </a:t>
          </a:r>
          <a:r>
            <a:rPr lang="en-US" altLang="fr-FR" sz="2000" dirty="0"/>
            <a:t>CO</a:t>
          </a:r>
          <a:r>
            <a:rPr lang="en-US" altLang="fr-FR" sz="2000" baseline="-25000" dirty="0"/>
            <a:t>3</a:t>
          </a:r>
          <a:r>
            <a:rPr lang="en-US" altLang="fr-FR" sz="2000" dirty="0"/>
            <a:t>.10H</a:t>
          </a:r>
          <a:r>
            <a:rPr lang="en-US" altLang="fr-FR" sz="2000" baseline="-25000" dirty="0"/>
            <a:t>2</a:t>
          </a:r>
          <a:r>
            <a:rPr lang="en-US" altLang="fr-FR" sz="2000" dirty="0"/>
            <a:t>O, il y a 1 </a:t>
          </a:r>
          <a:r>
            <a:rPr lang="en-US" altLang="fr-FR" sz="2000" dirty="0" err="1"/>
            <a:t>molécule</a:t>
          </a:r>
          <a:r>
            <a:rPr lang="en-US" altLang="fr-FR" sz="2000" dirty="0"/>
            <a:t> de Na</a:t>
          </a:r>
          <a:r>
            <a:rPr lang="en-US" altLang="fr-FR" sz="2000" baseline="-25000" dirty="0"/>
            <a:t>2</a:t>
          </a:r>
          <a:r>
            <a:rPr lang="en-US" altLang="fr-FR" sz="2000" dirty="0"/>
            <a:t>CO</a:t>
          </a:r>
          <a:r>
            <a:rPr lang="en-US" altLang="fr-FR" sz="2000" baseline="-25000" dirty="0"/>
            <a:t>3</a:t>
          </a:r>
          <a:r>
            <a:rPr lang="en-US" altLang="fr-FR" sz="2000" dirty="0"/>
            <a:t> et 10 </a:t>
          </a:r>
          <a:r>
            <a:rPr lang="en-US" altLang="fr-FR" sz="2000" dirty="0" err="1"/>
            <a:t>molécules</a:t>
          </a:r>
          <a:r>
            <a:rPr lang="en-US" altLang="fr-FR" sz="2000" dirty="0"/>
            <a:t> </a:t>
          </a:r>
          <a:r>
            <a:rPr lang="en-US" altLang="fr-FR" sz="2000" dirty="0" err="1"/>
            <a:t>d’eau</a:t>
          </a:r>
          <a:r>
            <a:rPr lang="en-US" altLang="fr-FR" sz="2000" dirty="0"/>
            <a:t>.</a:t>
          </a:r>
        </a:p>
      </dgm:t>
    </dgm:pt>
    <dgm:pt modelId="{EEC73917-413A-48CC-8078-411D6B07638B}" type="parTrans" cxnId="{6850F038-C3F0-4DDF-B4EC-669515E75543}">
      <dgm:prSet/>
      <dgm:spPr/>
      <dgm:t>
        <a:bodyPr/>
        <a:lstStyle/>
        <a:p>
          <a:endParaRPr lang="fr-FR" sz="2000"/>
        </a:p>
      </dgm:t>
    </dgm:pt>
    <dgm:pt modelId="{2F44AA67-5951-4092-9A5B-A4565D53D691}" type="sibTrans" cxnId="{6850F038-C3F0-4DDF-B4EC-669515E75543}">
      <dgm:prSet/>
      <dgm:spPr/>
      <dgm:t>
        <a:bodyPr/>
        <a:lstStyle/>
        <a:p>
          <a:endParaRPr lang="fr-FR" sz="2000"/>
        </a:p>
      </dgm:t>
    </dgm:pt>
    <dgm:pt modelId="{F394FE9E-E28E-4935-BA78-7E54FB33D9BF}">
      <dgm:prSet custT="1"/>
      <dgm:spPr/>
      <dgm:t>
        <a:bodyPr/>
        <a:lstStyle/>
        <a:p>
          <a:r>
            <a:rPr lang="en-US" altLang="fr-FR" sz="2000" dirty="0"/>
            <a:t> M Na</a:t>
          </a:r>
          <a:r>
            <a:rPr lang="en-US" altLang="fr-FR" sz="2000" baseline="-25000" dirty="0"/>
            <a:t>2</a:t>
          </a:r>
          <a:r>
            <a:rPr lang="en-US" altLang="fr-FR" sz="2000" dirty="0"/>
            <a:t>CO</a:t>
          </a:r>
          <a:r>
            <a:rPr lang="en-US" altLang="fr-FR" sz="2000" baseline="-25000" dirty="0"/>
            <a:t>3</a:t>
          </a:r>
          <a:r>
            <a:rPr lang="en-US" altLang="fr-FR" sz="2000" dirty="0"/>
            <a:t> = 2.23+1.12+3.16 = 106 g/mol</a:t>
          </a:r>
        </a:p>
      </dgm:t>
    </dgm:pt>
    <dgm:pt modelId="{0A9DEE9F-B5FB-4AD1-B18E-145964CB0E6E}" type="parTrans" cxnId="{FF75877E-6954-4FAC-9E8B-2F9076F30B93}">
      <dgm:prSet/>
      <dgm:spPr/>
      <dgm:t>
        <a:bodyPr/>
        <a:lstStyle/>
        <a:p>
          <a:endParaRPr lang="fr-FR" sz="2000"/>
        </a:p>
      </dgm:t>
    </dgm:pt>
    <dgm:pt modelId="{D323F2F0-D9F7-4800-90FB-078FFD2C38D0}" type="sibTrans" cxnId="{FF75877E-6954-4FAC-9E8B-2F9076F30B93}">
      <dgm:prSet/>
      <dgm:spPr/>
      <dgm:t>
        <a:bodyPr/>
        <a:lstStyle/>
        <a:p>
          <a:endParaRPr lang="fr-FR" sz="2000"/>
        </a:p>
      </dgm:t>
    </dgm:pt>
    <dgm:pt modelId="{0904F659-570D-463E-B801-DDBBBB9EBED9}" type="pres">
      <dgm:prSet presAssocID="{7E691364-573C-4DC5-B0C0-72E1B638B3FB}" presName="vert0" presStyleCnt="0">
        <dgm:presLayoutVars>
          <dgm:dir/>
          <dgm:animOne val="branch"/>
          <dgm:animLvl val="lvl"/>
        </dgm:presLayoutVars>
      </dgm:prSet>
      <dgm:spPr/>
    </dgm:pt>
    <dgm:pt modelId="{D21EA667-6A80-4B34-B2FD-D9EFF69C6BA8}" type="pres">
      <dgm:prSet presAssocID="{27981C62-8BA8-4D16-8172-8A048C29CE58}" presName="thickLine" presStyleLbl="alignNode1" presStyleIdx="0" presStyleCnt="5"/>
      <dgm:spPr/>
    </dgm:pt>
    <dgm:pt modelId="{FAA9C714-FF73-42DD-A0A2-C47CDD996DD9}" type="pres">
      <dgm:prSet presAssocID="{27981C62-8BA8-4D16-8172-8A048C29CE58}" presName="horz1" presStyleCnt="0"/>
      <dgm:spPr/>
    </dgm:pt>
    <dgm:pt modelId="{10BA7E96-58C7-4927-B283-060D28AFC56F}" type="pres">
      <dgm:prSet presAssocID="{27981C62-8BA8-4D16-8172-8A048C29CE58}" presName="tx1" presStyleLbl="revTx" presStyleIdx="0" presStyleCnt="8" custScaleX="500000"/>
      <dgm:spPr/>
    </dgm:pt>
    <dgm:pt modelId="{5A42085D-B06E-47D2-80B7-609214D25562}" type="pres">
      <dgm:prSet presAssocID="{27981C62-8BA8-4D16-8172-8A048C29CE58}" presName="vert1" presStyleCnt="0"/>
      <dgm:spPr/>
    </dgm:pt>
    <dgm:pt modelId="{CB3DACE8-6D4A-4398-8E4F-B168EBFF7889}" type="pres">
      <dgm:prSet presAssocID="{F901D1BC-001C-4ED1-A47D-4D02CDB9EA93}" presName="thickLine" presStyleLbl="alignNode1" presStyleIdx="1" presStyleCnt="5"/>
      <dgm:spPr/>
    </dgm:pt>
    <dgm:pt modelId="{32F77D34-7301-405F-AF3F-D9CA5AA4203C}" type="pres">
      <dgm:prSet presAssocID="{F901D1BC-001C-4ED1-A47D-4D02CDB9EA93}" presName="horz1" presStyleCnt="0"/>
      <dgm:spPr/>
    </dgm:pt>
    <dgm:pt modelId="{6B80ED80-F490-497F-8724-A6AC4DBDE66F}" type="pres">
      <dgm:prSet presAssocID="{F901D1BC-001C-4ED1-A47D-4D02CDB9EA93}" presName="tx1" presStyleLbl="revTx" presStyleIdx="1" presStyleCnt="8" custScaleX="500000"/>
      <dgm:spPr/>
    </dgm:pt>
    <dgm:pt modelId="{81F06D2A-4F27-4B0F-9D36-C0358BA0C94B}" type="pres">
      <dgm:prSet presAssocID="{F901D1BC-001C-4ED1-A47D-4D02CDB9EA93}" presName="vert1" presStyleCnt="0"/>
      <dgm:spPr/>
    </dgm:pt>
    <dgm:pt modelId="{AE262C8E-673B-4A88-AC8F-01D95BA82589}" type="pres">
      <dgm:prSet presAssocID="{79007EAE-1A59-435A-B532-8019D23B18E0}" presName="thickLine" presStyleLbl="alignNode1" presStyleIdx="2" presStyleCnt="5"/>
      <dgm:spPr/>
    </dgm:pt>
    <dgm:pt modelId="{D9322577-E4BF-497D-B291-29A136607B9C}" type="pres">
      <dgm:prSet presAssocID="{79007EAE-1A59-435A-B532-8019D23B18E0}" presName="horz1" presStyleCnt="0"/>
      <dgm:spPr/>
    </dgm:pt>
    <dgm:pt modelId="{BAFC767D-1498-4F61-9A20-2D77B9725439}" type="pres">
      <dgm:prSet presAssocID="{79007EAE-1A59-435A-B532-8019D23B18E0}" presName="tx1" presStyleLbl="revTx" presStyleIdx="2" presStyleCnt="8" custScaleX="500000"/>
      <dgm:spPr/>
    </dgm:pt>
    <dgm:pt modelId="{F6C567CB-B75E-44DA-BFFD-01488106BD1E}" type="pres">
      <dgm:prSet presAssocID="{79007EAE-1A59-435A-B532-8019D23B18E0}" presName="vert1" presStyleCnt="0"/>
      <dgm:spPr/>
    </dgm:pt>
    <dgm:pt modelId="{52371BFD-3144-4B40-A17C-2934E29AFA9A}" type="pres">
      <dgm:prSet presAssocID="{CA050A3B-877F-4B99-B1EA-7F70C5BD1CB9}" presName="thickLine" presStyleLbl="alignNode1" presStyleIdx="3" presStyleCnt="5"/>
      <dgm:spPr/>
    </dgm:pt>
    <dgm:pt modelId="{EC6757A6-66B3-4FC6-8280-0849872FA478}" type="pres">
      <dgm:prSet presAssocID="{CA050A3B-877F-4B99-B1EA-7F70C5BD1CB9}" presName="horz1" presStyleCnt="0"/>
      <dgm:spPr/>
    </dgm:pt>
    <dgm:pt modelId="{C732CAC2-F832-423B-B128-7A692093EFFF}" type="pres">
      <dgm:prSet presAssocID="{CA050A3B-877F-4B99-B1EA-7F70C5BD1CB9}" presName="tx1" presStyleLbl="revTx" presStyleIdx="3" presStyleCnt="8"/>
      <dgm:spPr/>
    </dgm:pt>
    <dgm:pt modelId="{ED9B27FA-9159-4791-AA10-747FCC830416}" type="pres">
      <dgm:prSet presAssocID="{CA050A3B-877F-4B99-B1EA-7F70C5BD1CB9}" presName="vert1" presStyleCnt="0"/>
      <dgm:spPr/>
    </dgm:pt>
    <dgm:pt modelId="{2C29FB28-7C97-408E-BDFC-2DE6315876F6}" type="pres">
      <dgm:prSet presAssocID="{F394FE9E-E28E-4935-BA78-7E54FB33D9BF}" presName="vertSpace2a" presStyleCnt="0"/>
      <dgm:spPr/>
    </dgm:pt>
    <dgm:pt modelId="{9F5357B3-95D1-474A-A154-707C80F65A1E}" type="pres">
      <dgm:prSet presAssocID="{F394FE9E-E28E-4935-BA78-7E54FB33D9BF}" presName="horz2" presStyleCnt="0"/>
      <dgm:spPr/>
    </dgm:pt>
    <dgm:pt modelId="{A89EBA8D-B747-4EFD-8435-91AC503D5FBD}" type="pres">
      <dgm:prSet presAssocID="{F394FE9E-E28E-4935-BA78-7E54FB33D9BF}" presName="horzSpace2" presStyleCnt="0"/>
      <dgm:spPr/>
    </dgm:pt>
    <dgm:pt modelId="{6EEAADF5-2209-496A-BA72-FBFEECDB632D}" type="pres">
      <dgm:prSet presAssocID="{F394FE9E-E28E-4935-BA78-7E54FB33D9BF}" presName="tx2" presStyleLbl="revTx" presStyleIdx="4" presStyleCnt="8"/>
      <dgm:spPr/>
    </dgm:pt>
    <dgm:pt modelId="{AFD1B0FF-0078-4B83-8F73-BD18EBFB7FF6}" type="pres">
      <dgm:prSet presAssocID="{F394FE9E-E28E-4935-BA78-7E54FB33D9BF}" presName="vert2" presStyleCnt="0"/>
      <dgm:spPr/>
    </dgm:pt>
    <dgm:pt modelId="{4C69604B-1286-45BC-AB88-7A7D089E26E1}" type="pres">
      <dgm:prSet presAssocID="{F394FE9E-E28E-4935-BA78-7E54FB33D9BF}" presName="thinLine2b" presStyleLbl="callout" presStyleIdx="0" presStyleCnt="3"/>
      <dgm:spPr/>
    </dgm:pt>
    <dgm:pt modelId="{2673E296-9EF1-4A0A-9BD9-B17D28682237}" type="pres">
      <dgm:prSet presAssocID="{F394FE9E-E28E-4935-BA78-7E54FB33D9BF}" presName="vertSpace2b" presStyleCnt="0"/>
      <dgm:spPr/>
    </dgm:pt>
    <dgm:pt modelId="{A195C4B2-3099-4303-99CA-DC5471969512}" type="pres">
      <dgm:prSet presAssocID="{F940D412-D8F4-41D4-9058-56750347606D}" presName="horz2" presStyleCnt="0"/>
      <dgm:spPr/>
    </dgm:pt>
    <dgm:pt modelId="{5DFFEA6A-031C-436A-9274-0ABF805A1700}" type="pres">
      <dgm:prSet presAssocID="{F940D412-D8F4-41D4-9058-56750347606D}" presName="horzSpace2" presStyleCnt="0"/>
      <dgm:spPr/>
    </dgm:pt>
    <dgm:pt modelId="{66BBAB7D-F688-4F11-9518-99DBCE81BEEC}" type="pres">
      <dgm:prSet presAssocID="{F940D412-D8F4-41D4-9058-56750347606D}" presName="tx2" presStyleLbl="revTx" presStyleIdx="5" presStyleCnt="8"/>
      <dgm:spPr/>
    </dgm:pt>
    <dgm:pt modelId="{7F172FB2-97E1-4287-B515-AB96726F7871}" type="pres">
      <dgm:prSet presAssocID="{F940D412-D8F4-41D4-9058-56750347606D}" presName="vert2" presStyleCnt="0"/>
      <dgm:spPr/>
    </dgm:pt>
    <dgm:pt modelId="{06CCDD92-AEB8-4C9F-9F7D-B98427B7C8C1}" type="pres">
      <dgm:prSet presAssocID="{F940D412-D8F4-41D4-9058-56750347606D}" presName="thinLine2b" presStyleLbl="callout" presStyleIdx="1" presStyleCnt="3"/>
      <dgm:spPr/>
    </dgm:pt>
    <dgm:pt modelId="{F88B6CFE-F146-4939-90E6-863E0DBCABF0}" type="pres">
      <dgm:prSet presAssocID="{F940D412-D8F4-41D4-9058-56750347606D}" presName="vertSpace2b" presStyleCnt="0"/>
      <dgm:spPr/>
    </dgm:pt>
    <dgm:pt modelId="{5AE7EA88-8C0A-4296-A916-E1AE35E51DD1}" type="pres">
      <dgm:prSet presAssocID="{AD15740F-0774-4CAB-ABE4-E3D7A59FD7D2}" presName="horz2" presStyleCnt="0"/>
      <dgm:spPr/>
    </dgm:pt>
    <dgm:pt modelId="{654D46C5-F91C-4A10-85B8-6DD2FE59724D}" type="pres">
      <dgm:prSet presAssocID="{AD15740F-0774-4CAB-ABE4-E3D7A59FD7D2}" presName="horzSpace2" presStyleCnt="0"/>
      <dgm:spPr/>
    </dgm:pt>
    <dgm:pt modelId="{07AB4994-3780-4EBA-B1B4-2020CBFCAFE8}" type="pres">
      <dgm:prSet presAssocID="{AD15740F-0774-4CAB-ABE4-E3D7A59FD7D2}" presName="tx2" presStyleLbl="revTx" presStyleIdx="6" presStyleCnt="8"/>
      <dgm:spPr/>
    </dgm:pt>
    <dgm:pt modelId="{84EE76A7-C515-46A5-BC57-EF1C6D24CC4C}" type="pres">
      <dgm:prSet presAssocID="{AD15740F-0774-4CAB-ABE4-E3D7A59FD7D2}" presName="vert2" presStyleCnt="0"/>
      <dgm:spPr/>
    </dgm:pt>
    <dgm:pt modelId="{D5C07A41-8FAF-4206-9952-D3C1FEF8ADD6}" type="pres">
      <dgm:prSet presAssocID="{AD15740F-0774-4CAB-ABE4-E3D7A59FD7D2}" presName="thinLine2b" presStyleLbl="callout" presStyleIdx="2" presStyleCnt="3"/>
      <dgm:spPr/>
    </dgm:pt>
    <dgm:pt modelId="{82593876-6319-478E-87E6-B829B9B65A5F}" type="pres">
      <dgm:prSet presAssocID="{AD15740F-0774-4CAB-ABE4-E3D7A59FD7D2}" presName="vertSpace2b" presStyleCnt="0"/>
      <dgm:spPr/>
    </dgm:pt>
    <dgm:pt modelId="{6050A906-B1D1-487C-BCAB-E86865A2EC03}" type="pres">
      <dgm:prSet presAssocID="{9AACDE52-8118-4F7E-863B-5AFE1CE069EE}" presName="thickLine" presStyleLbl="alignNode1" presStyleIdx="4" presStyleCnt="5"/>
      <dgm:spPr/>
    </dgm:pt>
    <dgm:pt modelId="{30C061BA-44D3-4832-AC99-1F56A5C64F35}" type="pres">
      <dgm:prSet presAssocID="{9AACDE52-8118-4F7E-863B-5AFE1CE069EE}" presName="horz1" presStyleCnt="0"/>
      <dgm:spPr/>
    </dgm:pt>
    <dgm:pt modelId="{D0D3B375-ECF2-4B00-B1CC-F76C2E366011}" type="pres">
      <dgm:prSet presAssocID="{9AACDE52-8118-4F7E-863B-5AFE1CE069EE}" presName="tx1" presStyleLbl="revTx" presStyleIdx="7" presStyleCnt="8" custScaleX="500000"/>
      <dgm:spPr/>
    </dgm:pt>
    <dgm:pt modelId="{7DFFC937-32B9-4C77-8C98-A6195D50EE66}" type="pres">
      <dgm:prSet presAssocID="{9AACDE52-8118-4F7E-863B-5AFE1CE069EE}" presName="vert1" presStyleCnt="0"/>
      <dgm:spPr/>
    </dgm:pt>
  </dgm:ptLst>
  <dgm:cxnLst>
    <dgm:cxn modelId="{D9FBA630-EC9B-403E-8059-7EF2B72C92B3}" srcId="{7E691364-573C-4DC5-B0C0-72E1B638B3FB}" destId="{9AACDE52-8118-4F7E-863B-5AFE1CE069EE}" srcOrd="4" destOrd="0" parTransId="{A9E67F0B-2415-4310-B60F-66D7E132030E}" sibTransId="{6E90E860-8210-4D92-A151-0015D08FD0EE}"/>
    <dgm:cxn modelId="{3DA6BC37-D9A6-4098-8C6D-9C0250423D9F}" type="presOf" srcId="{79007EAE-1A59-435A-B532-8019D23B18E0}" destId="{BAFC767D-1498-4F61-9A20-2D77B9725439}" srcOrd="0" destOrd="0" presId="urn:microsoft.com/office/officeart/2008/layout/LinedList"/>
    <dgm:cxn modelId="{DD5F3438-D507-41DC-8F78-F5EAAA7919B6}" srcId="{7E691364-573C-4DC5-B0C0-72E1B638B3FB}" destId="{79007EAE-1A59-435A-B532-8019D23B18E0}" srcOrd="2" destOrd="0" parTransId="{335BACFC-14A3-434F-A412-2031AE9B99ED}" sibTransId="{69537271-D901-464E-96B8-8F49B16E63FE}"/>
    <dgm:cxn modelId="{6850F038-C3F0-4DDF-B4EC-669515E75543}" srcId="{7E691364-573C-4DC5-B0C0-72E1B638B3FB}" destId="{F901D1BC-001C-4ED1-A47D-4D02CDB9EA93}" srcOrd="1" destOrd="0" parTransId="{EEC73917-413A-48CC-8078-411D6B07638B}" sibTransId="{2F44AA67-5951-4092-9A5B-A4565D53D691}"/>
    <dgm:cxn modelId="{F93CAE5E-53E5-4173-8D74-45412021D833}" srcId="{CA050A3B-877F-4B99-B1EA-7F70C5BD1CB9}" destId="{F940D412-D8F4-41D4-9058-56750347606D}" srcOrd="1" destOrd="0" parTransId="{268808E5-DA92-4A0C-BD24-AE2584475534}" sibTransId="{90021377-E7A6-4732-9748-1753AAC7E4F2}"/>
    <dgm:cxn modelId="{EB580660-527F-4FF4-A76A-E3EA587D8EEC}" type="presOf" srcId="{F940D412-D8F4-41D4-9058-56750347606D}" destId="{66BBAB7D-F688-4F11-9518-99DBCE81BEEC}" srcOrd="0" destOrd="0" presId="urn:microsoft.com/office/officeart/2008/layout/LinedList"/>
    <dgm:cxn modelId="{E4DC8649-E089-4C55-BC99-56DD83D4CFE9}" type="presOf" srcId="{27981C62-8BA8-4D16-8172-8A048C29CE58}" destId="{10BA7E96-58C7-4927-B283-060D28AFC56F}" srcOrd="0" destOrd="0" presId="urn:microsoft.com/office/officeart/2008/layout/LinedList"/>
    <dgm:cxn modelId="{FED6BD6F-0B5A-42F2-8E71-B2D3E83D08C1}" type="presOf" srcId="{7E691364-573C-4DC5-B0C0-72E1B638B3FB}" destId="{0904F659-570D-463E-B801-DDBBBB9EBED9}" srcOrd="0" destOrd="0" presId="urn:microsoft.com/office/officeart/2008/layout/LinedList"/>
    <dgm:cxn modelId="{C39FFE52-94C1-4FF2-A125-121FE7179498}" srcId="{CA050A3B-877F-4B99-B1EA-7F70C5BD1CB9}" destId="{AD15740F-0774-4CAB-ABE4-E3D7A59FD7D2}" srcOrd="2" destOrd="0" parTransId="{47F3B17F-335B-4789-9220-D5E5EE737A26}" sibTransId="{A2D3921E-F567-44E0-9A97-2D5E70686085}"/>
    <dgm:cxn modelId="{07A37A73-B335-4585-9EA3-BA6A0961D2EE}" srcId="{7E691364-573C-4DC5-B0C0-72E1B638B3FB}" destId="{CA050A3B-877F-4B99-B1EA-7F70C5BD1CB9}" srcOrd="3" destOrd="0" parTransId="{0FFDE06B-15DF-4C0E-9EAA-E4A5FA2BBE1C}" sibTransId="{FCC24ACC-B20D-4AD2-ADCC-8675419B2335}"/>
    <dgm:cxn modelId="{FF75877E-6954-4FAC-9E8B-2F9076F30B93}" srcId="{CA050A3B-877F-4B99-B1EA-7F70C5BD1CB9}" destId="{F394FE9E-E28E-4935-BA78-7E54FB33D9BF}" srcOrd="0" destOrd="0" parTransId="{0A9DEE9F-B5FB-4AD1-B18E-145964CB0E6E}" sibTransId="{D323F2F0-D9F7-4800-90FB-078FFD2C38D0}"/>
    <dgm:cxn modelId="{5A696FA2-E5E0-4D70-B241-F1D9DF6EE447}" srcId="{7E691364-573C-4DC5-B0C0-72E1B638B3FB}" destId="{27981C62-8BA8-4D16-8172-8A048C29CE58}" srcOrd="0" destOrd="0" parTransId="{E9BEE848-52F5-4BD4-876C-FC5150D6B2CB}" sibTransId="{350C37A2-C97E-448B-8DDB-A3CEDC61962E}"/>
    <dgm:cxn modelId="{C15F22B8-54EC-4073-93E2-EDCB1CEB41BD}" type="presOf" srcId="{AD15740F-0774-4CAB-ABE4-E3D7A59FD7D2}" destId="{07AB4994-3780-4EBA-B1B4-2020CBFCAFE8}" srcOrd="0" destOrd="0" presId="urn:microsoft.com/office/officeart/2008/layout/LinedList"/>
    <dgm:cxn modelId="{03CDADB8-658D-49AA-8F92-50913BA11EAD}" type="presOf" srcId="{F901D1BC-001C-4ED1-A47D-4D02CDB9EA93}" destId="{6B80ED80-F490-497F-8724-A6AC4DBDE66F}" srcOrd="0" destOrd="0" presId="urn:microsoft.com/office/officeart/2008/layout/LinedList"/>
    <dgm:cxn modelId="{F1CF4DC5-8708-4A51-8C34-4EA4EC1D9A40}" type="presOf" srcId="{F394FE9E-E28E-4935-BA78-7E54FB33D9BF}" destId="{6EEAADF5-2209-496A-BA72-FBFEECDB632D}" srcOrd="0" destOrd="0" presId="urn:microsoft.com/office/officeart/2008/layout/LinedList"/>
    <dgm:cxn modelId="{C24D0DE8-CDBB-4E57-872A-B98966B870E8}" type="presOf" srcId="{9AACDE52-8118-4F7E-863B-5AFE1CE069EE}" destId="{D0D3B375-ECF2-4B00-B1CC-F76C2E366011}" srcOrd="0" destOrd="0" presId="urn:microsoft.com/office/officeart/2008/layout/LinedList"/>
    <dgm:cxn modelId="{30912DEE-DEA0-44E8-808A-9337BD1EC0CF}" type="presOf" srcId="{CA050A3B-877F-4B99-B1EA-7F70C5BD1CB9}" destId="{C732CAC2-F832-423B-B128-7A692093EFFF}" srcOrd="0" destOrd="0" presId="urn:microsoft.com/office/officeart/2008/layout/LinedList"/>
    <dgm:cxn modelId="{C2DE3567-0793-4AAF-BBBD-D90FEAFCCA95}" type="presParOf" srcId="{0904F659-570D-463E-B801-DDBBBB9EBED9}" destId="{D21EA667-6A80-4B34-B2FD-D9EFF69C6BA8}" srcOrd="0" destOrd="0" presId="urn:microsoft.com/office/officeart/2008/layout/LinedList"/>
    <dgm:cxn modelId="{DAA7927B-EB64-44F2-ACC9-94A1A7D637A5}" type="presParOf" srcId="{0904F659-570D-463E-B801-DDBBBB9EBED9}" destId="{FAA9C714-FF73-42DD-A0A2-C47CDD996DD9}" srcOrd="1" destOrd="0" presId="urn:microsoft.com/office/officeart/2008/layout/LinedList"/>
    <dgm:cxn modelId="{9907FE2D-87B0-4327-9635-7AD5E820C57A}" type="presParOf" srcId="{FAA9C714-FF73-42DD-A0A2-C47CDD996DD9}" destId="{10BA7E96-58C7-4927-B283-060D28AFC56F}" srcOrd="0" destOrd="0" presId="urn:microsoft.com/office/officeart/2008/layout/LinedList"/>
    <dgm:cxn modelId="{269FC4DB-50EB-4EEA-9687-130BA74EE864}" type="presParOf" srcId="{FAA9C714-FF73-42DD-A0A2-C47CDD996DD9}" destId="{5A42085D-B06E-47D2-80B7-609214D25562}" srcOrd="1" destOrd="0" presId="urn:microsoft.com/office/officeart/2008/layout/LinedList"/>
    <dgm:cxn modelId="{E8C67E5D-AA60-4FC4-925F-04ED815A9AB8}" type="presParOf" srcId="{0904F659-570D-463E-B801-DDBBBB9EBED9}" destId="{CB3DACE8-6D4A-4398-8E4F-B168EBFF7889}" srcOrd="2" destOrd="0" presId="urn:microsoft.com/office/officeart/2008/layout/LinedList"/>
    <dgm:cxn modelId="{ED57D1FD-E0FD-423B-BE99-8D6CC8F15E8B}" type="presParOf" srcId="{0904F659-570D-463E-B801-DDBBBB9EBED9}" destId="{32F77D34-7301-405F-AF3F-D9CA5AA4203C}" srcOrd="3" destOrd="0" presId="urn:microsoft.com/office/officeart/2008/layout/LinedList"/>
    <dgm:cxn modelId="{E1BF1734-8786-4460-AD43-480B4CB4BDCD}" type="presParOf" srcId="{32F77D34-7301-405F-AF3F-D9CA5AA4203C}" destId="{6B80ED80-F490-497F-8724-A6AC4DBDE66F}" srcOrd="0" destOrd="0" presId="urn:microsoft.com/office/officeart/2008/layout/LinedList"/>
    <dgm:cxn modelId="{D9B745CA-9DA2-4B88-82A4-EBED493D3BEF}" type="presParOf" srcId="{32F77D34-7301-405F-AF3F-D9CA5AA4203C}" destId="{81F06D2A-4F27-4B0F-9D36-C0358BA0C94B}" srcOrd="1" destOrd="0" presId="urn:microsoft.com/office/officeart/2008/layout/LinedList"/>
    <dgm:cxn modelId="{EB91D194-86C1-4F0C-8EE3-330D18A88696}" type="presParOf" srcId="{0904F659-570D-463E-B801-DDBBBB9EBED9}" destId="{AE262C8E-673B-4A88-AC8F-01D95BA82589}" srcOrd="4" destOrd="0" presId="urn:microsoft.com/office/officeart/2008/layout/LinedList"/>
    <dgm:cxn modelId="{3D81C9BD-E834-4A7A-A022-C8B0525E988D}" type="presParOf" srcId="{0904F659-570D-463E-B801-DDBBBB9EBED9}" destId="{D9322577-E4BF-497D-B291-29A136607B9C}" srcOrd="5" destOrd="0" presId="urn:microsoft.com/office/officeart/2008/layout/LinedList"/>
    <dgm:cxn modelId="{17370D1F-117E-4E6D-9DC3-0F5D94BA1D23}" type="presParOf" srcId="{D9322577-E4BF-497D-B291-29A136607B9C}" destId="{BAFC767D-1498-4F61-9A20-2D77B9725439}" srcOrd="0" destOrd="0" presId="urn:microsoft.com/office/officeart/2008/layout/LinedList"/>
    <dgm:cxn modelId="{8F0C5713-1B28-447A-857A-0227BBC11076}" type="presParOf" srcId="{D9322577-E4BF-497D-B291-29A136607B9C}" destId="{F6C567CB-B75E-44DA-BFFD-01488106BD1E}" srcOrd="1" destOrd="0" presId="urn:microsoft.com/office/officeart/2008/layout/LinedList"/>
    <dgm:cxn modelId="{E461651A-EF23-4025-AB72-C03CAD9AB0F8}" type="presParOf" srcId="{0904F659-570D-463E-B801-DDBBBB9EBED9}" destId="{52371BFD-3144-4B40-A17C-2934E29AFA9A}" srcOrd="6" destOrd="0" presId="urn:microsoft.com/office/officeart/2008/layout/LinedList"/>
    <dgm:cxn modelId="{4B239358-F114-4AFB-A169-A3A5FCE547B6}" type="presParOf" srcId="{0904F659-570D-463E-B801-DDBBBB9EBED9}" destId="{EC6757A6-66B3-4FC6-8280-0849872FA478}" srcOrd="7" destOrd="0" presId="urn:microsoft.com/office/officeart/2008/layout/LinedList"/>
    <dgm:cxn modelId="{E1E2C272-A613-42EE-AD47-0A562579F43C}" type="presParOf" srcId="{EC6757A6-66B3-4FC6-8280-0849872FA478}" destId="{C732CAC2-F832-423B-B128-7A692093EFFF}" srcOrd="0" destOrd="0" presId="urn:microsoft.com/office/officeart/2008/layout/LinedList"/>
    <dgm:cxn modelId="{2C90DC9E-7685-4C0C-9384-242E91EEDCB3}" type="presParOf" srcId="{EC6757A6-66B3-4FC6-8280-0849872FA478}" destId="{ED9B27FA-9159-4791-AA10-747FCC830416}" srcOrd="1" destOrd="0" presId="urn:microsoft.com/office/officeart/2008/layout/LinedList"/>
    <dgm:cxn modelId="{7938E118-A969-4CB6-BB80-DFB17C47E3AE}" type="presParOf" srcId="{ED9B27FA-9159-4791-AA10-747FCC830416}" destId="{2C29FB28-7C97-408E-BDFC-2DE6315876F6}" srcOrd="0" destOrd="0" presId="urn:microsoft.com/office/officeart/2008/layout/LinedList"/>
    <dgm:cxn modelId="{5C6FD28E-C625-4460-A145-C75F6A3CFC05}" type="presParOf" srcId="{ED9B27FA-9159-4791-AA10-747FCC830416}" destId="{9F5357B3-95D1-474A-A154-707C80F65A1E}" srcOrd="1" destOrd="0" presId="urn:microsoft.com/office/officeart/2008/layout/LinedList"/>
    <dgm:cxn modelId="{CCB652C2-DFB6-412F-8AEE-55079F740766}" type="presParOf" srcId="{9F5357B3-95D1-474A-A154-707C80F65A1E}" destId="{A89EBA8D-B747-4EFD-8435-91AC503D5FBD}" srcOrd="0" destOrd="0" presId="urn:microsoft.com/office/officeart/2008/layout/LinedList"/>
    <dgm:cxn modelId="{27B4A782-6ACE-4327-BD60-8C00EAE039EA}" type="presParOf" srcId="{9F5357B3-95D1-474A-A154-707C80F65A1E}" destId="{6EEAADF5-2209-496A-BA72-FBFEECDB632D}" srcOrd="1" destOrd="0" presId="urn:microsoft.com/office/officeart/2008/layout/LinedList"/>
    <dgm:cxn modelId="{B7057C84-C66D-4016-A8D2-A2FF18376C16}" type="presParOf" srcId="{9F5357B3-95D1-474A-A154-707C80F65A1E}" destId="{AFD1B0FF-0078-4B83-8F73-BD18EBFB7FF6}" srcOrd="2" destOrd="0" presId="urn:microsoft.com/office/officeart/2008/layout/LinedList"/>
    <dgm:cxn modelId="{E0130893-C47E-4727-8164-BB187E54CB86}" type="presParOf" srcId="{ED9B27FA-9159-4791-AA10-747FCC830416}" destId="{4C69604B-1286-45BC-AB88-7A7D089E26E1}" srcOrd="2" destOrd="0" presId="urn:microsoft.com/office/officeart/2008/layout/LinedList"/>
    <dgm:cxn modelId="{0E7E46AF-3B2F-4870-8E80-09FB1A40F4CE}" type="presParOf" srcId="{ED9B27FA-9159-4791-AA10-747FCC830416}" destId="{2673E296-9EF1-4A0A-9BD9-B17D28682237}" srcOrd="3" destOrd="0" presId="urn:microsoft.com/office/officeart/2008/layout/LinedList"/>
    <dgm:cxn modelId="{9B545707-1E00-4172-B1DC-23691ACEA796}" type="presParOf" srcId="{ED9B27FA-9159-4791-AA10-747FCC830416}" destId="{A195C4B2-3099-4303-99CA-DC5471969512}" srcOrd="4" destOrd="0" presId="urn:microsoft.com/office/officeart/2008/layout/LinedList"/>
    <dgm:cxn modelId="{3264D23B-8D59-47A8-ACFA-909DAD0DCD57}" type="presParOf" srcId="{A195C4B2-3099-4303-99CA-DC5471969512}" destId="{5DFFEA6A-031C-436A-9274-0ABF805A1700}" srcOrd="0" destOrd="0" presId="urn:microsoft.com/office/officeart/2008/layout/LinedList"/>
    <dgm:cxn modelId="{E17318F8-F345-4C01-BFDF-8F645F48B09E}" type="presParOf" srcId="{A195C4B2-3099-4303-99CA-DC5471969512}" destId="{66BBAB7D-F688-4F11-9518-99DBCE81BEEC}" srcOrd="1" destOrd="0" presId="urn:microsoft.com/office/officeart/2008/layout/LinedList"/>
    <dgm:cxn modelId="{2150246D-32B2-4D04-9ABB-CD0B2DD5A041}" type="presParOf" srcId="{A195C4B2-3099-4303-99CA-DC5471969512}" destId="{7F172FB2-97E1-4287-B515-AB96726F7871}" srcOrd="2" destOrd="0" presId="urn:microsoft.com/office/officeart/2008/layout/LinedList"/>
    <dgm:cxn modelId="{B4FD5DA5-AB44-4C51-AEDB-FE517EE7EB30}" type="presParOf" srcId="{ED9B27FA-9159-4791-AA10-747FCC830416}" destId="{06CCDD92-AEB8-4C9F-9F7D-B98427B7C8C1}" srcOrd="5" destOrd="0" presId="urn:microsoft.com/office/officeart/2008/layout/LinedList"/>
    <dgm:cxn modelId="{312C5EE1-C369-40D8-9544-2CAA45521389}" type="presParOf" srcId="{ED9B27FA-9159-4791-AA10-747FCC830416}" destId="{F88B6CFE-F146-4939-90E6-863E0DBCABF0}" srcOrd="6" destOrd="0" presId="urn:microsoft.com/office/officeart/2008/layout/LinedList"/>
    <dgm:cxn modelId="{A61F0ED0-6CE6-4248-8245-037681F5B8AE}" type="presParOf" srcId="{ED9B27FA-9159-4791-AA10-747FCC830416}" destId="{5AE7EA88-8C0A-4296-A916-E1AE35E51DD1}" srcOrd="7" destOrd="0" presId="urn:microsoft.com/office/officeart/2008/layout/LinedList"/>
    <dgm:cxn modelId="{65F45D80-78B0-4D3C-8530-17D2C748D9AC}" type="presParOf" srcId="{5AE7EA88-8C0A-4296-A916-E1AE35E51DD1}" destId="{654D46C5-F91C-4A10-85B8-6DD2FE59724D}" srcOrd="0" destOrd="0" presId="urn:microsoft.com/office/officeart/2008/layout/LinedList"/>
    <dgm:cxn modelId="{71BAD877-07A0-4505-BD48-804952C68C8C}" type="presParOf" srcId="{5AE7EA88-8C0A-4296-A916-E1AE35E51DD1}" destId="{07AB4994-3780-4EBA-B1B4-2020CBFCAFE8}" srcOrd="1" destOrd="0" presId="urn:microsoft.com/office/officeart/2008/layout/LinedList"/>
    <dgm:cxn modelId="{744EE3F6-75FB-4641-94E2-1E11E6BA64E5}" type="presParOf" srcId="{5AE7EA88-8C0A-4296-A916-E1AE35E51DD1}" destId="{84EE76A7-C515-46A5-BC57-EF1C6D24CC4C}" srcOrd="2" destOrd="0" presId="urn:microsoft.com/office/officeart/2008/layout/LinedList"/>
    <dgm:cxn modelId="{18619BEA-AF54-4058-BB82-60D0FDEB4543}" type="presParOf" srcId="{ED9B27FA-9159-4791-AA10-747FCC830416}" destId="{D5C07A41-8FAF-4206-9952-D3C1FEF8ADD6}" srcOrd="8" destOrd="0" presId="urn:microsoft.com/office/officeart/2008/layout/LinedList"/>
    <dgm:cxn modelId="{F0E1C2EE-9E73-48A9-9618-162482C6D1E3}" type="presParOf" srcId="{ED9B27FA-9159-4791-AA10-747FCC830416}" destId="{82593876-6319-478E-87E6-B829B9B65A5F}" srcOrd="9" destOrd="0" presId="urn:microsoft.com/office/officeart/2008/layout/LinedList"/>
    <dgm:cxn modelId="{A444F380-62B1-449A-9BA5-18EA5DA0FC9A}" type="presParOf" srcId="{0904F659-570D-463E-B801-DDBBBB9EBED9}" destId="{6050A906-B1D1-487C-BCAB-E86865A2EC03}" srcOrd="8" destOrd="0" presId="urn:microsoft.com/office/officeart/2008/layout/LinedList"/>
    <dgm:cxn modelId="{2C60D967-3B4F-4715-9969-B935C3FA0584}" type="presParOf" srcId="{0904F659-570D-463E-B801-DDBBBB9EBED9}" destId="{30C061BA-44D3-4832-AC99-1F56A5C64F35}" srcOrd="9" destOrd="0" presId="urn:microsoft.com/office/officeart/2008/layout/LinedList"/>
    <dgm:cxn modelId="{6C7611CE-48BA-4E7B-872C-044D51069B65}" type="presParOf" srcId="{30C061BA-44D3-4832-AC99-1F56A5C64F35}" destId="{D0D3B375-ECF2-4B00-B1CC-F76C2E366011}" srcOrd="0" destOrd="0" presId="urn:microsoft.com/office/officeart/2008/layout/LinedList"/>
    <dgm:cxn modelId="{1DFC1CEC-BA8C-4A65-A0E5-60FB170E7DF9}" type="presParOf" srcId="{30C061BA-44D3-4832-AC99-1F56A5C64F35}" destId="{7DFFC937-32B9-4C77-8C98-A6195D50EE6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073F0-79FB-4BAC-91CB-D37E5C3EF887}">
      <dsp:nvSpPr>
        <dsp:cNvPr id="0" name=""/>
        <dsp:cNvSpPr/>
      </dsp:nvSpPr>
      <dsp:spPr>
        <a:xfrm>
          <a:off x="0" y="2579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33963-E271-4739-9F2D-6DC4C42C92DF}">
      <dsp:nvSpPr>
        <dsp:cNvPr id="0" name=""/>
        <dsp:cNvSpPr/>
      </dsp:nvSpPr>
      <dsp:spPr>
        <a:xfrm>
          <a:off x="0" y="2579"/>
          <a:ext cx="10515600" cy="1580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b="1" kern="1200" dirty="0"/>
            <a:t>Objectif du chapitre</a:t>
          </a:r>
          <a:r>
            <a:rPr lang="fr-FR" sz="4400" kern="1200" dirty="0"/>
            <a:t> </a:t>
          </a:r>
          <a:endParaRPr lang="en-US" sz="4400" kern="1200" dirty="0"/>
        </a:p>
      </dsp:txBody>
      <dsp:txXfrm>
        <a:off x="0" y="2579"/>
        <a:ext cx="10515600" cy="1580288"/>
      </dsp:txXfrm>
    </dsp:sp>
    <dsp:sp modelId="{AB74F90B-915C-4145-81E7-D81F024EDD36}">
      <dsp:nvSpPr>
        <dsp:cNvPr id="0" name=""/>
        <dsp:cNvSpPr/>
      </dsp:nvSpPr>
      <dsp:spPr>
        <a:xfrm>
          <a:off x="0" y="1582868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70758-B3B1-4A5A-9780-33B9BFFECF9B}">
      <dsp:nvSpPr>
        <dsp:cNvPr id="0" name=""/>
        <dsp:cNvSpPr/>
      </dsp:nvSpPr>
      <dsp:spPr>
        <a:xfrm>
          <a:off x="0" y="1582868"/>
          <a:ext cx="2103120" cy="2767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Comprendre la relation entre masse, quantité de matière et nombre de particules.</a:t>
          </a:r>
          <a:endParaRPr lang="en-US" sz="2600" kern="1200" dirty="0"/>
        </a:p>
      </dsp:txBody>
      <dsp:txXfrm>
        <a:off x="0" y="1582868"/>
        <a:ext cx="2103120" cy="2767095"/>
      </dsp:txXfrm>
    </dsp:sp>
    <dsp:sp modelId="{7D413F05-5CDA-4065-A369-E463E3327893}">
      <dsp:nvSpPr>
        <dsp:cNvPr id="0" name=""/>
        <dsp:cNvSpPr/>
      </dsp:nvSpPr>
      <dsp:spPr>
        <a:xfrm>
          <a:off x="2260854" y="1626104"/>
          <a:ext cx="8254746" cy="864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 Comprendre la relation entre masse, quantité de matière et nombre de particules.</a:t>
          </a:r>
          <a:endParaRPr lang="en-US" sz="2400" kern="1200" dirty="0"/>
        </a:p>
      </dsp:txBody>
      <dsp:txXfrm>
        <a:off x="2260854" y="1626104"/>
        <a:ext cx="8254746" cy="864717"/>
      </dsp:txXfrm>
    </dsp:sp>
    <dsp:sp modelId="{9ACE997C-9BA3-4EB1-B801-1202367670C2}">
      <dsp:nvSpPr>
        <dsp:cNvPr id="0" name=""/>
        <dsp:cNvSpPr/>
      </dsp:nvSpPr>
      <dsp:spPr>
        <a:xfrm>
          <a:off x="2103120" y="2490821"/>
          <a:ext cx="841248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C21CC8-FC4B-4201-A3A4-23B8B9653F6C}">
      <dsp:nvSpPr>
        <dsp:cNvPr id="0" name=""/>
        <dsp:cNvSpPr/>
      </dsp:nvSpPr>
      <dsp:spPr>
        <a:xfrm>
          <a:off x="2260854" y="2534057"/>
          <a:ext cx="8254746" cy="864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 Découvrir la notion de mole comme lien entre le monde microscopique et macroscopique.</a:t>
          </a:r>
          <a:endParaRPr lang="en-US" sz="2400" kern="1200" dirty="0"/>
        </a:p>
      </dsp:txBody>
      <dsp:txXfrm>
        <a:off x="2260854" y="2534057"/>
        <a:ext cx="8254746" cy="864717"/>
      </dsp:txXfrm>
    </dsp:sp>
    <dsp:sp modelId="{81CE4835-324A-42D7-B2F9-F729A17C7EE5}">
      <dsp:nvSpPr>
        <dsp:cNvPr id="0" name=""/>
        <dsp:cNvSpPr/>
      </dsp:nvSpPr>
      <dsp:spPr>
        <a:xfrm>
          <a:off x="2103120" y="3398774"/>
          <a:ext cx="841248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17486-48CF-47E6-A394-95E905ACCDD1}">
      <dsp:nvSpPr>
        <dsp:cNvPr id="0" name=""/>
        <dsp:cNvSpPr/>
      </dsp:nvSpPr>
      <dsp:spPr>
        <a:xfrm>
          <a:off x="2260854" y="3442010"/>
          <a:ext cx="8254746" cy="864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 Appliquer ces notions dans des calculs de chimie de base.</a:t>
          </a:r>
          <a:endParaRPr lang="en-US" sz="2400" kern="1200" dirty="0"/>
        </a:p>
      </dsp:txBody>
      <dsp:txXfrm>
        <a:off x="2260854" y="3442010"/>
        <a:ext cx="8254746" cy="864717"/>
      </dsp:txXfrm>
    </dsp:sp>
    <dsp:sp modelId="{9E5FB522-06D1-4A55-A14F-53046E405029}">
      <dsp:nvSpPr>
        <dsp:cNvPr id="0" name=""/>
        <dsp:cNvSpPr/>
      </dsp:nvSpPr>
      <dsp:spPr>
        <a:xfrm>
          <a:off x="2103120" y="4306728"/>
          <a:ext cx="841248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61046-A772-4ED0-B0B3-5557CEC3B7DC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553C2-EB05-40CF-B7CB-6DB8D9F9F8E6}">
      <dsp:nvSpPr>
        <dsp:cNvPr id="0" name=""/>
        <dsp:cNvSpPr/>
      </dsp:nvSpPr>
      <dsp:spPr>
        <a:xfrm>
          <a:off x="0" y="0"/>
          <a:ext cx="2103120" cy="4351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/>
            <a:t>Pourquoi la mole ?</a:t>
          </a:r>
        </a:p>
      </dsp:txBody>
      <dsp:txXfrm>
        <a:off x="0" y="0"/>
        <a:ext cx="2103120" cy="4351338"/>
      </dsp:txXfrm>
    </dsp:sp>
    <dsp:sp modelId="{E564C587-11FB-4270-8A31-197F5274521D}">
      <dsp:nvSpPr>
        <dsp:cNvPr id="0" name=""/>
        <dsp:cNvSpPr/>
      </dsp:nvSpPr>
      <dsp:spPr>
        <a:xfrm>
          <a:off x="2260854" y="101134"/>
          <a:ext cx="8254746" cy="2022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Une mole est une unité permettant de relier le monde des atomes (microscopique) au monde mesurable (macroscopique).</a:t>
          </a:r>
        </a:p>
      </dsp:txBody>
      <dsp:txXfrm>
        <a:off x="2260854" y="101134"/>
        <a:ext cx="8254746" cy="2022692"/>
      </dsp:txXfrm>
    </dsp:sp>
    <dsp:sp modelId="{EB181D13-6D7E-4EEA-98A9-AFEE02E87C3C}">
      <dsp:nvSpPr>
        <dsp:cNvPr id="0" name=""/>
        <dsp:cNvSpPr/>
      </dsp:nvSpPr>
      <dsp:spPr>
        <a:xfrm>
          <a:off x="2103120" y="2123826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523A6-5927-44F7-BC7A-014E5373B64C}">
      <dsp:nvSpPr>
        <dsp:cNvPr id="0" name=""/>
        <dsp:cNvSpPr/>
      </dsp:nvSpPr>
      <dsp:spPr>
        <a:xfrm>
          <a:off x="2260854" y="2224961"/>
          <a:ext cx="8254746" cy="2022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Elle permet de compter des particules autrement impossibles à </a:t>
          </a:r>
          <a:r>
            <a:rPr lang="fr-FR" sz="3500" kern="1200"/>
            <a:t>dénombrer.</a:t>
          </a:r>
          <a:endParaRPr lang="fr-FR" sz="3500" kern="1200" dirty="0"/>
        </a:p>
      </dsp:txBody>
      <dsp:txXfrm>
        <a:off x="2260854" y="2224961"/>
        <a:ext cx="8254746" cy="2022692"/>
      </dsp:txXfrm>
    </dsp:sp>
    <dsp:sp modelId="{691621A9-CEBC-4859-85C4-E106EAB18B09}">
      <dsp:nvSpPr>
        <dsp:cNvPr id="0" name=""/>
        <dsp:cNvSpPr/>
      </dsp:nvSpPr>
      <dsp:spPr>
        <a:xfrm>
          <a:off x="2103120" y="4247653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48A36-A365-48D1-9248-745004A22940}">
      <dsp:nvSpPr>
        <dsp:cNvPr id="0" name=""/>
        <dsp:cNvSpPr/>
      </dsp:nvSpPr>
      <dsp:spPr>
        <a:xfrm>
          <a:off x="0" y="531"/>
          <a:ext cx="109156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387D1-893D-41A7-9BB6-7BF5DEDDCF91}">
      <dsp:nvSpPr>
        <dsp:cNvPr id="0" name=""/>
        <dsp:cNvSpPr/>
      </dsp:nvSpPr>
      <dsp:spPr>
        <a:xfrm>
          <a:off x="0" y="531"/>
          <a:ext cx="10915651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0" i="0" kern="1200" dirty="0"/>
            <a:t>Unité de base du Système international utilisée pour mesurer la </a:t>
          </a:r>
          <a:r>
            <a:rPr lang="fr-BE" sz="2400" b="0" i="0" u="sng" kern="1200" dirty="0"/>
            <a:t>quantité de matière</a:t>
          </a:r>
          <a:r>
            <a:rPr lang="fr-BE" sz="2400" b="0" i="0" kern="1200" dirty="0"/>
            <a:t>.</a:t>
          </a:r>
          <a:endParaRPr lang="en-US" sz="2400" kern="1200" dirty="0"/>
        </a:p>
      </dsp:txBody>
      <dsp:txXfrm>
        <a:off x="0" y="531"/>
        <a:ext cx="10915651" cy="870055"/>
      </dsp:txXfrm>
    </dsp:sp>
    <dsp:sp modelId="{AB7862AF-1A65-40B2-91DD-6E7B009BA3F0}">
      <dsp:nvSpPr>
        <dsp:cNvPr id="0" name=""/>
        <dsp:cNvSpPr/>
      </dsp:nvSpPr>
      <dsp:spPr>
        <a:xfrm>
          <a:off x="0" y="870586"/>
          <a:ext cx="109156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1F7E9-90CD-44A4-9362-57B915BB3D2E}">
      <dsp:nvSpPr>
        <dsp:cNvPr id="0" name=""/>
        <dsp:cNvSpPr/>
      </dsp:nvSpPr>
      <dsp:spPr>
        <a:xfrm>
          <a:off x="0" y="870586"/>
          <a:ext cx="10915651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0" kern="1200"/>
            <a:t>Quantité de matière d’un système contenant autant d’entités individuelles qu’il y a d’atomes dans 12 g de </a:t>
          </a:r>
          <a:r>
            <a:rPr lang="fr-BE" sz="2400" b="0" kern="1200" baseline="30000"/>
            <a:t>12</a:t>
          </a:r>
          <a:r>
            <a:rPr lang="fr-BE" sz="2400" b="0" kern="1200"/>
            <a:t>C.</a:t>
          </a:r>
          <a:endParaRPr lang="en-US" sz="2400" kern="1200"/>
        </a:p>
      </dsp:txBody>
      <dsp:txXfrm>
        <a:off x="0" y="870586"/>
        <a:ext cx="10915651" cy="870055"/>
      </dsp:txXfrm>
    </dsp:sp>
    <dsp:sp modelId="{36AEAF13-EC02-48C5-82F6-2585AF237186}">
      <dsp:nvSpPr>
        <dsp:cNvPr id="0" name=""/>
        <dsp:cNvSpPr/>
      </dsp:nvSpPr>
      <dsp:spPr>
        <a:xfrm>
          <a:off x="0" y="1740641"/>
          <a:ext cx="109156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B031E-6274-4219-A0F5-D4AD928DCE46}">
      <dsp:nvSpPr>
        <dsp:cNvPr id="0" name=""/>
        <dsp:cNvSpPr/>
      </dsp:nvSpPr>
      <dsp:spPr>
        <a:xfrm>
          <a:off x="0" y="1740641"/>
          <a:ext cx="10915651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0" kern="1200"/>
            <a:t>Une </a:t>
          </a:r>
          <a:r>
            <a:rPr lang="fr-BE" sz="2400" b="1" kern="1200"/>
            <a:t>mole</a:t>
          </a:r>
          <a:r>
            <a:rPr lang="fr-BE" sz="2400" b="0" kern="1200"/>
            <a:t> (symbole: </a:t>
          </a:r>
          <a:r>
            <a:rPr lang="fr-BE" sz="2400" b="0" i="1" kern="1200"/>
            <a:t>mol</a:t>
          </a:r>
          <a:r>
            <a:rPr lang="fr-BE" sz="2400" b="0" kern="1200"/>
            <a:t>) d’atomes contient environ </a:t>
          </a:r>
          <a:r>
            <a:rPr lang="fr-BE" sz="2400" b="1" kern="1200"/>
            <a:t>6,02.10</a:t>
          </a:r>
          <a:r>
            <a:rPr lang="fr-BE" sz="2400" b="1" kern="1200" baseline="30000"/>
            <a:t>23</a:t>
          </a:r>
          <a:r>
            <a:rPr lang="fr-BE" sz="2400" b="1" kern="1200"/>
            <a:t> atomes</a:t>
          </a:r>
          <a:r>
            <a:rPr lang="fr-BE" sz="2400" b="0" kern="1200"/>
            <a:t>.</a:t>
          </a:r>
          <a:endParaRPr lang="en-US" sz="2400" kern="1200"/>
        </a:p>
      </dsp:txBody>
      <dsp:txXfrm>
        <a:off x="0" y="1740641"/>
        <a:ext cx="10915651" cy="870055"/>
      </dsp:txXfrm>
    </dsp:sp>
    <dsp:sp modelId="{53AE6056-D6B6-439F-8204-CBCE501D43FE}">
      <dsp:nvSpPr>
        <dsp:cNvPr id="0" name=""/>
        <dsp:cNvSpPr/>
      </dsp:nvSpPr>
      <dsp:spPr>
        <a:xfrm>
          <a:off x="0" y="2610696"/>
          <a:ext cx="109156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1AEE5-EA11-4126-A1E1-D035896B3D68}">
      <dsp:nvSpPr>
        <dsp:cNvPr id="0" name=""/>
        <dsp:cNvSpPr/>
      </dsp:nvSpPr>
      <dsp:spPr>
        <a:xfrm>
          <a:off x="0" y="2610696"/>
          <a:ext cx="10915651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kern="1200"/>
            <a:t>Ce nombre est appelé </a:t>
          </a:r>
          <a:r>
            <a:rPr lang="fr-BE" sz="2400" b="1" kern="1200"/>
            <a:t>Nombre d’Avogadro : N</a:t>
          </a:r>
          <a:r>
            <a:rPr lang="fr-BE" sz="2400" b="1" kern="1200" baseline="-25000"/>
            <a:t>A</a:t>
          </a:r>
          <a:r>
            <a:rPr lang="fr-BE" sz="2400" b="1" kern="1200"/>
            <a:t> en mol</a:t>
          </a:r>
          <a:r>
            <a:rPr lang="fr-BE" sz="2400" b="1" kern="1200" baseline="30000"/>
            <a:t>-1</a:t>
          </a:r>
          <a:r>
            <a:rPr lang="fr-BE" sz="2400" kern="1200"/>
            <a:t>.</a:t>
          </a:r>
          <a:endParaRPr lang="en-US" sz="2400" kern="1200"/>
        </a:p>
      </dsp:txBody>
      <dsp:txXfrm>
        <a:off x="0" y="2610696"/>
        <a:ext cx="10915651" cy="870055"/>
      </dsp:txXfrm>
    </dsp:sp>
    <dsp:sp modelId="{BD532F00-C424-4E4F-812E-D6C7561706C8}">
      <dsp:nvSpPr>
        <dsp:cNvPr id="0" name=""/>
        <dsp:cNvSpPr/>
      </dsp:nvSpPr>
      <dsp:spPr>
        <a:xfrm>
          <a:off x="0" y="3480751"/>
          <a:ext cx="109156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C6B8A-7EBB-4BB3-916E-E3230227A80A}">
      <dsp:nvSpPr>
        <dsp:cNvPr id="0" name=""/>
        <dsp:cNvSpPr/>
      </dsp:nvSpPr>
      <dsp:spPr>
        <a:xfrm>
          <a:off x="0" y="3480751"/>
          <a:ext cx="10915651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0" kern="1200"/>
            <a:t>Ce nombre est </a:t>
          </a:r>
          <a:r>
            <a:rPr lang="fr-BE" sz="2400" kern="1200"/>
            <a:t>le nombre d’atomes présents dans exactement 12 g de </a:t>
          </a:r>
          <a:r>
            <a:rPr lang="fr-BE" sz="2400" kern="1200" baseline="30000"/>
            <a:t>12</a:t>
          </a:r>
          <a:r>
            <a:rPr lang="fr-BE" sz="2400" kern="1200"/>
            <a:t>C.</a:t>
          </a:r>
          <a:r>
            <a:rPr lang="fr-BE" sz="2400" b="0" kern="1200"/>
            <a:t> </a:t>
          </a:r>
          <a:endParaRPr lang="en-US" sz="2400" kern="1200"/>
        </a:p>
      </dsp:txBody>
      <dsp:txXfrm>
        <a:off x="0" y="3480751"/>
        <a:ext cx="10915651" cy="8700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A9196-5956-F842-B3A4-556894883906}">
      <dsp:nvSpPr>
        <dsp:cNvPr id="0" name=""/>
        <dsp:cNvSpPr/>
      </dsp:nvSpPr>
      <dsp:spPr>
        <a:xfrm>
          <a:off x="0" y="719205"/>
          <a:ext cx="5457824" cy="13356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Exemples :</a:t>
          </a:r>
          <a:endParaRPr lang="en-US" sz="2200" kern="1200"/>
        </a:p>
      </dsp:txBody>
      <dsp:txXfrm>
        <a:off x="65202" y="784407"/>
        <a:ext cx="5327420" cy="1205260"/>
      </dsp:txXfrm>
    </dsp:sp>
    <dsp:sp modelId="{D41C9E1E-1692-C349-86DE-78B87A1ED881}">
      <dsp:nvSpPr>
        <dsp:cNvPr id="0" name=""/>
        <dsp:cNvSpPr/>
      </dsp:nvSpPr>
      <dsp:spPr>
        <a:xfrm>
          <a:off x="0" y="2118230"/>
          <a:ext cx="5457824" cy="133566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200" b="1" kern="1200" dirty="0">
              <a:latin typeface="Arial" panose="020B0604020202020204" pitchFamily="34" charset="0"/>
              <a:ea typeface="ＭＳ Ｐゴシック" panose="020B0600070205080204" pitchFamily="34" charset="-128"/>
            </a:rPr>
            <a:t>M(C) = 12,0 g/mol ; M(H) = 1,0 g/mol ; M(O) = 16,0 g/mol ; M(Cl) = 35,5 g/mol ; M(S) = 32,0 g/mol</a:t>
          </a:r>
          <a:endParaRPr lang="en-US" sz="2200" kern="1200" dirty="0"/>
        </a:p>
      </dsp:txBody>
      <dsp:txXfrm>
        <a:off x="65202" y="2183432"/>
        <a:ext cx="5327420" cy="1205260"/>
      </dsp:txXfrm>
    </dsp:sp>
    <dsp:sp modelId="{2F085742-4DC8-1847-8857-58C9F2F62827}">
      <dsp:nvSpPr>
        <dsp:cNvPr id="0" name=""/>
        <dsp:cNvSpPr/>
      </dsp:nvSpPr>
      <dsp:spPr>
        <a:xfrm>
          <a:off x="0" y="3517254"/>
          <a:ext cx="5457824" cy="133566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200" b="1" kern="1200" dirty="0">
              <a:latin typeface="+mj-lt"/>
              <a:ea typeface="ＭＳ Ｐゴシック" panose="020B0600070205080204" pitchFamily="34" charset="-128"/>
            </a:rPr>
            <a:t>La masse molaire atomique M(X) </a:t>
          </a:r>
          <a:r>
            <a:rPr lang="fr-FR" altLang="ja-JP" sz="2200" b="1" kern="1200" dirty="0">
              <a:latin typeface="+mj-lt"/>
            </a:rPr>
            <a:t>est la masse d</a:t>
          </a:r>
          <a:r>
            <a:rPr lang="ja-JP" altLang="fr-FR" sz="2200" b="1" kern="1200" dirty="0">
              <a:latin typeface="+mj-lt"/>
            </a:rPr>
            <a:t>’</a:t>
          </a:r>
          <a:r>
            <a:rPr lang="fr-FR" altLang="ja-JP" sz="2200" b="1" kern="1200" dirty="0">
              <a:latin typeface="+mj-lt"/>
            </a:rPr>
            <a:t>une mole d</a:t>
          </a:r>
          <a:r>
            <a:rPr lang="ja-JP" altLang="fr-FR" sz="2200" b="1" kern="1200" dirty="0">
              <a:latin typeface="+mj-lt"/>
            </a:rPr>
            <a:t>’</a:t>
          </a:r>
          <a:r>
            <a:rPr lang="fr-FR" altLang="ja-JP" sz="2200" b="1" kern="1200" dirty="0">
              <a:latin typeface="+mj-lt"/>
            </a:rPr>
            <a:t>atomes de cet élément à l</a:t>
          </a:r>
          <a:r>
            <a:rPr lang="ja-JP" altLang="fr-FR" sz="2200" b="1" kern="1200" dirty="0">
              <a:latin typeface="+mj-lt"/>
            </a:rPr>
            <a:t>’</a:t>
          </a:r>
          <a:r>
            <a:rPr lang="fr-FR" altLang="ja-JP" sz="2200" b="1" kern="1200" dirty="0">
              <a:latin typeface="+mj-lt"/>
            </a:rPr>
            <a:t>état naturel. </a:t>
          </a:r>
          <a:r>
            <a:rPr lang="fr-FR" altLang="fr-FR" sz="2200" b="1" kern="1200" dirty="0">
              <a:latin typeface="+mj-lt"/>
              <a:ea typeface="ＭＳ Ｐゴシック" panose="020B0600070205080204" pitchFamily="34" charset="-128"/>
            </a:rPr>
            <a:t>Cette valeur exprimée en g/mol</a:t>
          </a:r>
          <a:endParaRPr lang="fr-FR" sz="2200" kern="1200" dirty="0"/>
        </a:p>
      </dsp:txBody>
      <dsp:txXfrm>
        <a:off x="65202" y="3582456"/>
        <a:ext cx="5327420" cy="12052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A9196-5956-F842-B3A4-556894883906}">
      <dsp:nvSpPr>
        <dsp:cNvPr id="0" name=""/>
        <dsp:cNvSpPr/>
      </dsp:nvSpPr>
      <dsp:spPr>
        <a:xfrm>
          <a:off x="0" y="26854"/>
          <a:ext cx="5457824" cy="13407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Exemples :</a:t>
          </a:r>
          <a:endParaRPr lang="en-US" sz="1800" kern="1200"/>
        </a:p>
      </dsp:txBody>
      <dsp:txXfrm>
        <a:off x="65449" y="92303"/>
        <a:ext cx="5326926" cy="1209826"/>
      </dsp:txXfrm>
    </dsp:sp>
    <dsp:sp modelId="{D41C9E1E-1692-C349-86DE-78B87A1ED881}">
      <dsp:nvSpPr>
        <dsp:cNvPr id="0" name=""/>
        <dsp:cNvSpPr/>
      </dsp:nvSpPr>
      <dsp:spPr>
        <a:xfrm>
          <a:off x="0" y="1419418"/>
          <a:ext cx="5457824" cy="1340724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M(H</a:t>
          </a:r>
          <a:r>
            <a:rPr lang="en-US" sz="1800" b="1" kern="1200" baseline="-25000" dirty="0"/>
            <a:t>2</a:t>
          </a:r>
          <a:r>
            <a:rPr lang="en-US" sz="1800" b="1" kern="1200" dirty="0"/>
            <a:t>O) = 2 x M(H) + 1 x M(O) = 2 x 1,0 + 1 x 16,0 = 18,0 g/mol</a:t>
          </a:r>
          <a:endParaRPr lang="en-US" sz="1800" kern="1200" dirty="0"/>
        </a:p>
      </dsp:txBody>
      <dsp:txXfrm>
        <a:off x="65449" y="1484867"/>
        <a:ext cx="5326926" cy="1209826"/>
      </dsp:txXfrm>
    </dsp:sp>
    <dsp:sp modelId="{775E6A76-F315-3547-8545-5902E2833DC5}">
      <dsp:nvSpPr>
        <dsp:cNvPr id="0" name=""/>
        <dsp:cNvSpPr/>
      </dsp:nvSpPr>
      <dsp:spPr>
        <a:xfrm>
          <a:off x="0" y="2811982"/>
          <a:ext cx="5457824" cy="1340724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M(C</a:t>
          </a:r>
          <a:r>
            <a:rPr lang="en-US" sz="1800" b="1" kern="1200" baseline="-25000" dirty="0"/>
            <a:t>3</a:t>
          </a:r>
          <a:r>
            <a:rPr lang="en-US" sz="1800" b="1" kern="1200" dirty="0"/>
            <a:t>H</a:t>
          </a:r>
          <a:r>
            <a:rPr lang="en-US" sz="1800" b="1" kern="1200" baseline="-25000" dirty="0"/>
            <a:t>6</a:t>
          </a:r>
          <a:r>
            <a:rPr lang="en-US" sz="1800" b="1" kern="1200" dirty="0"/>
            <a:t>Cl</a:t>
          </a:r>
          <a:r>
            <a:rPr lang="en-US" sz="1800" b="1" kern="1200" baseline="-25000" dirty="0"/>
            <a:t>2</a:t>
          </a:r>
          <a:r>
            <a:rPr lang="en-US" sz="1800" b="1" kern="1200" dirty="0"/>
            <a:t>) = 3 x M(C) + 6 x M(H) + 2 x M(Cl) = 3 x 12,0 + 6 x 1,0 + 2 x 35,5 = 113, 0 g/mol </a:t>
          </a:r>
          <a:endParaRPr lang="en-US" sz="1800" kern="1200" dirty="0"/>
        </a:p>
      </dsp:txBody>
      <dsp:txXfrm>
        <a:off x="65449" y="2877431"/>
        <a:ext cx="5326926" cy="1209826"/>
      </dsp:txXfrm>
    </dsp:sp>
    <dsp:sp modelId="{39F0C763-C007-2B47-9CA0-CB84D29F0FBF}">
      <dsp:nvSpPr>
        <dsp:cNvPr id="0" name=""/>
        <dsp:cNvSpPr/>
      </dsp:nvSpPr>
      <dsp:spPr>
        <a:xfrm>
          <a:off x="0" y="4204546"/>
          <a:ext cx="5457824" cy="134072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800" b="1" kern="1200" dirty="0">
              <a:latin typeface="Arial" panose="020B0604020202020204" pitchFamily="34" charset="0"/>
              <a:ea typeface="ＭＳ Ｐゴシック" panose="020B0600070205080204" pitchFamily="34" charset="-128"/>
            </a:rPr>
            <a:t>La masse molaire moléculaire M est la masse d</a:t>
          </a:r>
          <a:r>
            <a:rPr lang="ja-JP" altLang="fr-FR" sz="1800" b="1" kern="1200" dirty="0">
              <a:latin typeface="Arial" panose="020B0604020202020204" pitchFamily="34" charset="0"/>
            </a:rPr>
            <a:t>’</a:t>
          </a:r>
          <a:r>
            <a:rPr lang="fr-FR" altLang="ja-JP" sz="1800" b="1" kern="1200" dirty="0">
              <a:latin typeface="Arial" panose="020B0604020202020204" pitchFamily="34" charset="0"/>
            </a:rPr>
            <a:t>une mole de molécules.</a:t>
          </a:r>
          <a:r>
            <a:rPr lang="fr-FR" altLang="fr-FR" sz="1800" b="1" kern="1200" dirty="0">
              <a:latin typeface="Arial" panose="020B0604020202020204" pitchFamily="34" charset="0"/>
              <a:ea typeface="ＭＳ Ｐゴシック" panose="020B0600070205080204" pitchFamily="34" charset="-128"/>
            </a:rPr>
            <a:t> Sa valeur est égale à la somme des masses molaires atomiques de tous les atomes constituant la molécule</a:t>
          </a:r>
          <a:endParaRPr lang="fr-FR" sz="1800" kern="1200" dirty="0"/>
        </a:p>
      </dsp:txBody>
      <dsp:txXfrm>
        <a:off x="65449" y="4269995"/>
        <a:ext cx="5326926" cy="12098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A9196-5956-F842-B3A4-556894883906}">
      <dsp:nvSpPr>
        <dsp:cNvPr id="0" name=""/>
        <dsp:cNvSpPr/>
      </dsp:nvSpPr>
      <dsp:spPr>
        <a:xfrm>
          <a:off x="0" y="122340"/>
          <a:ext cx="5457824" cy="17412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Exemples :</a:t>
          </a:r>
          <a:endParaRPr lang="en-US" sz="1800" kern="1200"/>
        </a:p>
      </dsp:txBody>
      <dsp:txXfrm>
        <a:off x="85001" y="207341"/>
        <a:ext cx="5287822" cy="1571252"/>
      </dsp:txXfrm>
    </dsp:sp>
    <dsp:sp modelId="{D41C9E1E-1692-C349-86DE-78B87A1ED881}">
      <dsp:nvSpPr>
        <dsp:cNvPr id="0" name=""/>
        <dsp:cNvSpPr/>
      </dsp:nvSpPr>
      <dsp:spPr>
        <a:xfrm>
          <a:off x="0" y="1915435"/>
          <a:ext cx="5457824" cy="174125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800" b="1" kern="1200" dirty="0">
              <a:latin typeface="Arial" panose="020B0604020202020204" pitchFamily="34" charset="0"/>
              <a:ea typeface="ＭＳ Ｐゴシック" panose="020B0600070205080204" pitchFamily="34" charset="-128"/>
            </a:rPr>
            <a:t>M(S</a:t>
          </a:r>
          <a:r>
            <a:rPr lang="fr-FR" altLang="fr-FR" sz="1800" b="1" kern="1200" baseline="30000" dirty="0">
              <a:latin typeface="Arial" panose="020B0604020202020204" pitchFamily="34" charset="0"/>
              <a:ea typeface="ＭＳ Ｐゴシック" panose="020B0600070205080204" pitchFamily="34" charset="-128"/>
            </a:rPr>
            <a:t>2-</a:t>
          </a:r>
          <a:r>
            <a:rPr lang="fr-FR" altLang="fr-FR" sz="1800" b="1" kern="1200" dirty="0">
              <a:latin typeface="Arial" panose="020B0604020202020204" pitchFamily="34" charset="0"/>
              <a:ea typeface="ＭＳ Ｐゴシック" panose="020B0600070205080204" pitchFamily="34" charset="-128"/>
            </a:rPr>
            <a:t> ) = M(S) donc M(S</a:t>
          </a:r>
          <a:r>
            <a:rPr lang="fr-FR" altLang="fr-FR" sz="1800" b="1" kern="1200" baseline="30000" dirty="0">
              <a:latin typeface="Arial" panose="020B0604020202020204" pitchFamily="34" charset="0"/>
              <a:ea typeface="ＭＳ Ｐゴシック" panose="020B0600070205080204" pitchFamily="34" charset="-128"/>
            </a:rPr>
            <a:t>2-</a:t>
          </a:r>
          <a:r>
            <a:rPr lang="fr-FR" altLang="fr-FR" sz="1800" b="1" kern="1200" dirty="0">
              <a:latin typeface="Arial" panose="020B0604020202020204" pitchFamily="34" charset="0"/>
              <a:ea typeface="ＭＳ Ｐゴシック" panose="020B0600070205080204" pitchFamily="34" charset="-128"/>
            </a:rPr>
            <a:t> ) = 32,1 g.mol</a:t>
          </a:r>
          <a:r>
            <a:rPr lang="fr-FR" altLang="fr-FR" sz="1800" b="1" kern="1200" baseline="30000" dirty="0">
              <a:latin typeface="Arial" panose="020B0604020202020204" pitchFamily="34" charset="0"/>
              <a:ea typeface="ＭＳ Ｐゴシック" panose="020B0600070205080204" pitchFamily="34" charset="-128"/>
            </a:rPr>
            <a:t>-1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800" b="1" kern="1200" dirty="0">
              <a:latin typeface="Arial" panose="020B0604020202020204" pitchFamily="34" charset="0"/>
              <a:ea typeface="ＭＳ Ｐゴシック" panose="020B0600070205080204" pitchFamily="34" charset="-128"/>
            </a:rPr>
            <a:t>(masse des 2 électrons supplémentaires de S</a:t>
          </a:r>
          <a:r>
            <a:rPr lang="fr-FR" altLang="fr-FR" sz="1800" b="1" kern="1200" baseline="30000" dirty="0">
              <a:latin typeface="Arial" panose="020B0604020202020204" pitchFamily="34" charset="0"/>
              <a:ea typeface="ＭＳ Ｐゴシック" panose="020B0600070205080204" pitchFamily="34" charset="-128"/>
            </a:rPr>
            <a:t>2-</a:t>
          </a:r>
          <a:r>
            <a:rPr lang="fr-FR" altLang="fr-FR" sz="1800" b="1" kern="1200" dirty="0">
              <a:latin typeface="Arial" panose="020B0604020202020204" pitchFamily="34" charset="0"/>
              <a:ea typeface="ＭＳ Ｐゴシック" panose="020B0600070205080204" pitchFamily="34" charset="-128"/>
            </a:rPr>
            <a:t> négligeable devant la masse de l</a:t>
          </a:r>
          <a:r>
            <a:rPr lang="ja-JP" altLang="fr-FR" sz="1800" b="1" kern="1200" dirty="0">
              <a:latin typeface="Arial" panose="020B0604020202020204" pitchFamily="34" charset="0"/>
            </a:rPr>
            <a:t>’</a:t>
          </a:r>
          <a:r>
            <a:rPr lang="fr-FR" altLang="ja-JP" sz="1800" b="1" kern="1200" dirty="0">
              <a:latin typeface="Arial" panose="020B0604020202020204" pitchFamily="34" charset="0"/>
            </a:rPr>
            <a:t>atome S)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800" b="1" kern="1200" dirty="0">
              <a:latin typeface="Arial" panose="020B0604020202020204" pitchFamily="34" charset="0"/>
              <a:ea typeface="ＭＳ Ｐゴシック" panose="020B0600070205080204" pitchFamily="34" charset="-128"/>
            </a:rPr>
            <a:t>M(SO</a:t>
          </a:r>
          <a:r>
            <a:rPr lang="fr-FR" altLang="fr-FR" sz="1800" b="1" kern="1200" baseline="-25000" dirty="0">
              <a:latin typeface="Arial" panose="020B0604020202020204" pitchFamily="34" charset="0"/>
              <a:ea typeface="ＭＳ Ｐゴシック" panose="020B0600070205080204" pitchFamily="34" charset="-128"/>
            </a:rPr>
            <a:t>4</a:t>
          </a:r>
          <a:r>
            <a:rPr lang="fr-FR" altLang="fr-FR" sz="1800" b="1" kern="1200" baseline="30000" dirty="0">
              <a:latin typeface="Arial" panose="020B0604020202020204" pitchFamily="34" charset="0"/>
              <a:ea typeface="ＭＳ Ｐゴシック" panose="020B0600070205080204" pitchFamily="34" charset="-128"/>
            </a:rPr>
            <a:t>2-</a:t>
          </a:r>
          <a:r>
            <a:rPr lang="fr-FR" altLang="fr-FR" sz="1800" b="1" kern="1200" dirty="0">
              <a:latin typeface="Arial" panose="020B0604020202020204" pitchFamily="34" charset="0"/>
              <a:ea typeface="ＭＳ Ｐゴシック" panose="020B0600070205080204" pitchFamily="34" charset="-128"/>
            </a:rPr>
            <a:t> )  =  1 x 32,1 + 4 x 16,0 = 96,1 g/mol</a:t>
          </a:r>
          <a:endParaRPr lang="en-US" sz="1800" kern="1200" dirty="0"/>
        </a:p>
      </dsp:txBody>
      <dsp:txXfrm>
        <a:off x="85001" y="2000436"/>
        <a:ext cx="5287822" cy="1571252"/>
      </dsp:txXfrm>
    </dsp:sp>
    <dsp:sp modelId="{292478A9-83E3-F04D-8E8A-B36663C30FE4}">
      <dsp:nvSpPr>
        <dsp:cNvPr id="0" name=""/>
        <dsp:cNvSpPr/>
      </dsp:nvSpPr>
      <dsp:spPr>
        <a:xfrm>
          <a:off x="0" y="3708529"/>
          <a:ext cx="5457824" cy="174125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800" b="1" kern="1200" dirty="0">
              <a:latin typeface="+mj-lt"/>
              <a:ea typeface="ＭＳ Ｐゴシック" panose="020B0600070205080204" pitchFamily="34" charset="-128"/>
            </a:rPr>
            <a:t>La masse molaire ionique M est la masse d</a:t>
          </a:r>
          <a:r>
            <a:rPr lang="ja-JP" altLang="fr-FR" sz="1800" b="1" kern="1200" dirty="0">
              <a:latin typeface="+mj-lt"/>
            </a:rPr>
            <a:t>’</a:t>
          </a:r>
          <a:r>
            <a:rPr lang="fr-FR" altLang="ja-JP" sz="1800" b="1" kern="1200" dirty="0">
              <a:latin typeface="+mj-lt"/>
            </a:rPr>
            <a:t>une mole d</a:t>
          </a:r>
          <a:r>
            <a:rPr lang="ja-JP" altLang="fr-FR" sz="1800" b="1" kern="1200" dirty="0">
              <a:latin typeface="+mj-lt"/>
            </a:rPr>
            <a:t>’</a:t>
          </a:r>
          <a:r>
            <a:rPr lang="fr-FR" altLang="ja-JP" sz="1800" b="1" kern="1200" dirty="0">
              <a:latin typeface="+mj-lt"/>
            </a:rPr>
            <a:t>ions.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800" b="1" i="1" kern="1200" dirty="0">
              <a:latin typeface="+mj-lt"/>
              <a:ea typeface="ＭＳ Ｐゴシック" panose="020B0600070205080204" pitchFamily="34" charset="-128"/>
            </a:rPr>
            <a:t>M mole d</a:t>
          </a:r>
          <a:r>
            <a:rPr lang="ja-JP" altLang="fr-FR" sz="1800" b="1" i="1" kern="1200" dirty="0">
              <a:latin typeface="+mj-lt"/>
            </a:rPr>
            <a:t>’</a:t>
          </a:r>
          <a:r>
            <a:rPr lang="fr-FR" altLang="ja-JP" sz="1800" b="1" i="1" kern="1200" dirty="0">
              <a:latin typeface="+mj-lt"/>
            </a:rPr>
            <a:t>ions  =    M mole d</a:t>
          </a:r>
          <a:r>
            <a:rPr lang="ja-JP" altLang="fr-FR" sz="1800" b="1" i="1" kern="1200" dirty="0">
              <a:latin typeface="+mj-lt"/>
            </a:rPr>
            <a:t>’</a:t>
          </a:r>
          <a:r>
            <a:rPr lang="fr-FR" altLang="ja-JP" sz="1800" b="1" i="1" kern="1200" dirty="0">
              <a:latin typeface="+mj-lt"/>
            </a:rPr>
            <a:t>atomes car les électrons ont une masse très petite</a:t>
          </a:r>
          <a:endParaRPr lang="fr-FR" altLang="ja-JP" sz="1800" b="1" kern="1200" dirty="0">
            <a:latin typeface="+mj-lt"/>
          </a:endParaRPr>
        </a:p>
      </dsp:txBody>
      <dsp:txXfrm>
        <a:off x="85001" y="3793530"/>
        <a:ext cx="5287822" cy="15712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A9196-5956-F842-B3A4-556894883906}">
      <dsp:nvSpPr>
        <dsp:cNvPr id="0" name=""/>
        <dsp:cNvSpPr/>
      </dsp:nvSpPr>
      <dsp:spPr>
        <a:xfrm>
          <a:off x="0" y="39775"/>
          <a:ext cx="5457824" cy="17943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/>
            <a:t>Exemples</a:t>
          </a:r>
          <a:r>
            <a:rPr lang="en-US" sz="1900" b="1" kern="1200" dirty="0"/>
            <a:t> :</a:t>
          </a:r>
          <a:endParaRPr lang="en-US" sz="1900" kern="1200" dirty="0"/>
        </a:p>
      </dsp:txBody>
      <dsp:txXfrm>
        <a:off x="87594" y="127369"/>
        <a:ext cx="5282636" cy="1619189"/>
      </dsp:txXfrm>
    </dsp:sp>
    <dsp:sp modelId="{D41C9E1E-1692-C349-86DE-78B87A1ED881}">
      <dsp:nvSpPr>
        <dsp:cNvPr id="0" name=""/>
        <dsp:cNvSpPr/>
      </dsp:nvSpPr>
      <dsp:spPr>
        <a:xfrm>
          <a:off x="0" y="1888873"/>
          <a:ext cx="5457824" cy="1794377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altLang="fr-FR" sz="1900" b="1" kern="1200" dirty="0">
            <a:latin typeface="Arial" panose="020B0604020202020204" pitchFamily="34" charset="0"/>
            <a:ea typeface="ＭＳ Ｐゴシック" panose="020B0600070205080204" pitchFamily="34" charset="-128"/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900" b="1" kern="1200" dirty="0">
              <a:latin typeface="Arial" panose="020B0604020202020204" pitchFamily="34" charset="0"/>
              <a:ea typeface="ＭＳ Ｐゴシック" panose="020B0600070205080204" pitchFamily="34" charset="-128"/>
            </a:rPr>
            <a:t>M(CuSO</a:t>
          </a:r>
          <a:r>
            <a:rPr lang="fr-FR" altLang="fr-FR" sz="1900" b="1" kern="1200" baseline="-25000" dirty="0">
              <a:latin typeface="Arial" panose="020B0604020202020204" pitchFamily="34" charset="0"/>
              <a:ea typeface="ＭＳ Ｐゴシック" panose="020B0600070205080204" pitchFamily="34" charset="-128"/>
            </a:rPr>
            <a:t>4</a:t>
          </a:r>
          <a:r>
            <a:rPr lang="fr-FR" altLang="fr-FR" sz="1900" b="1" kern="1200" dirty="0">
              <a:latin typeface="Arial" panose="020B0604020202020204" pitchFamily="34" charset="0"/>
              <a:ea typeface="ＭＳ Ｐゴシック" panose="020B0600070205080204" pitchFamily="34" charset="-128"/>
            </a:rPr>
            <a:t>) = M(Cu</a:t>
          </a:r>
          <a:r>
            <a:rPr lang="fr-FR" altLang="fr-FR" sz="1900" b="1" kern="1200" baseline="30000" dirty="0">
              <a:latin typeface="Arial" panose="020B0604020202020204" pitchFamily="34" charset="0"/>
              <a:ea typeface="ＭＳ Ｐゴシック" panose="020B0600070205080204" pitchFamily="34" charset="-128"/>
            </a:rPr>
            <a:t>2+</a:t>
          </a:r>
          <a:r>
            <a:rPr lang="fr-FR" altLang="fr-FR" sz="1900" b="1" kern="1200" dirty="0">
              <a:latin typeface="Arial" panose="020B0604020202020204" pitchFamily="34" charset="0"/>
              <a:ea typeface="ＭＳ Ｐゴシック" panose="020B0600070205080204" pitchFamily="34" charset="-128"/>
            </a:rPr>
            <a:t> ) + M(SO</a:t>
          </a:r>
          <a:r>
            <a:rPr lang="fr-FR" altLang="fr-FR" sz="1900" b="1" kern="1200" baseline="-25000" dirty="0">
              <a:latin typeface="Arial" panose="020B0604020202020204" pitchFamily="34" charset="0"/>
              <a:ea typeface="ＭＳ Ｐゴシック" panose="020B0600070205080204" pitchFamily="34" charset="-128"/>
            </a:rPr>
            <a:t>4</a:t>
          </a:r>
          <a:r>
            <a:rPr lang="fr-FR" altLang="fr-FR" sz="1900" b="1" kern="1200" baseline="30000" dirty="0">
              <a:latin typeface="Arial" panose="020B0604020202020204" pitchFamily="34" charset="0"/>
              <a:ea typeface="ＭＳ Ｐゴシック" panose="020B0600070205080204" pitchFamily="34" charset="-128"/>
            </a:rPr>
            <a:t>2-</a:t>
          </a:r>
          <a:r>
            <a:rPr lang="fr-FR" altLang="fr-FR" sz="1900" b="1" kern="1200" dirty="0">
              <a:latin typeface="Arial" panose="020B0604020202020204" pitchFamily="34" charset="0"/>
              <a:ea typeface="ＭＳ Ｐゴシック" panose="020B0600070205080204" pitchFamily="34" charset="-128"/>
            </a:rPr>
            <a:t> ) = M(Cu) - 2 x M(e</a:t>
          </a:r>
          <a:r>
            <a:rPr lang="fr-FR" altLang="fr-FR" sz="1900" b="1" kern="1200" baseline="30000" dirty="0">
              <a:latin typeface="Arial" panose="020B0604020202020204" pitchFamily="34" charset="0"/>
              <a:ea typeface="ＭＳ Ｐゴシック" panose="020B0600070205080204" pitchFamily="34" charset="-128"/>
            </a:rPr>
            <a:t>-</a:t>
          </a:r>
          <a:r>
            <a:rPr lang="fr-FR" altLang="fr-FR" sz="1900" b="1" kern="1200" dirty="0">
              <a:latin typeface="Arial" panose="020B0604020202020204" pitchFamily="34" charset="0"/>
              <a:ea typeface="ＭＳ Ｐゴシック" panose="020B0600070205080204" pitchFamily="34" charset="-128"/>
            </a:rPr>
            <a:t> ) + M(S) + 4 x M(O) + 2 x M(e</a:t>
          </a:r>
          <a:r>
            <a:rPr lang="fr-FR" altLang="fr-FR" sz="1900" b="1" kern="1200" baseline="30000" dirty="0">
              <a:latin typeface="Arial" panose="020B0604020202020204" pitchFamily="34" charset="0"/>
              <a:ea typeface="ＭＳ Ｐゴシック" panose="020B0600070205080204" pitchFamily="34" charset="-128"/>
            </a:rPr>
            <a:t>-</a:t>
          </a:r>
          <a:r>
            <a:rPr lang="fr-FR" altLang="fr-FR" sz="1900" b="1" kern="1200" dirty="0">
              <a:latin typeface="Arial" panose="020B0604020202020204" pitchFamily="34" charset="0"/>
              <a:ea typeface="ＭＳ Ｐゴシック" panose="020B0600070205080204" pitchFamily="34" charset="-128"/>
            </a:rPr>
            <a:t> )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900" b="1" kern="1200" dirty="0">
              <a:latin typeface="Arial" panose="020B0604020202020204" pitchFamily="34" charset="0"/>
              <a:ea typeface="ＭＳ Ｐゴシック" panose="020B0600070205080204" pitchFamily="34" charset="-128"/>
            </a:rPr>
            <a:t>= M(Cu) + M(S) + 4 x M(O) = 63,5 + 32,1 + 4 x 16,0 = 159,6 g.mol</a:t>
          </a:r>
          <a:r>
            <a:rPr lang="fr-FR" altLang="fr-FR" sz="1900" b="1" kern="1200" baseline="30000" dirty="0">
              <a:latin typeface="Arial" panose="020B0604020202020204" pitchFamily="34" charset="0"/>
              <a:ea typeface="ＭＳ Ｐゴシック" panose="020B0600070205080204" pitchFamily="34" charset="-128"/>
            </a:rPr>
            <a:t>-1</a:t>
          </a:r>
          <a:endParaRPr lang="en-US" sz="1900" kern="1200" baseline="30000" dirty="0"/>
        </a:p>
      </dsp:txBody>
      <dsp:txXfrm>
        <a:off x="87594" y="1976467"/>
        <a:ext cx="5282636" cy="1619189"/>
      </dsp:txXfrm>
    </dsp:sp>
    <dsp:sp modelId="{292478A9-83E3-F04D-8E8A-B36663C30FE4}">
      <dsp:nvSpPr>
        <dsp:cNvPr id="0" name=""/>
        <dsp:cNvSpPr/>
      </dsp:nvSpPr>
      <dsp:spPr>
        <a:xfrm>
          <a:off x="0" y="3737971"/>
          <a:ext cx="5457824" cy="179437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900" b="1" kern="1200" dirty="0">
              <a:latin typeface="Arial" panose="020B0604020202020204" pitchFamily="34" charset="0"/>
              <a:ea typeface="ＭＳ Ｐゴシック" panose="020B0600070205080204" pitchFamily="34" charset="-128"/>
            </a:rPr>
            <a:t>La masse molaire M d</a:t>
          </a:r>
          <a:r>
            <a:rPr lang="ja-JP" altLang="fr-FR" sz="1900" b="1" kern="1200">
              <a:latin typeface="Arial" panose="020B0604020202020204" pitchFamily="34" charset="0"/>
            </a:rPr>
            <a:t>’</a:t>
          </a:r>
          <a:r>
            <a:rPr lang="fr-FR" altLang="ja-JP" sz="1900" b="1" kern="1200" dirty="0">
              <a:latin typeface="Arial" panose="020B0604020202020204" pitchFamily="34" charset="0"/>
            </a:rPr>
            <a:t>un solide ionique se calcule comme celle d</a:t>
          </a:r>
          <a:r>
            <a:rPr lang="ja-JP" altLang="fr-FR" sz="1900" b="1" kern="1200">
              <a:latin typeface="Arial" panose="020B0604020202020204" pitchFamily="34" charset="0"/>
            </a:rPr>
            <a:t>’</a:t>
          </a:r>
          <a:r>
            <a:rPr lang="fr-FR" altLang="ja-JP" sz="1900" b="1" kern="1200" dirty="0">
              <a:latin typeface="Arial" panose="020B0604020202020204" pitchFamily="34" charset="0"/>
            </a:rPr>
            <a:t>une molécule à partir de la formule statistique du solide.</a:t>
          </a:r>
          <a:endParaRPr lang="fr-FR" altLang="ja-JP" sz="1900" b="1" kern="1200" dirty="0">
            <a:latin typeface="+mj-lt"/>
          </a:endParaRPr>
        </a:p>
      </dsp:txBody>
      <dsp:txXfrm>
        <a:off x="87594" y="3825565"/>
        <a:ext cx="5282636" cy="16191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EA667-6A80-4B34-B2FD-D9EFF69C6BA8}">
      <dsp:nvSpPr>
        <dsp:cNvPr id="0" name=""/>
        <dsp:cNvSpPr/>
      </dsp:nvSpPr>
      <dsp:spPr>
        <a:xfrm>
          <a:off x="0" y="661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BA7E96-58C7-4927-B283-060D28AFC56F}">
      <dsp:nvSpPr>
        <dsp:cNvPr id="0" name=""/>
        <dsp:cNvSpPr/>
      </dsp:nvSpPr>
      <dsp:spPr>
        <a:xfrm>
          <a:off x="0" y="661"/>
          <a:ext cx="8128000" cy="1083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altLang="fr-FR" sz="2000" kern="1200" dirty="0"/>
            <a:t>Au </a:t>
          </a:r>
          <a:r>
            <a:rPr lang="en-US" altLang="fr-FR" sz="2000" kern="1200" dirty="0" err="1"/>
            <a:t>laboratoire</a:t>
          </a:r>
          <a:r>
            <a:rPr lang="en-US" altLang="fr-FR" sz="2000" kern="1200" dirty="0"/>
            <a:t>, </a:t>
          </a:r>
          <a:r>
            <a:rPr lang="en-US" altLang="fr-FR" sz="2000" kern="1200" dirty="0" err="1"/>
            <a:t>vous</a:t>
          </a:r>
          <a:r>
            <a:rPr lang="en-US" altLang="fr-FR" sz="2000" kern="1200" dirty="0"/>
            <a:t> </a:t>
          </a:r>
          <a:r>
            <a:rPr lang="en-US" altLang="fr-FR" sz="2000" kern="1200" dirty="0" err="1"/>
            <a:t>disposez</a:t>
          </a:r>
          <a:r>
            <a:rPr lang="en-US" altLang="fr-FR" sz="2000" kern="1200" dirty="0"/>
            <a:t> de carbonate de sodium </a:t>
          </a:r>
          <a:r>
            <a:rPr lang="en-US" altLang="fr-FR" sz="2000" kern="1200" dirty="0" err="1">
              <a:solidFill>
                <a:srgbClr val="FF0000"/>
              </a:solidFill>
            </a:rPr>
            <a:t>déca</a:t>
          </a:r>
          <a:r>
            <a:rPr lang="en-US" altLang="fr-FR" sz="2000" kern="1200" dirty="0" err="1"/>
            <a:t>hydraté</a:t>
          </a:r>
          <a:r>
            <a:rPr lang="en-US" altLang="fr-FR" sz="2000" kern="1200" dirty="0"/>
            <a:t> sous </a:t>
          </a:r>
          <a:r>
            <a:rPr lang="en-US" altLang="fr-FR" sz="2000" kern="1200" dirty="0" err="1"/>
            <a:t>forme</a:t>
          </a:r>
          <a:r>
            <a:rPr lang="en-US" altLang="fr-FR" sz="2000" kern="1200" dirty="0"/>
            <a:t> de </a:t>
          </a:r>
          <a:r>
            <a:rPr lang="en-US" altLang="fr-FR" sz="2000" kern="1200" dirty="0" err="1"/>
            <a:t>poudre</a:t>
          </a:r>
          <a:r>
            <a:rPr lang="en-US" altLang="fr-FR" sz="2000" kern="1200" dirty="0"/>
            <a:t>. Sa </a:t>
          </a:r>
          <a:r>
            <a:rPr lang="en-US" altLang="fr-FR" sz="2000" kern="1200" dirty="0" err="1"/>
            <a:t>formule</a:t>
          </a:r>
          <a:r>
            <a:rPr lang="en-US" altLang="fr-FR" sz="2000" kern="1200" dirty="0"/>
            <a:t> </a:t>
          </a:r>
          <a:r>
            <a:rPr lang="en-US" altLang="fr-FR" sz="2000" kern="1200" dirty="0" err="1"/>
            <a:t>chimique</a:t>
          </a:r>
          <a:r>
            <a:rPr lang="en-US" altLang="fr-FR" sz="2000" kern="1200" dirty="0"/>
            <a:t> </a:t>
          </a:r>
          <a:r>
            <a:rPr lang="en-US" altLang="fr-FR" sz="2000" kern="1200" dirty="0" err="1"/>
            <a:t>est</a:t>
          </a:r>
          <a:r>
            <a:rPr lang="en-US" altLang="fr-FR" sz="2000" kern="1200" dirty="0"/>
            <a:t> Na</a:t>
          </a:r>
          <a:r>
            <a:rPr lang="en-US" altLang="fr-FR" sz="2000" kern="1200" baseline="-25000" dirty="0"/>
            <a:t>2</a:t>
          </a:r>
          <a:r>
            <a:rPr lang="en-US" altLang="fr-FR" sz="2000" kern="1200" dirty="0"/>
            <a:t>CO</a:t>
          </a:r>
          <a:r>
            <a:rPr lang="en-US" altLang="fr-FR" sz="2000" kern="1200" baseline="-25000" dirty="0"/>
            <a:t>3</a:t>
          </a:r>
          <a:r>
            <a:rPr lang="en-US" altLang="fr-FR" sz="2000" kern="1200" dirty="0"/>
            <a:t>.</a:t>
          </a:r>
          <a:r>
            <a:rPr lang="en-US" altLang="fr-FR" sz="2000" kern="1200" dirty="0">
              <a:solidFill>
                <a:srgbClr val="FF0000"/>
              </a:solidFill>
            </a:rPr>
            <a:t>10</a:t>
          </a:r>
          <a:r>
            <a:rPr lang="en-US" altLang="fr-FR" sz="2000" kern="1200" dirty="0"/>
            <a:t>H</a:t>
          </a:r>
          <a:r>
            <a:rPr lang="en-US" altLang="fr-FR" sz="2000" kern="1200" baseline="-25000" dirty="0"/>
            <a:t>2</a:t>
          </a:r>
          <a:r>
            <a:rPr lang="en-US" altLang="fr-FR" sz="2000" kern="1200" dirty="0"/>
            <a:t>O. </a:t>
          </a:r>
          <a:endParaRPr lang="fr-FR" sz="2000" kern="1200" dirty="0"/>
        </a:p>
      </dsp:txBody>
      <dsp:txXfrm>
        <a:off x="0" y="661"/>
        <a:ext cx="8128000" cy="1083468"/>
      </dsp:txXfrm>
    </dsp:sp>
    <dsp:sp modelId="{CB3DACE8-6D4A-4398-8E4F-B168EBFF7889}">
      <dsp:nvSpPr>
        <dsp:cNvPr id="0" name=""/>
        <dsp:cNvSpPr/>
      </dsp:nvSpPr>
      <dsp:spPr>
        <a:xfrm>
          <a:off x="0" y="1084130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0ED80-F490-497F-8724-A6AC4DBDE66F}">
      <dsp:nvSpPr>
        <dsp:cNvPr id="0" name=""/>
        <dsp:cNvSpPr/>
      </dsp:nvSpPr>
      <dsp:spPr>
        <a:xfrm>
          <a:off x="0" y="1084130"/>
          <a:ext cx="8128000" cy="1083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fr-FR" sz="2000" kern="1200" dirty="0"/>
            <a:t>1)Dans 1 </a:t>
          </a:r>
          <a:r>
            <a:rPr lang="en-US" altLang="fr-FR" sz="2000" kern="1200" dirty="0" err="1"/>
            <a:t>molécule</a:t>
          </a:r>
          <a:r>
            <a:rPr lang="en-US" altLang="fr-FR" sz="2000" kern="1200" dirty="0"/>
            <a:t> de Na</a:t>
          </a:r>
          <a:r>
            <a:rPr lang="en-US" altLang="fr-FR" sz="2000" kern="1200" baseline="-25000" dirty="0"/>
            <a:t>2 </a:t>
          </a:r>
          <a:r>
            <a:rPr lang="en-US" altLang="fr-FR" sz="2000" kern="1200" dirty="0"/>
            <a:t>CO</a:t>
          </a:r>
          <a:r>
            <a:rPr lang="en-US" altLang="fr-FR" sz="2000" kern="1200" baseline="-25000" dirty="0"/>
            <a:t>3</a:t>
          </a:r>
          <a:r>
            <a:rPr lang="en-US" altLang="fr-FR" sz="2000" kern="1200" dirty="0"/>
            <a:t>.10H</a:t>
          </a:r>
          <a:r>
            <a:rPr lang="en-US" altLang="fr-FR" sz="2000" kern="1200" baseline="-25000" dirty="0"/>
            <a:t>2</a:t>
          </a:r>
          <a:r>
            <a:rPr lang="en-US" altLang="fr-FR" sz="2000" kern="1200" dirty="0"/>
            <a:t>O, il y a 1 </a:t>
          </a:r>
          <a:r>
            <a:rPr lang="en-US" altLang="fr-FR" sz="2000" kern="1200" dirty="0" err="1"/>
            <a:t>molécule</a:t>
          </a:r>
          <a:r>
            <a:rPr lang="en-US" altLang="fr-FR" sz="2000" kern="1200" dirty="0"/>
            <a:t> de Na</a:t>
          </a:r>
          <a:r>
            <a:rPr lang="en-US" altLang="fr-FR" sz="2000" kern="1200" baseline="-25000" dirty="0"/>
            <a:t>2</a:t>
          </a:r>
          <a:r>
            <a:rPr lang="en-US" altLang="fr-FR" sz="2000" kern="1200" dirty="0"/>
            <a:t>CO</a:t>
          </a:r>
          <a:r>
            <a:rPr lang="en-US" altLang="fr-FR" sz="2000" kern="1200" baseline="-25000" dirty="0"/>
            <a:t>3</a:t>
          </a:r>
          <a:r>
            <a:rPr lang="en-US" altLang="fr-FR" sz="2000" kern="1200" dirty="0"/>
            <a:t> et 10 </a:t>
          </a:r>
          <a:r>
            <a:rPr lang="en-US" altLang="fr-FR" sz="2000" kern="1200" dirty="0" err="1"/>
            <a:t>molécules</a:t>
          </a:r>
          <a:r>
            <a:rPr lang="en-US" altLang="fr-FR" sz="2000" kern="1200" dirty="0"/>
            <a:t> </a:t>
          </a:r>
          <a:r>
            <a:rPr lang="en-US" altLang="fr-FR" sz="2000" kern="1200" dirty="0" err="1"/>
            <a:t>d’eau</a:t>
          </a:r>
          <a:r>
            <a:rPr lang="en-US" altLang="fr-FR" sz="2000" kern="1200" dirty="0"/>
            <a:t>.</a:t>
          </a:r>
        </a:p>
      </dsp:txBody>
      <dsp:txXfrm>
        <a:off x="0" y="1084130"/>
        <a:ext cx="8128000" cy="1083468"/>
      </dsp:txXfrm>
    </dsp:sp>
    <dsp:sp modelId="{AE262C8E-673B-4A88-AC8F-01D95BA82589}">
      <dsp:nvSpPr>
        <dsp:cNvPr id="0" name=""/>
        <dsp:cNvSpPr/>
      </dsp:nvSpPr>
      <dsp:spPr>
        <a:xfrm>
          <a:off x="0" y="2167599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C767D-1498-4F61-9A20-2D77B9725439}">
      <dsp:nvSpPr>
        <dsp:cNvPr id="0" name=""/>
        <dsp:cNvSpPr/>
      </dsp:nvSpPr>
      <dsp:spPr>
        <a:xfrm>
          <a:off x="0" y="2167599"/>
          <a:ext cx="8128000" cy="1083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fr-FR" sz="2000" kern="1200" dirty="0"/>
            <a:t>2) Dans 1 mole de Na</a:t>
          </a:r>
          <a:r>
            <a:rPr lang="en-US" altLang="fr-FR" sz="2000" kern="1200" baseline="-25000" dirty="0"/>
            <a:t>2</a:t>
          </a:r>
          <a:r>
            <a:rPr lang="en-US" altLang="fr-FR" sz="2000" kern="1200" dirty="0"/>
            <a:t>CO</a:t>
          </a:r>
          <a:r>
            <a:rPr lang="en-US" altLang="fr-FR" sz="2000" kern="1200" baseline="-25000" dirty="0"/>
            <a:t>3</a:t>
          </a:r>
          <a:r>
            <a:rPr lang="en-US" altLang="fr-FR" sz="2000" kern="1200" dirty="0"/>
            <a:t>.10H</a:t>
          </a:r>
          <a:r>
            <a:rPr lang="en-US" altLang="fr-FR" sz="2000" kern="1200" baseline="-25000" dirty="0"/>
            <a:t>2</a:t>
          </a:r>
          <a:r>
            <a:rPr lang="en-US" altLang="fr-FR" sz="2000" kern="1200" dirty="0"/>
            <a:t>O, il y a 1 mole de Na</a:t>
          </a:r>
          <a:r>
            <a:rPr lang="en-US" altLang="fr-FR" sz="2000" kern="1200" baseline="-25000" dirty="0"/>
            <a:t>2</a:t>
          </a:r>
          <a:r>
            <a:rPr lang="en-US" altLang="fr-FR" sz="2000" kern="1200" dirty="0"/>
            <a:t>CO</a:t>
          </a:r>
          <a:r>
            <a:rPr lang="en-US" altLang="fr-FR" sz="2000" kern="1200" baseline="-25000" dirty="0"/>
            <a:t>3</a:t>
          </a:r>
          <a:r>
            <a:rPr lang="en-US" altLang="fr-FR" sz="2000" kern="1200" dirty="0"/>
            <a:t> et 10 moles </a:t>
          </a:r>
          <a:r>
            <a:rPr lang="en-US" altLang="fr-FR" sz="2000" kern="1200" dirty="0" err="1"/>
            <a:t>d’eau</a:t>
          </a:r>
          <a:r>
            <a:rPr lang="en-US" altLang="fr-FR" sz="2000" kern="1200" dirty="0"/>
            <a:t>.</a:t>
          </a:r>
        </a:p>
      </dsp:txBody>
      <dsp:txXfrm>
        <a:off x="0" y="2167599"/>
        <a:ext cx="8128000" cy="1083468"/>
      </dsp:txXfrm>
    </dsp:sp>
    <dsp:sp modelId="{52371BFD-3144-4B40-A17C-2934E29AFA9A}">
      <dsp:nvSpPr>
        <dsp:cNvPr id="0" name=""/>
        <dsp:cNvSpPr/>
      </dsp:nvSpPr>
      <dsp:spPr>
        <a:xfrm>
          <a:off x="0" y="3251067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2CAC2-F832-423B-B128-7A692093EFFF}">
      <dsp:nvSpPr>
        <dsp:cNvPr id="0" name=""/>
        <dsp:cNvSpPr/>
      </dsp:nvSpPr>
      <dsp:spPr>
        <a:xfrm>
          <a:off x="0" y="3251067"/>
          <a:ext cx="1625600" cy="1083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fr-FR" sz="2000" kern="1200" dirty="0"/>
            <a:t>3)</a:t>
          </a:r>
        </a:p>
      </dsp:txBody>
      <dsp:txXfrm>
        <a:off x="0" y="3251067"/>
        <a:ext cx="1625600" cy="1083468"/>
      </dsp:txXfrm>
    </dsp:sp>
    <dsp:sp modelId="{6EEAADF5-2209-496A-BA72-FBFEECDB632D}">
      <dsp:nvSpPr>
        <dsp:cNvPr id="0" name=""/>
        <dsp:cNvSpPr/>
      </dsp:nvSpPr>
      <dsp:spPr>
        <a:xfrm>
          <a:off x="1747519" y="3267997"/>
          <a:ext cx="6380480" cy="338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fr-FR" sz="2000" kern="1200" dirty="0"/>
            <a:t> M Na</a:t>
          </a:r>
          <a:r>
            <a:rPr lang="en-US" altLang="fr-FR" sz="2000" kern="1200" baseline="-25000" dirty="0"/>
            <a:t>2</a:t>
          </a:r>
          <a:r>
            <a:rPr lang="en-US" altLang="fr-FR" sz="2000" kern="1200" dirty="0"/>
            <a:t>CO</a:t>
          </a:r>
          <a:r>
            <a:rPr lang="en-US" altLang="fr-FR" sz="2000" kern="1200" baseline="-25000" dirty="0"/>
            <a:t>3</a:t>
          </a:r>
          <a:r>
            <a:rPr lang="en-US" altLang="fr-FR" sz="2000" kern="1200" dirty="0"/>
            <a:t> = 2.23+1.12+3.16 = 106 g/mol</a:t>
          </a:r>
        </a:p>
      </dsp:txBody>
      <dsp:txXfrm>
        <a:off x="1747519" y="3267997"/>
        <a:ext cx="6380480" cy="338584"/>
      </dsp:txXfrm>
    </dsp:sp>
    <dsp:sp modelId="{4C69604B-1286-45BC-AB88-7A7D089E26E1}">
      <dsp:nvSpPr>
        <dsp:cNvPr id="0" name=""/>
        <dsp:cNvSpPr/>
      </dsp:nvSpPr>
      <dsp:spPr>
        <a:xfrm>
          <a:off x="1625599" y="3606581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BAB7D-F688-4F11-9518-99DBCE81BEEC}">
      <dsp:nvSpPr>
        <dsp:cNvPr id="0" name=""/>
        <dsp:cNvSpPr/>
      </dsp:nvSpPr>
      <dsp:spPr>
        <a:xfrm>
          <a:off x="1747519" y="3623510"/>
          <a:ext cx="6380480" cy="338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fr-FR" sz="2000" kern="1200" dirty="0"/>
            <a:t>M H</a:t>
          </a:r>
          <a:r>
            <a:rPr lang="en-US" altLang="fr-FR" sz="2000" kern="1200" baseline="-25000" dirty="0"/>
            <a:t>2</a:t>
          </a:r>
          <a:r>
            <a:rPr lang="en-US" altLang="fr-FR" sz="2000" kern="1200" dirty="0"/>
            <a:t>O = 2.1+16 = 18 g/mol</a:t>
          </a:r>
        </a:p>
      </dsp:txBody>
      <dsp:txXfrm>
        <a:off x="1747519" y="3623510"/>
        <a:ext cx="6380480" cy="338584"/>
      </dsp:txXfrm>
    </dsp:sp>
    <dsp:sp modelId="{06CCDD92-AEB8-4C9F-9F7D-B98427B7C8C1}">
      <dsp:nvSpPr>
        <dsp:cNvPr id="0" name=""/>
        <dsp:cNvSpPr/>
      </dsp:nvSpPr>
      <dsp:spPr>
        <a:xfrm>
          <a:off x="1625599" y="3962094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B4994-3780-4EBA-B1B4-2020CBFCAFE8}">
      <dsp:nvSpPr>
        <dsp:cNvPr id="0" name=""/>
        <dsp:cNvSpPr/>
      </dsp:nvSpPr>
      <dsp:spPr>
        <a:xfrm>
          <a:off x="1747519" y="3979023"/>
          <a:ext cx="6380480" cy="338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fr-FR" sz="2000" kern="1200" dirty="0"/>
            <a:t>M Na</a:t>
          </a:r>
          <a:r>
            <a:rPr lang="en-US" altLang="fr-FR" sz="2000" kern="1200" baseline="-25000" dirty="0"/>
            <a:t>2</a:t>
          </a:r>
          <a:r>
            <a:rPr lang="en-US" altLang="fr-FR" sz="2000" kern="1200" dirty="0"/>
            <a:t>CO</a:t>
          </a:r>
          <a:r>
            <a:rPr lang="en-US" altLang="fr-FR" sz="2000" kern="1200" baseline="-25000" dirty="0"/>
            <a:t>3</a:t>
          </a:r>
          <a:r>
            <a:rPr lang="en-US" altLang="fr-FR" sz="2000" kern="1200" dirty="0"/>
            <a:t>.10H</a:t>
          </a:r>
          <a:r>
            <a:rPr lang="en-US" altLang="fr-FR" sz="2000" kern="1200" baseline="-25000" dirty="0"/>
            <a:t>2</a:t>
          </a:r>
          <a:r>
            <a:rPr lang="en-US" altLang="fr-FR" sz="2000" kern="1200" dirty="0"/>
            <a:t>O = 106+10.18 = 106 + 180 = 286 g/mol</a:t>
          </a:r>
        </a:p>
      </dsp:txBody>
      <dsp:txXfrm>
        <a:off x="1747519" y="3979023"/>
        <a:ext cx="6380480" cy="338584"/>
      </dsp:txXfrm>
    </dsp:sp>
    <dsp:sp modelId="{D5C07A41-8FAF-4206-9952-D3C1FEF8ADD6}">
      <dsp:nvSpPr>
        <dsp:cNvPr id="0" name=""/>
        <dsp:cNvSpPr/>
      </dsp:nvSpPr>
      <dsp:spPr>
        <a:xfrm>
          <a:off x="1625599" y="4317607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0A906-B1D1-487C-BCAB-E86865A2EC03}">
      <dsp:nvSpPr>
        <dsp:cNvPr id="0" name=""/>
        <dsp:cNvSpPr/>
      </dsp:nvSpPr>
      <dsp:spPr>
        <a:xfrm>
          <a:off x="0" y="4334536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3B375-ECF2-4B00-B1CC-F76C2E366011}">
      <dsp:nvSpPr>
        <dsp:cNvPr id="0" name=""/>
        <dsp:cNvSpPr/>
      </dsp:nvSpPr>
      <dsp:spPr>
        <a:xfrm>
          <a:off x="0" y="4334536"/>
          <a:ext cx="8128000" cy="1083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fr-FR" sz="2000" kern="1200" dirty="0"/>
            <a:t>4) </a:t>
          </a:r>
          <a:r>
            <a:rPr lang="en-US" altLang="fr-FR" sz="2000" kern="1200" dirty="0" err="1"/>
            <a:t>Pourcentage</a:t>
          </a:r>
          <a:r>
            <a:rPr lang="en-US" altLang="fr-FR" sz="2000" kern="1200" dirty="0"/>
            <a:t> </a:t>
          </a:r>
          <a:r>
            <a:rPr lang="en-US" altLang="fr-FR" sz="2000" kern="1200" dirty="0" err="1"/>
            <a:t>massique</a:t>
          </a:r>
          <a:r>
            <a:rPr lang="en-US" altLang="fr-FR" sz="2000" kern="1200" dirty="0"/>
            <a:t> </a:t>
          </a:r>
          <a:r>
            <a:rPr lang="en-US" altLang="fr-FR" sz="2000" kern="1200" dirty="0" err="1"/>
            <a:t>d’eau</a:t>
          </a:r>
          <a:r>
            <a:rPr lang="en-US" altLang="fr-FR" sz="2000" kern="1200" dirty="0"/>
            <a:t> = (180/286).100 = 63 %</a:t>
          </a:r>
        </a:p>
      </dsp:txBody>
      <dsp:txXfrm>
        <a:off x="0" y="4334536"/>
        <a:ext cx="8128000" cy="1083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21ED0-55D7-1040-8A7B-0B6464BC8661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C2DD5-D772-4345-BC4F-BBD7F1EB18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15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1AFAF907-4E15-3146-9F68-CD88724F0C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8330FE5-BF3D-D346-986A-AE0FE70ACC7C}" type="slidenum">
              <a:rPr lang="fr-FR" altLang="fr-FR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43C6825C-1168-BC4C-9102-58DAF7C53C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5B42224-10C7-7D48-881B-7C5FB4EFD5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8307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F3186350-7EEE-5542-8F7C-0ADCC0C284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A69F574-0F9F-A842-BE15-1CE1F007F692}" type="slidenum">
              <a:rPr lang="fr-FR" altLang="fr-FR"/>
              <a:pPr>
                <a:spcBef>
                  <a:spcPct val="0"/>
                </a:spcBef>
              </a:pPr>
              <a:t>20</a:t>
            </a:fld>
            <a:endParaRPr lang="fr-FR" altLang="fr-FR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081CC441-A233-B844-9F57-457A636825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39991B3-8C5D-C44F-96ED-6DECD7F7FD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3794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9A458566-734E-7A48-AED0-5F9FAD7E2E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7168EDE-B3CA-304A-9ECF-236329E6FB77}" type="slidenum">
              <a:rPr lang="fr-FR" altLang="fr-FR"/>
              <a:pPr>
                <a:spcBef>
                  <a:spcPct val="0"/>
                </a:spcBef>
              </a:pPr>
              <a:t>21</a:t>
            </a:fld>
            <a:endParaRPr lang="fr-FR" altLang="fr-FR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CD5E3BD5-A9C6-C140-B94B-F5BA81BA8C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DB3F213-4A51-F74F-B10E-DBD7EC9559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3952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8ACBDB53-0844-484A-8618-DDC8D9EBF2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7E3760A-2669-D547-93F0-A67E6C1CA011}" type="slidenum">
              <a:rPr lang="fr-FR" altLang="fr-FR"/>
              <a:pPr>
                <a:spcBef>
                  <a:spcPct val="0"/>
                </a:spcBef>
              </a:pPr>
              <a:t>22</a:t>
            </a:fld>
            <a:endParaRPr lang="fr-FR" altLang="fr-FR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372D27D2-4C76-7241-9FD0-0AC153E18C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6718D69-8C6C-B94D-8E22-1F5259B007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6858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CD9088E4-4529-6E46-9A34-1651490920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F864C47-D417-4849-8EB0-70472C731DA1}" type="slidenum">
              <a:rPr lang="fr-FR" altLang="fr-FR"/>
              <a:pPr>
                <a:spcBef>
                  <a:spcPct val="0"/>
                </a:spcBef>
              </a:pPr>
              <a:t>23</a:t>
            </a:fld>
            <a:endParaRPr lang="fr-FR" altLang="fr-FR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85ACE451-561C-B74A-840C-E2AD16DD78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8794427-1822-024B-B09C-A6AE35F65D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5605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F3186350-7EEE-5542-8F7C-0ADCC0C284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A69F574-0F9F-A842-BE15-1CE1F007F692}" type="slidenum">
              <a:rPr lang="fr-FR" altLang="fr-FR"/>
              <a:pPr>
                <a:spcBef>
                  <a:spcPct val="0"/>
                </a:spcBef>
              </a:pPr>
              <a:t>25</a:t>
            </a:fld>
            <a:endParaRPr lang="fr-FR" altLang="fr-FR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081CC441-A233-B844-9F57-457A636825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39991B3-8C5D-C44F-96ED-6DECD7F7FD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2570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F3186350-7EEE-5542-8F7C-0ADCC0C284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A69F574-0F9F-A842-BE15-1CE1F007F692}" type="slidenum">
              <a:rPr lang="fr-FR" altLang="fr-FR"/>
              <a:pPr>
                <a:spcBef>
                  <a:spcPct val="0"/>
                </a:spcBef>
              </a:pPr>
              <a:t>26</a:t>
            </a:fld>
            <a:endParaRPr lang="fr-FR" altLang="fr-FR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081CC441-A233-B844-9F57-457A636825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39991B3-8C5D-C44F-96ED-6DECD7F7FD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2611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B66A840F-310B-C741-BE30-BB0162A680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51CA342-8C5B-7547-BD64-3943015AAF5B}" type="slidenum">
              <a:rPr lang="fr-FR" altLang="fr-FR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5E77926E-6D4D-504C-871C-31A426C356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36BC3CC-7FF3-E74B-9099-0D5AC08D4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702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6A8A1C64-7ED3-CD4E-8794-78B292CFF7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A4D365-2151-C441-BD0A-925B12091285}" type="slidenum">
              <a:rPr lang="fr-FR" altLang="fr-FR"/>
              <a:pPr>
                <a:spcBef>
                  <a:spcPct val="0"/>
                </a:spcBef>
              </a:pPr>
              <a:t>13</a:t>
            </a:fld>
            <a:endParaRPr lang="fr-FR" altLang="fr-FR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2DD8F9F7-0D3D-0E42-A75F-359DB4FD17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003D454-B5D1-9340-ACDF-DA27732772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9924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66F0FCFF-FCC6-C348-A8E9-DE100906CE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504D97-9212-834A-9BFF-06723C6F03BD}" type="slidenum">
              <a:rPr lang="fr-FR" altLang="fr-FR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FC267D92-6B73-414F-8195-F285AA5BDE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8435A46-6075-7543-966A-FE5FA91664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6727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6A8A1C64-7ED3-CD4E-8794-78B292CFF7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A4D365-2151-C441-BD0A-925B12091285}" type="slidenum">
              <a:rPr lang="fr-FR" altLang="fr-FR"/>
              <a:pPr>
                <a:spcBef>
                  <a:spcPct val="0"/>
                </a:spcBef>
              </a:pPr>
              <a:t>15</a:t>
            </a:fld>
            <a:endParaRPr lang="fr-FR" altLang="fr-FR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2DD8F9F7-0D3D-0E42-A75F-359DB4FD17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003D454-B5D1-9340-ACDF-DA27732772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1744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6A8A1C64-7ED3-CD4E-8794-78B292CFF7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A4D365-2151-C441-BD0A-925B12091285}" type="slidenum">
              <a:rPr lang="fr-FR" altLang="fr-FR"/>
              <a:pPr>
                <a:spcBef>
                  <a:spcPct val="0"/>
                </a:spcBef>
              </a:pPr>
              <a:t>16</a:t>
            </a:fld>
            <a:endParaRPr lang="fr-FR" altLang="fr-FR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2DD8F9F7-0D3D-0E42-A75F-359DB4FD17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003D454-B5D1-9340-ACDF-DA27732772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3165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6A8A1C64-7ED3-CD4E-8794-78B292CFF7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A4D365-2151-C441-BD0A-925B12091285}" type="slidenum">
              <a:rPr lang="fr-FR" altLang="fr-FR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2DD8F9F7-0D3D-0E42-A75F-359DB4FD17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003D454-B5D1-9340-ACDF-DA27732772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9487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F7520D4F-A5E9-2748-96F9-346EE2F645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CE24E00-FBD9-3A4F-9FFE-8F1288142808}" type="slidenum">
              <a:rPr lang="fr-FR" altLang="fr-FR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A6484684-7A59-F44E-BA90-7CB7A9AF53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0632299-E707-D74C-8977-5C385E2BA3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6383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321703E0-93D6-4843-ABB2-1C32FF96FF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7D38970-0FB8-8A4E-95F1-E51273863925}" type="slidenum">
              <a:rPr lang="fr-FR" altLang="fr-FR"/>
              <a:pPr>
                <a:spcBef>
                  <a:spcPct val="0"/>
                </a:spcBef>
              </a:pPr>
              <a:t>19</a:t>
            </a:fld>
            <a:endParaRPr lang="fr-FR" altLang="fr-FR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CB430B5-279C-4F46-9F55-19C3187BC3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D719EA2-1F96-E246-9EA5-F15DC0C0B5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7181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93BD3B-D361-0E43-965E-F403F89E9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892555-65A7-B949-9BC8-E88E49EF3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D21CCF-3761-9A4C-BE53-0113CC52F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D5B8-EC99-4BF3-84E0-EA4F7E99230F}" type="datetime1">
              <a:rPr lang="fr-FR" smtClean="0"/>
              <a:t>13/10/2025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C463CE-1951-6D42-A3EA-9D544ADA1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DF893F-337C-FE4B-B462-82B5F7549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C054-482C-C24D-A6DE-5081664E2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273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AEC560-4217-BA4A-B8B0-325FFEFA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AD95076-3724-6941-82F4-1FAA67D48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D34ECB-0D97-F748-8986-FA2195143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5727-5318-4606-ACA3-BF5EABCE5E27}" type="datetime1">
              <a:rPr lang="fr-FR" smtClean="0"/>
              <a:t>13/10/2025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F6D26A-3706-2E4A-85F6-2524B2849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502576-6863-FA44-8D73-9DF10BD44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C054-482C-C24D-A6DE-5081664E2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19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56EAB77-6D08-3C4A-B891-454BA76CF3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6B7C188-13E1-0E4C-990D-44C0DF040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84F006-D54D-384E-9CC9-4D658744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6F72-AF00-40BE-9AEA-5C6734D9501E}" type="datetime1">
              <a:rPr lang="fr-FR" smtClean="0"/>
              <a:t>13/10/2025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71FA83-F32E-A94B-91CE-75F3B24DF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634C04-0121-4246-A616-6AC3B612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C054-482C-C24D-A6DE-5081664E2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80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EEF309-36FC-454A-A016-35A3B865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D32790-E117-E04C-8D2E-EBDD9556C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B57C06-F103-524A-B21E-F3C5D889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F403-86DD-4FE7-BF46-287C2639407E}" type="datetime1">
              <a:rPr lang="fr-FR" smtClean="0"/>
              <a:t>13/10/2025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8C0491-61EA-5F46-A579-B84BA4D67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7C1E2D-9C55-D042-BD6E-F9EE4D5C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C054-482C-C24D-A6DE-5081664E2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88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D3072D-BF20-CF48-B2D2-AEA0A35AD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3F159B-A88B-644B-A87B-2C57B9B50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1FC066-7720-B741-BFB3-D34443B83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6523-7A67-4722-A0D2-4B1972A354A2}" type="datetime1">
              <a:rPr lang="fr-FR" smtClean="0"/>
              <a:t>13/10/2025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BC8F09-9A6E-0444-8094-EF3409E3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092F2C-708A-CC4F-8FAD-0AC68C4D0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C054-482C-C24D-A6DE-5081664E2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56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73EA52-0F4B-744C-BCAE-359452A92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A4AE44-407F-DC4E-AC37-635BE98F1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7FB494-3934-754F-A96D-D62034235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F2132B-344E-CD40-A95C-6AB57645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7FFB-2A75-46A8-BB56-32743B17FCFF}" type="datetime1">
              <a:rPr lang="fr-FR" smtClean="0"/>
              <a:t>13/10/2025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FFFD87-6BC5-6F45-9DC3-E1A711D8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FC6A48-A3E8-E946-BC13-17918EB2C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C054-482C-C24D-A6DE-5081664E2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92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D08AB2-EC26-6C49-984C-D4261EE8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E60050-C2F4-1447-A170-94FC00884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8AE463-B698-F342-92F7-28CECFD85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98D463-0710-7B4C-B5DC-2E250D0FE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88FC00D-3EFF-6742-8BE3-AA97B0E46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FCE6732-AED7-F340-BB17-681168F73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9151-EAC2-4746-A89C-660DDA0895B0}" type="datetime1">
              <a:rPr lang="fr-FR" smtClean="0"/>
              <a:t>13/10/2025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D70E976-02C5-A64A-951A-927C490F4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BE4EC2E-857C-6C43-B336-BA6ED592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C054-482C-C24D-A6DE-5081664E2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55E0D1-9180-644E-9359-528869FB3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C066A80-570E-2842-B2E4-42B777B2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083F-4EB6-4ECC-974F-D13AE68BABAD}" type="datetime1">
              <a:rPr lang="fr-FR" smtClean="0"/>
              <a:t>13/10/2025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93EB3B-E85D-F744-A04D-19EC9EEC9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E52EAE-E0E7-944E-809C-13FC885B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C054-482C-C24D-A6DE-5081664E2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861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D6B9A3C-0C0A-564C-BC6D-A50AC5EF7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BCBD-5C15-4221-AD34-791DC0DA7B4C}" type="datetime1">
              <a:rPr lang="fr-FR" smtClean="0"/>
              <a:t>13/10/2025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36C0D3-952A-4040-B030-425D8A5F5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560BAF-D3F2-EE4B-A3E7-9C10E65A7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C054-482C-C24D-A6DE-5081664E2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25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D43BBB-FC2C-AE4B-9F86-3E8CCA9C8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C804AB-71EE-9B49-909E-853889532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F407E1-59F1-5347-89D1-53AD88537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59F6FD-C94B-0846-BDC3-73FEB447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7C23-B19D-4393-B508-311D329985EA}" type="datetime1">
              <a:rPr lang="fr-FR" smtClean="0"/>
              <a:t>13/10/2025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9DD031A-A21D-364C-97EB-7377D96F7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880865-0D2D-5A44-9C45-27D822E83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C054-482C-C24D-A6DE-5081664E2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07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960465-06B5-624E-AE4F-FA37AB3A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4153E53-9AD9-9A43-8B7E-565E966F3F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EE39D7-C572-EB48-85C1-3062B6774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FAB702-DC76-4D4E-B46D-ADF237C8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91ED-DCE6-4DA1-B9D7-A4B7B083D350}" type="datetime1">
              <a:rPr lang="fr-FR" smtClean="0"/>
              <a:t>13/10/2025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563D46-E543-CC4D-82CD-D52E7B197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70158C-433B-4247-AB83-B436FE0F3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C054-482C-C24D-A6DE-5081664E2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05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29EC13-FDDF-AE49-8900-49CACB940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3F3B04-2F5E-FF4E-AAB1-B29F37CDA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93AC01-4812-7B4C-A65C-E940479098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7E530-2B21-44D7-BC41-4E8911116A7B}" type="datetime1">
              <a:rPr lang="fr-FR" smtClean="0"/>
              <a:t>13/10/2025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A773D7-4183-9348-8433-F767FE4A8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8726A8-053B-4E49-8F56-55BCC38BA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1C054-482C-C24D-A6DE-5081664E2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87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C066A-760B-B455-2DF4-D745A5206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fr-BE" sz="5200" dirty="0"/>
              <a:t>Le Nombre d’Avogadro N</a:t>
            </a:r>
            <a:r>
              <a:rPr lang="fr-BE" sz="5200" baseline="-25000" dirty="0"/>
              <a:t>A</a:t>
            </a:r>
            <a:r>
              <a:rPr lang="fr-BE" sz="5200" dirty="0"/>
              <a:t> et la Mole</a:t>
            </a:r>
            <a:endParaRPr lang="fr-FR" sz="5200" dirty="0"/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84783A92-AEF5-7223-87EB-D1317955FD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13631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A3AEDA-ECE0-167E-797B-A8383573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311C054-482C-C24D-A6DE-5081664E22A5}" type="slidenum">
              <a:rPr lang="fr-FR" smtClean="0"/>
              <a:pPr>
                <a:spcAft>
                  <a:spcPts val="600"/>
                </a:spcAft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512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EB71792-3966-AC56-7107-D5DFB1FAD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681157"/>
              </p:ext>
            </p:extLst>
          </p:nvPr>
        </p:nvGraphicFramePr>
        <p:xfrm>
          <a:off x="643467" y="862047"/>
          <a:ext cx="10905067" cy="5133908"/>
        </p:xfrm>
        <a:graphic>
          <a:graphicData uri="http://schemas.openxmlformats.org/drawingml/2006/table">
            <a:tbl>
              <a:tblPr/>
              <a:tblGrid>
                <a:gridCol w="3101516">
                  <a:extLst>
                    <a:ext uri="{9D8B030D-6E8A-4147-A177-3AD203B41FA5}">
                      <a16:colId xmlns:a16="http://schemas.microsoft.com/office/drawing/2014/main" val="3782847307"/>
                    </a:ext>
                  </a:extLst>
                </a:gridCol>
                <a:gridCol w="3109719">
                  <a:extLst>
                    <a:ext uri="{9D8B030D-6E8A-4147-A177-3AD203B41FA5}">
                      <a16:colId xmlns:a16="http://schemas.microsoft.com/office/drawing/2014/main" val="4106385278"/>
                    </a:ext>
                  </a:extLst>
                </a:gridCol>
                <a:gridCol w="1592316">
                  <a:extLst>
                    <a:ext uri="{9D8B030D-6E8A-4147-A177-3AD203B41FA5}">
                      <a16:colId xmlns:a16="http://schemas.microsoft.com/office/drawing/2014/main" val="138632685"/>
                    </a:ext>
                  </a:extLst>
                </a:gridCol>
                <a:gridCol w="3101516">
                  <a:extLst>
                    <a:ext uri="{9D8B030D-6E8A-4147-A177-3AD203B41FA5}">
                      <a16:colId xmlns:a16="http://schemas.microsoft.com/office/drawing/2014/main" val="543942039"/>
                    </a:ext>
                  </a:extLst>
                </a:gridCol>
              </a:tblGrid>
              <a:tr h="6929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3100"/>
                        <a:t>Type</a:t>
                      </a:r>
                    </a:p>
                  </a:txBody>
                  <a:tcPr marL="157482" marR="157482" marT="78741" marB="78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3100"/>
                        <a:t>Exemple</a:t>
                      </a:r>
                    </a:p>
                  </a:txBody>
                  <a:tcPr marL="157482" marR="157482" marT="78741" marB="78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3100"/>
                        <a:t>Unité</a:t>
                      </a:r>
                    </a:p>
                  </a:txBody>
                  <a:tcPr marL="157482" marR="157482" marT="78741" marB="78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3100" dirty="0"/>
                        <a:t>Description</a:t>
                      </a:r>
                    </a:p>
                  </a:txBody>
                  <a:tcPr marL="157482" marR="157482" marT="78741" marB="78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331516"/>
                  </a:ext>
                </a:extLst>
              </a:tr>
              <a:tr h="116536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3100"/>
                        <a:t>Masse atomique</a:t>
                      </a:r>
                    </a:p>
                  </a:txBody>
                  <a:tcPr marL="157482" marR="157482" marT="78741" marB="7874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3100" dirty="0"/>
                        <a:t>Cu : 63,54 u</a:t>
                      </a:r>
                    </a:p>
                  </a:txBody>
                  <a:tcPr marL="157482" marR="157482" marT="78741" marB="7874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3100"/>
                        <a:t>U m a</a:t>
                      </a:r>
                    </a:p>
                  </a:txBody>
                  <a:tcPr marL="157482" marR="157482" marT="78741" marB="7874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3100" dirty="0"/>
                        <a:t>masse d’un atome</a:t>
                      </a:r>
                    </a:p>
                  </a:txBody>
                  <a:tcPr marL="157482" marR="157482" marT="78741" marB="7874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881822"/>
                  </a:ext>
                </a:extLst>
              </a:tr>
              <a:tr h="116536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3100"/>
                        <a:t>Masse moléculaire</a:t>
                      </a:r>
                    </a:p>
                  </a:txBody>
                  <a:tcPr marL="157482" marR="157482" marT="78741" marB="787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3100"/>
                        <a:t>CaCl₂ : 110,98 u</a:t>
                      </a:r>
                    </a:p>
                  </a:txBody>
                  <a:tcPr marL="157482" marR="157482" marT="78741" marB="787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3100" dirty="0"/>
                        <a:t>U m a</a:t>
                      </a:r>
                    </a:p>
                  </a:txBody>
                  <a:tcPr marL="157482" marR="157482" marT="78741" marB="787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3100"/>
                        <a:t>masse d’une molécule</a:t>
                      </a:r>
                    </a:p>
                  </a:txBody>
                  <a:tcPr marL="157482" marR="157482" marT="78741" marB="787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338461"/>
                  </a:ext>
                </a:extLst>
              </a:tr>
              <a:tr h="21102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3100"/>
                        <a:t>Masse molaire</a:t>
                      </a:r>
                    </a:p>
                  </a:txBody>
                  <a:tcPr marL="157482" marR="157482" marT="78741" marB="787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3100"/>
                        <a:t>Cu : 63,54 g/mol</a:t>
                      </a:r>
                    </a:p>
                  </a:txBody>
                  <a:tcPr marL="157482" marR="157482" marT="78741" marB="787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3100" dirty="0"/>
                        <a:t>g/mol</a:t>
                      </a:r>
                    </a:p>
                  </a:txBody>
                  <a:tcPr marL="157482" marR="157482" marT="78741" marB="787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3100" dirty="0"/>
                        <a:t>masse d’une mole d’atomes ou de molécules</a:t>
                      </a:r>
                    </a:p>
                  </a:txBody>
                  <a:tcPr marL="157482" marR="157482" marT="78741" marB="787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962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338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4">
            <a:extLst>
              <a:ext uri="{FF2B5EF4-FFF2-40B4-BE49-F238E27FC236}">
                <a16:creationId xmlns:a16="http://schemas.microsoft.com/office/drawing/2014/main" id="{8A392CED-E62F-1146-A027-4714C4DB5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333376"/>
            <a:ext cx="6697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Une première formule à retenir</a:t>
            </a:r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 :</a:t>
            </a:r>
          </a:p>
        </p:txBody>
      </p:sp>
      <p:grpSp>
        <p:nvGrpSpPr>
          <p:cNvPr id="7170" name="Group 9">
            <a:extLst>
              <a:ext uri="{FF2B5EF4-FFF2-40B4-BE49-F238E27FC236}">
                <a16:creationId xmlns:a16="http://schemas.microsoft.com/office/drawing/2014/main" id="{F9700B09-C15E-434B-AFFB-AD49A9941E20}"/>
              </a:ext>
            </a:extLst>
          </p:cNvPr>
          <p:cNvGrpSpPr>
            <a:grpSpLocks/>
          </p:cNvGrpSpPr>
          <p:nvPr/>
        </p:nvGrpSpPr>
        <p:grpSpPr bwMode="auto">
          <a:xfrm>
            <a:off x="3216276" y="2133600"/>
            <a:ext cx="3095625" cy="1885950"/>
            <a:chOff x="1156" y="754"/>
            <a:chExt cx="1588" cy="940"/>
          </a:xfrm>
        </p:grpSpPr>
        <p:sp>
          <p:nvSpPr>
            <p:cNvPr id="7178" name="Text Box 5">
              <a:extLst>
                <a:ext uri="{FF2B5EF4-FFF2-40B4-BE49-F238E27FC236}">
                  <a16:creationId xmlns:a16="http://schemas.microsoft.com/office/drawing/2014/main" id="{46F92CCA-7677-B54C-8149-A8A1DD715A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1026"/>
              <a:ext cx="771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sz="4000">
                  <a:latin typeface="Arial" panose="020B0604020202020204" pitchFamily="34" charset="0"/>
                  <a:ea typeface="ＭＳ Ｐゴシック" panose="020B0600070205080204" pitchFamily="34" charset="-128"/>
                </a:rPr>
                <a:t>n = </a:t>
              </a:r>
            </a:p>
          </p:txBody>
        </p:sp>
        <p:sp>
          <p:nvSpPr>
            <p:cNvPr id="7179" name="Text Box 6">
              <a:extLst>
                <a:ext uri="{FF2B5EF4-FFF2-40B4-BE49-F238E27FC236}">
                  <a16:creationId xmlns:a16="http://schemas.microsoft.com/office/drawing/2014/main" id="{8636E07D-F9A9-F643-B9DC-86B49EC9A3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754"/>
              <a:ext cx="499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sz="4000">
                  <a:latin typeface="Arial" panose="020B0604020202020204" pitchFamily="34" charset="0"/>
                  <a:ea typeface="ＭＳ Ｐゴシック" panose="020B0600070205080204" pitchFamily="34" charset="-128"/>
                </a:rPr>
                <a:t>m </a:t>
              </a:r>
            </a:p>
          </p:txBody>
        </p:sp>
        <p:sp>
          <p:nvSpPr>
            <p:cNvPr id="7180" name="Text Box 7">
              <a:extLst>
                <a:ext uri="{FF2B5EF4-FFF2-40B4-BE49-F238E27FC236}">
                  <a16:creationId xmlns:a16="http://schemas.microsoft.com/office/drawing/2014/main" id="{8C50CC97-8388-0147-978A-A1D6E92ECF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1344"/>
              <a:ext cx="408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sz="4000">
                  <a:latin typeface="Arial" panose="020B0604020202020204" pitchFamily="34" charset="0"/>
                  <a:ea typeface="ＭＳ Ｐゴシック" panose="020B0600070205080204" pitchFamily="34" charset="-128"/>
                </a:rPr>
                <a:t>M</a:t>
              </a:r>
              <a:r>
                <a:rPr lang="fr-FR" altLang="fr-FR" sz="2400">
                  <a:latin typeface="Arial" panose="020B0604020202020204" pitchFamily="34" charset="0"/>
                  <a:ea typeface="ＭＳ Ｐゴシック" panose="020B0600070205080204" pitchFamily="34" charset="-128"/>
                </a:rPr>
                <a:t> </a:t>
              </a:r>
            </a:p>
          </p:txBody>
        </p:sp>
        <p:sp>
          <p:nvSpPr>
            <p:cNvPr id="7181" name="Line 8">
              <a:extLst>
                <a:ext uri="{FF2B5EF4-FFF2-40B4-BE49-F238E27FC236}">
                  <a16:creationId xmlns:a16="http://schemas.microsoft.com/office/drawing/2014/main" id="{72A33F88-C3CE-A340-9D4F-5D78B8C870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3" y="1253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106" name="Line 10">
            <a:extLst>
              <a:ext uri="{FF2B5EF4-FFF2-40B4-BE49-F238E27FC236}">
                <a16:creationId xmlns:a16="http://schemas.microsoft.com/office/drawing/2014/main" id="{6BABAEEF-3A98-224B-A062-95EBDF2590B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75051" y="3429001"/>
            <a:ext cx="936625" cy="16557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07" name="Text Box 11">
            <a:extLst>
              <a:ext uri="{FF2B5EF4-FFF2-40B4-BE49-F238E27FC236}">
                <a16:creationId xmlns:a16="http://schemas.microsoft.com/office/drawing/2014/main" id="{E7454CFC-B875-0646-8D30-EB8BEA249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6" y="5084764"/>
            <a:ext cx="2879725" cy="788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Nombre de moles</a:t>
            </a:r>
          </a:p>
          <a:p>
            <a:pPr rtl="1" eaLnBrk="1" hangingPunct="1">
              <a:spcBef>
                <a:spcPct val="50000"/>
              </a:spcBef>
            </a:pPr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S</a:t>
            </a:r>
            <a:r>
              <a:rPr lang="ja-JP" altLang="fr-FR">
                <a:latin typeface="Arial" panose="020B0604020202020204" pitchFamily="34" charset="0"/>
              </a:rPr>
              <a:t>’</a:t>
            </a:r>
            <a:r>
              <a:rPr lang="fr-FR" altLang="ja-JP">
                <a:latin typeface="Arial" panose="020B0604020202020204" pitchFamily="34" charset="0"/>
              </a:rPr>
              <a:t>exprime en moles (mol)</a:t>
            </a:r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08" name="Line 12">
            <a:extLst>
              <a:ext uri="{FF2B5EF4-FFF2-40B4-BE49-F238E27FC236}">
                <a16:creationId xmlns:a16="http://schemas.microsoft.com/office/drawing/2014/main" id="{3B7A73DA-C9D8-6041-A241-205A865207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08663" y="1268414"/>
            <a:ext cx="1008062" cy="1081087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09" name="Text Box 13">
            <a:extLst>
              <a:ext uri="{FF2B5EF4-FFF2-40B4-BE49-F238E27FC236}">
                <a16:creationId xmlns:a16="http://schemas.microsoft.com/office/drawing/2014/main" id="{0768171E-7F52-064B-8AC8-4745CB527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6" y="476250"/>
            <a:ext cx="3095625" cy="788988"/>
          </a:xfrm>
          <a:prstGeom prst="rect">
            <a:avLst/>
          </a:prstGeom>
          <a:solidFill>
            <a:srgbClr val="BBE3C1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Masse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S</a:t>
            </a:r>
            <a:r>
              <a:rPr lang="ja-JP" altLang="fr-FR">
                <a:latin typeface="Arial" panose="020B0604020202020204" pitchFamily="34" charset="0"/>
              </a:rPr>
              <a:t>’</a:t>
            </a:r>
            <a:r>
              <a:rPr lang="fr-FR" altLang="ja-JP">
                <a:latin typeface="Arial" panose="020B0604020202020204" pitchFamily="34" charset="0"/>
              </a:rPr>
              <a:t>exprime en grammes (g)</a:t>
            </a:r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10" name="Line 14">
            <a:extLst>
              <a:ext uri="{FF2B5EF4-FFF2-40B4-BE49-F238E27FC236}">
                <a16:creationId xmlns:a16="http://schemas.microsoft.com/office/drawing/2014/main" id="{F3524D8D-0556-114C-95D8-C1F5EB979F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0101" y="3068639"/>
            <a:ext cx="1008063" cy="504825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11" name="Text Box 15">
            <a:extLst>
              <a:ext uri="{FF2B5EF4-FFF2-40B4-BE49-F238E27FC236}">
                <a16:creationId xmlns:a16="http://schemas.microsoft.com/office/drawing/2014/main" id="{0E160D6B-2C43-1F48-85A9-34C7DEDBE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2492376"/>
            <a:ext cx="2952750" cy="1063625"/>
          </a:xfrm>
          <a:prstGeom prst="rect">
            <a:avLst/>
          </a:prstGeom>
          <a:solidFill>
            <a:srgbClr val="E1BDDE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>
                <a:solidFill>
                  <a:srgbClr val="FF0066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Masse molaire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>
                <a:solidFill>
                  <a:srgbClr val="FF0066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</a:t>
            </a:r>
            <a:r>
              <a:rPr lang="ja-JP" altLang="fr-FR">
                <a:solidFill>
                  <a:srgbClr val="FF0066"/>
                </a:solidFill>
                <a:latin typeface="Arial" panose="020B0604020202020204" pitchFamily="34" charset="0"/>
              </a:rPr>
              <a:t>’</a:t>
            </a:r>
            <a:r>
              <a:rPr lang="fr-FR" altLang="ja-JP">
                <a:solidFill>
                  <a:srgbClr val="FF0066"/>
                </a:solidFill>
                <a:latin typeface="Arial" panose="020B0604020202020204" pitchFamily="34" charset="0"/>
              </a:rPr>
              <a:t>exprime en grammes par mole (g/mol)</a:t>
            </a:r>
            <a:endParaRPr lang="fr-FR" altLang="fr-FR">
              <a:solidFill>
                <a:srgbClr val="FF0066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77" name="Rectangle 16">
            <a:extLst>
              <a:ext uri="{FF2B5EF4-FFF2-40B4-BE49-F238E27FC236}">
                <a16:creationId xmlns:a16="http://schemas.microsoft.com/office/drawing/2014/main" id="{599BD765-9E33-9348-8D38-C83AE8490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9" y="1916113"/>
            <a:ext cx="4105275" cy="244951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63DE3E4-F32D-D90E-6B2A-BFFDF6CF6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C054-482C-C24D-A6DE-5081664E22A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32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 animBg="1"/>
      <p:bldP spid="4109" grpId="0" animBg="1"/>
      <p:bldP spid="41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4">
            <a:extLst>
              <a:ext uri="{FF2B5EF4-FFF2-40B4-BE49-F238E27FC236}">
                <a16:creationId xmlns:a16="http://schemas.microsoft.com/office/drawing/2014/main" id="{22EEEDDE-C2FD-6B47-9035-9C0DD10D7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620713"/>
            <a:ext cx="8394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Pour utiliser cette formule il est important de comprendre la notion de masse molaire.</a:t>
            </a:r>
          </a:p>
        </p:txBody>
      </p:sp>
      <p:sp>
        <p:nvSpPr>
          <p:cNvPr id="9218" name="Text Box 5">
            <a:extLst>
              <a:ext uri="{FF2B5EF4-FFF2-40B4-BE49-F238E27FC236}">
                <a16:creationId xmlns:a16="http://schemas.microsoft.com/office/drawing/2014/main" id="{C326FCD7-AC87-2D42-96D9-ECB2D60EE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700213"/>
            <a:ext cx="5040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i="1">
                <a:latin typeface="Arial" panose="020B0604020202020204" pitchFamily="34" charset="0"/>
                <a:ea typeface="ＭＳ Ｐゴシック" panose="020B0600070205080204" pitchFamily="34" charset="-128"/>
              </a:rPr>
              <a:t>La masse molaire est la masse d</a:t>
            </a:r>
            <a:r>
              <a:rPr lang="ja-JP" altLang="fr-FR" i="1">
                <a:latin typeface="Arial" panose="020B0604020202020204" pitchFamily="34" charset="0"/>
              </a:rPr>
              <a:t>’</a:t>
            </a:r>
            <a:r>
              <a:rPr lang="fr-FR" altLang="ja-JP" i="1">
                <a:latin typeface="Arial" panose="020B0604020202020204" pitchFamily="34" charset="0"/>
              </a:rPr>
              <a:t>une mole</a:t>
            </a:r>
            <a:endParaRPr lang="fr-FR" altLang="fr-FR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9219" name="Image 4">
            <a:extLst>
              <a:ext uri="{FF2B5EF4-FFF2-40B4-BE49-F238E27FC236}">
                <a16:creationId xmlns:a16="http://schemas.microsoft.com/office/drawing/2014/main" id="{10862DE6-77A6-9F4F-B083-664432A6A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5638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74DBA3E-8CD6-905C-B368-DCB6D6BF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C054-482C-C24D-A6DE-5081664E22A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339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5BD421B-9F24-744B-96D8-647BFF74B1B3}"/>
              </a:ext>
            </a:extLst>
          </p:cNvPr>
          <p:cNvSpPr txBox="1"/>
          <p:nvPr/>
        </p:nvSpPr>
        <p:spPr>
          <a:xfrm>
            <a:off x="643468" y="643467"/>
            <a:ext cx="4804064" cy="5571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altLang="fr-FR" sz="3600" b="1" u="sng" dirty="0">
                <a:latin typeface="+mj-lt"/>
                <a:ea typeface="ＭＳ Ｐゴシック" panose="020B0600070205080204" pitchFamily="34" charset="-128"/>
              </a:rPr>
              <a:t>a . Masse molaire atomique M(X)</a:t>
            </a:r>
            <a:endParaRPr lang="fr-FR" altLang="fr-FR" sz="3600" b="1" dirty="0">
              <a:latin typeface="+mj-lt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315" name="ZoneTexte 2">
            <a:extLst>
              <a:ext uri="{FF2B5EF4-FFF2-40B4-BE49-F238E27FC236}">
                <a16:creationId xmlns:a16="http://schemas.microsoft.com/office/drawing/2014/main" id="{32AC7226-3BA6-47DA-908A-D5699D9368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6355790"/>
              </p:ext>
            </p:extLst>
          </p:nvPr>
        </p:nvGraphicFramePr>
        <p:xfrm>
          <a:off x="6091238" y="642938"/>
          <a:ext cx="5457825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4E2714C-1BEE-38F2-E385-71E56B67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C054-482C-C24D-A6DE-5081664E22A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370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11">
            <a:extLst>
              <a:ext uri="{FF2B5EF4-FFF2-40B4-BE49-F238E27FC236}">
                <a16:creationId xmlns:a16="http://schemas.microsoft.com/office/drawing/2014/main" id="{568B5109-9B67-6F4E-8BE7-A92D3294D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245350"/>
            <a:ext cx="7632700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fr-FR" altLang="fr-FR" b="1" u="sng">
                <a:latin typeface="Arial" panose="020B0604020202020204" pitchFamily="34" charset="0"/>
                <a:ea typeface="ＭＳ Ｐゴシック" panose="020B0600070205080204" pitchFamily="34" charset="-128"/>
              </a:rPr>
              <a:t>b . Masse molaire moléculaire. </a:t>
            </a:r>
          </a:p>
          <a:p>
            <a:pPr eaLnBrk="1" hangingPunct="1"/>
            <a:endParaRPr lang="fr-FR" altLang="fr-FR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fr-FR" altLang="fr-FR" b="1">
                <a:latin typeface="Arial" panose="020B0604020202020204" pitchFamily="34" charset="0"/>
                <a:ea typeface="ＭＳ Ｐゴシック" panose="020B0600070205080204" pitchFamily="34" charset="-128"/>
              </a:rPr>
              <a:t>La masse molaire moléculaire M est la masse d</a:t>
            </a:r>
            <a:r>
              <a:rPr lang="ja-JP" altLang="fr-FR" b="1">
                <a:latin typeface="Arial" panose="020B0604020202020204" pitchFamily="34" charset="0"/>
              </a:rPr>
              <a:t>’</a:t>
            </a:r>
            <a:r>
              <a:rPr lang="fr-FR" altLang="ja-JP" b="1">
                <a:latin typeface="Arial" panose="020B0604020202020204" pitchFamily="34" charset="0"/>
              </a:rPr>
              <a:t>une mole de molécules.</a:t>
            </a:r>
          </a:p>
          <a:p>
            <a:pPr eaLnBrk="1" hangingPunct="1"/>
            <a:r>
              <a:rPr lang="fr-FR" altLang="fr-FR" b="1">
                <a:latin typeface="Arial" panose="020B0604020202020204" pitchFamily="34" charset="0"/>
                <a:ea typeface="ＭＳ Ｐゴシック" panose="020B0600070205080204" pitchFamily="34" charset="-128"/>
              </a:rPr>
              <a:t>Sa valeur est égale à la somme des masses molaires atomiques de tous les atomes constituant la molécule.</a:t>
            </a:r>
          </a:p>
          <a:p>
            <a:pPr eaLnBrk="1" hangingPunct="1"/>
            <a:endParaRPr lang="fr-FR" altLang="fr-FR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fr-FR" altLang="fr-FR" b="1">
                <a:latin typeface="Arial" panose="020B0604020202020204" pitchFamily="34" charset="0"/>
                <a:ea typeface="ＭＳ Ｐゴシック" panose="020B0600070205080204" pitchFamily="34" charset="-128"/>
              </a:rPr>
              <a:t>Exemples :</a:t>
            </a:r>
          </a:p>
          <a:p>
            <a:pPr eaLnBrk="1" hangingPunct="1"/>
            <a:r>
              <a:rPr lang="fr-FR" altLang="fr-FR" b="1">
                <a:latin typeface="Arial" panose="020B0604020202020204" pitchFamily="34" charset="0"/>
                <a:ea typeface="ＭＳ Ｐゴシック" panose="020B0600070205080204" pitchFamily="34" charset="-128"/>
              </a:rPr>
              <a:t>M(H2O) = 2xM(H) + 1xM(O) = 2x 1,0 + 1x 16,0 = 18,0 g/mol; </a:t>
            </a:r>
          </a:p>
          <a:p>
            <a:pPr eaLnBrk="1" hangingPunct="1"/>
            <a:r>
              <a:rPr lang="fr-FR" altLang="fr-FR" b="1">
                <a:latin typeface="Arial" panose="020B0604020202020204" pitchFamily="34" charset="0"/>
                <a:ea typeface="ＭＳ Ｐゴシック" panose="020B0600070205080204" pitchFamily="34" charset="-128"/>
              </a:rPr>
              <a:t>M(C3H6Cl2) = 3x M(C) +6x M(H) +2x M(Cl) =3x 12,0 + 6 x1,0 + 2x 35,5 = 113, 0 g/mol </a:t>
            </a:r>
          </a:p>
          <a:p>
            <a:pPr eaLnBrk="1" hangingPunct="1">
              <a:spcBef>
                <a:spcPct val="50000"/>
              </a:spcBef>
            </a:pPr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70" name="Rectangle 13">
            <a:extLst>
              <a:ext uri="{FF2B5EF4-FFF2-40B4-BE49-F238E27FC236}">
                <a16:creationId xmlns:a16="http://schemas.microsoft.com/office/drawing/2014/main" id="{8BD803F9-C559-234E-9FA4-0D44FD7D4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756" y="2181223"/>
            <a:ext cx="7993063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endParaRPr lang="fr-FR" altLang="fr-FR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fr-FR" altLang="fr-FR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fr-FR" altLang="fr-FR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Exemples :</a:t>
            </a:r>
          </a:p>
          <a:p>
            <a:pPr eaLnBrk="1" hangingPunct="1"/>
            <a:r>
              <a:rPr lang="fr-FR" altLang="fr-FR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M(C) = 12,0 g/mol ; M(H) = 1,0 g/mol ; M(O) =16,0 g/.mol ; M(Cl) = 35,5 g/mol ; M(S) =32,0 g/mol.</a:t>
            </a:r>
          </a:p>
          <a:p>
            <a:pPr eaLnBrk="1" hangingPunct="1">
              <a:spcBef>
                <a:spcPct val="50000"/>
              </a:spcBef>
            </a:pPr>
            <a:endParaRPr lang="fr-FR" altLang="fr-FR" sz="10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134" name="Picture 14">
            <a:extLst>
              <a:ext uri="{FF2B5EF4-FFF2-40B4-BE49-F238E27FC236}">
                <a16:creationId xmlns:a16="http://schemas.microsoft.com/office/drawing/2014/main" id="{98EEC99F-F18C-1049-A0BB-8CA6B84E2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4221164"/>
            <a:ext cx="3960813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Oval 15">
            <a:extLst>
              <a:ext uri="{FF2B5EF4-FFF2-40B4-BE49-F238E27FC236}">
                <a16:creationId xmlns:a16="http://schemas.microsoft.com/office/drawing/2014/main" id="{80AF8A26-9AC7-6442-A6F4-78C1DA6A9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8" y="5084763"/>
            <a:ext cx="431800" cy="3603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36" name="Line 16">
            <a:extLst>
              <a:ext uri="{FF2B5EF4-FFF2-40B4-BE49-F238E27FC236}">
                <a16:creationId xmlns:a16="http://schemas.microsoft.com/office/drawing/2014/main" id="{8B923661-D406-124B-86CA-5E5112BE0FF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32176" y="3357563"/>
            <a:ext cx="1655763" cy="172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37" name="Rectangle 17">
            <a:extLst>
              <a:ext uri="{FF2B5EF4-FFF2-40B4-BE49-F238E27FC236}">
                <a16:creationId xmlns:a16="http://schemas.microsoft.com/office/drawing/2014/main" id="{20995DE3-CAD4-A349-AE74-247AA990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756" y="3017937"/>
            <a:ext cx="1512887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8AE6E46-3F1A-7CDE-36F9-E21F3CAFE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C054-482C-C24D-A6DE-5081664E22A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7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 animBg="1"/>
      <p:bldP spid="51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5BD421B-9F24-744B-96D8-647BFF74B1B3}"/>
              </a:ext>
            </a:extLst>
          </p:cNvPr>
          <p:cNvSpPr txBox="1"/>
          <p:nvPr/>
        </p:nvSpPr>
        <p:spPr>
          <a:xfrm>
            <a:off x="643468" y="643467"/>
            <a:ext cx="4804064" cy="5571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fr-FR" sz="36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 . Masse </a:t>
            </a:r>
            <a:r>
              <a:rPr lang="en-US" altLang="fr-FR" sz="3600" b="1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molaire</a:t>
            </a:r>
            <a:r>
              <a:rPr lang="en-US" altLang="fr-FR" sz="36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fr-FR" sz="3600" b="1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moléculaire</a:t>
            </a:r>
            <a:endParaRPr lang="en-US" altLang="fr-FR" sz="3600" b="1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315" name="ZoneTexte 2">
            <a:extLst>
              <a:ext uri="{FF2B5EF4-FFF2-40B4-BE49-F238E27FC236}">
                <a16:creationId xmlns:a16="http://schemas.microsoft.com/office/drawing/2014/main" id="{32AC7226-3BA6-47DA-908A-D5699D9368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1440120"/>
              </p:ext>
            </p:extLst>
          </p:nvPr>
        </p:nvGraphicFramePr>
        <p:xfrm>
          <a:off x="6091238" y="642938"/>
          <a:ext cx="5457825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DFA71FB-F0CF-95DC-258F-B97CAA369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C054-482C-C24D-A6DE-5081664E22A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39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graphicEl>
                                              <a:dgm id="{E7BA9196-5956-F842-B3A4-556894883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graphicEl>
                                              <a:dgm id="{D41C9E1E-1692-C349-86DE-78B87A1ED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graphicEl>
                                              <a:dgm id="{775E6A76-F315-3547-8545-5902E2833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graphicEl>
                                              <a:dgm id="{39F0C763-C007-2B47-9CA0-CB84D29F0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31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5BD421B-9F24-744B-96D8-647BFF74B1B3}"/>
              </a:ext>
            </a:extLst>
          </p:cNvPr>
          <p:cNvSpPr txBox="1"/>
          <p:nvPr/>
        </p:nvSpPr>
        <p:spPr>
          <a:xfrm>
            <a:off x="643468" y="643467"/>
            <a:ext cx="4804064" cy="5571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fr-FR" sz="3600" b="1" u="sng" dirty="0">
                <a:latin typeface="+mj-lt"/>
              </a:rPr>
              <a:t>C. Masse </a:t>
            </a:r>
            <a:r>
              <a:rPr lang="en-US" altLang="fr-FR" sz="3600" b="1" u="sng" dirty="0" err="1">
                <a:latin typeface="+mj-lt"/>
              </a:rPr>
              <a:t>molaire</a:t>
            </a:r>
            <a:r>
              <a:rPr lang="en-US" altLang="fr-FR" sz="3600" b="1" u="sng" dirty="0">
                <a:latin typeface="+mj-lt"/>
              </a:rPr>
              <a:t> </a:t>
            </a:r>
            <a:r>
              <a:rPr lang="en-US" altLang="fr-FR" sz="3600" b="1" u="sng" dirty="0" err="1">
                <a:latin typeface="+mj-lt"/>
              </a:rPr>
              <a:t>ionique</a:t>
            </a:r>
            <a:r>
              <a:rPr lang="en-US" altLang="fr-FR" sz="3600" b="1" dirty="0">
                <a:latin typeface="+mj-lt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315" name="ZoneTexte 2">
            <a:extLst>
              <a:ext uri="{FF2B5EF4-FFF2-40B4-BE49-F238E27FC236}">
                <a16:creationId xmlns:a16="http://schemas.microsoft.com/office/drawing/2014/main" id="{32AC7226-3BA6-47DA-908A-D5699D9368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3728489"/>
              </p:ext>
            </p:extLst>
          </p:nvPr>
        </p:nvGraphicFramePr>
        <p:xfrm>
          <a:off x="6091238" y="642938"/>
          <a:ext cx="5457825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16FD6B-DD98-73B7-70E6-9E53739CB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C054-482C-C24D-A6DE-5081664E22A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06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graphicEl>
                                              <a:dgm id="{E7BA9196-5956-F842-B3A4-556894883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graphicEl>
                                              <a:dgm id="{D41C9E1E-1692-C349-86DE-78B87A1ED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graphicEl>
                                              <a:dgm id="{292478A9-83E3-F04D-8E8A-B36663C30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315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5BD421B-9F24-744B-96D8-647BFF74B1B3}"/>
              </a:ext>
            </a:extLst>
          </p:cNvPr>
          <p:cNvSpPr txBox="1"/>
          <p:nvPr/>
        </p:nvSpPr>
        <p:spPr>
          <a:xfrm>
            <a:off x="643468" y="643467"/>
            <a:ext cx="4804064" cy="5571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altLang="fr-FR" sz="3600" b="1" u="sng" dirty="0">
                <a:latin typeface="+mj-lt"/>
                <a:ea typeface="ＭＳ Ｐゴシック" panose="020B0600070205080204" pitchFamily="34" charset="-128"/>
              </a:rPr>
              <a:t>d . Masse molaire d</a:t>
            </a:r>
            <a:r>
              <a:rPr lang="ja-JP" altLang="fr-FR" sz="3600" b="1" u="sng" dirty="0">
                <a:latin typeface="+mj-lt"/>
              </a:rPr>
              <a:t>’</a:t>
            </a:r>
            <a:r>
              <a:rPr lang="fr-FR" altLang="ja-JP" sz="3600" b="1" u="sng" dirty="0">
                <a:latin typeface="+mj-lt"/>
              </a:rPr>
              <a:t>un solide ionique</a:t>
            </a:r>
            <a:endParaRPr lang="fr-FR" altLang="ja-JP" sz="3600" b="1" u="sng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315" name="ZoneTexte 2">
            <a:extLst>
              <a:ext uri="{FF2B5EF4-FFF2-40B4-BE49-F238E27FC236}">
                <a16:creationId xmlns:a16="http://schemas.microsoft.com/office/drawing/2014/main" id="{32AC7226-3BA6-47DA-908A-D5699D9368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127991"/>
              </p:ext>
            </p:extLst>
          </p:nvPr>
        </p:nvGraphicFramePr>
        <p:xfrm>
          <a:off x="6091238" y="642938"/>
          <a:ext cx="5457825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EE27ABA-9BEF-5F3D-8231-03A1ACD4B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C054-482C-C24D-A6DE-5081664E22A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01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graphicEl>
                                              <a:dgm id="{E7BA9196-5956-F842-B3A4-556894883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graphicEl>
                                              <a:dgm id="{D41C9E1E-1692-C349-86DE-78B87A1ED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graphicEl>
                                              <a:dgm id="{292478A9-83E3-F04D-8E8A-B36663C30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315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>
            <a:extLst>
              <a:ext uri="{FF2B5EF4-FFF2-40B4-BE49-F238E27FC236}">
                <a16:creationId xmlns:a16="http://schemas.microsoft.com/office/drawing/2014/main" id="{AE7F2793-5007-6143-ACFA-E84D26C04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333376"/>
            <a:ext cx="6697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Une deuxième formule à retenir</a:t>
            </a:r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 :</a:t>
            </a:r>
          </a:p>
        </p:txBody>
      </p:sp>
      <p:grpSp>
        <p:nvGrpSpPr>
          <p:cNvPr id="19458" name="Group 3">
            <a:extLst>
              <a:ext uri="{FF2B5EF4-FFF2-40B4-BE49-F238E27FC236}">
                <a16:creationId xmlns:a16="http://schemas.microsoft.com/office/drawing/2014/main" id="{4B5B0B67-B7F1-1849-AB3D-C3328BB7FF38}"/>
              </a:ext>
            </a:extLst>
          </p:cNvPr>
          <p:cNvGrpSpPr>
            <a:grpSpLocks/>
          </p:cNvGrpSpPr>
          <p:nvPr/>
        </p:nvGrpSpPr>
        <p:grpSpPr bwMode="auto">
          <a:xfrm>
            <a:off x="3216275" y="2667000"/>
            <a:ext cx="3162300" cy="1111250"/>
            <a:chOff x="1156" y="1020"/>
            <a:chExt cx="1622" cy="554"/>
          </a:xfrm>
        </p:grpSpPr>
        <p:sp>
          <p:nvSpPr>
            <p:cNvPr id="19470" name="Text Box 4">
              <a:extLst>
                <a:ext uri="{FF2B5EF4-FFF2-40B4-BE49-F238E27FC236}">
                  <a16:creationId xmlns:a16="http://schemas.microsoft.com/office/drawing/2014/main" id="{36997F56-47EA-EB4E-B6E2-F07C53E5A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1026"/>
              <a:ext cx="771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sz="4000">
                  <a:latin typeface="Arial" panose="020B0604020202020204" pitchFamily="34" charset="0"/>
                  <a:ea typeface="ＭＳ Ｐゴシック" panose="020B0600070205080204" pitchFamily="34" charset="-128"/>
                </a:rPr>
                <a:t>P*V = </a:t>
              </a:r>
            </a:p>
          </p:txBody>
        </p:sp>
        <p:sp>
          <p:nvSpPr>
            <p:cNvPr id="19471" name="Text Box 5">
              <a:extLst>
                <a:ext uri="{FF2B5EF4-FFF2-40B4-BE49-F238E27FC236}">
                  <a16:creationId xmlns:a16="http://schemas.microsoft.com/office/drawing/2014/main" id="{FC38DA12-7B70-F144-8C02-999F2A51E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0" y="1020"/>
              <a:ext cx="848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sz="4000">
                  <a:latin typeface="Arial" panose="020B0604020202020204" pitchFamily="34" charset="0"/>
                  <a:ea typeface="ＭＳ Ｐゴシック" panose="020B0600070205080204" pitchFamily="34" charset="-128"/>
                </a:rPr>
                <a:t>n*R*T </a:t>
              </a:r>
            </a:p>
          </p:txBody>
        </p:sp>
        <p:sp>
          <p:nvSpPr>
            <p:cNvPr id="19472" name="Text Box 6">
              <a:extLst>
                <a:ext uri="{FF2B5EF4-FFF2-40B4-BE49-F238E27FC236}">
                  <a16:creationId xmlns:a16="http://schemas.microsoft.com/office/drawing/2014/main" id="{A5B214F0-6BBE-8E4C-901F-E648865C1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1344"/>
              <a:ext cx="40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sz="3600" baseline="-25000">
                  <a:latin typeface="Arial" panose="020B0604020202020204" pitchFamily="34" charset="0"/>
                  <a:ea typeface="ＭＳ Ｐゴシック" panose="020B0600070205080204" pitchFamily="34" charset="-128"/>
                </a:rPr>
                <a:t> </a:t>
              </a:r>
            </a:p>
          </p:txBody>
        </p:sp>
      </p:grpSp>
      <p:sp>
        <p:nvSpPr>
          <p:cNvPr id="19464" name="Line 8">
            <a:extLst>
              <a:ext uri="{FF2B5EF4-FFF2-40B4-BE49-F238E27FC236}">
                <a16:creationId xmlns:a16="http://schemas.microsoft.com/office/drawing/2014/main" id="{276F7472-BFA8-9640-9D82-C4826303995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29201" y="3352801"/>
            <a:ext cx="936625" cy="16557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65" name="Text Box 9">
            <a:extLst>
              <a:ext uri="{FF2B5EF4-FFF2-40B4-BE49-F238E27FC236}">
                <a16:creationId xmlns:a16="http://schemas.microsoft.com/office/drawing/2014/main" id="{09838323-7C7B-264E-89B4-23346BAEE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6" y="5084764"/>
            <a:ext cx="2879725" cy="788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Nombre de moles</a:t>
            </a:r>
          </a:p>
          <a:p>
            <a:pPr rtl="1" eaLnBrk="1" hangingPunct="1">
              <a:spcBef>
                <a:spcPct val="50000"/>
              </a:spcBef>
            </a:pPr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S</a:t>
            </a:r>
            <a:r>
              <a:rPr lang="ja-JP" altLang="fr-FR">
                <a:latin typeface="Arial" panose="020B0604020202020204" pitchFamily="34" charset="0"/>
              </a:rPr>
              <a:t>’</a:t>
            </a:r>
            <a:r>
              <a:rPr lang="fr-FR" altLang="ja-JP">
                <a:latin typeface="Arial" panose="020B0604020202020204" pitchFamily="34" charset="0"/>
              </a:rPr>
              <a:t>exprime en moles (mol)</a:t>
            </a:r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66" name="Line 10">
            <a:extLst>
              <a:ext uri="{FF2B5EF4-FFF2-40B4-BE49-F238E27FC236}">
                <a16:creationId xmlns:a16="http://schemas.microsoft.com/office/drawing/2014/main" id="{6D8A4647-B042-9F45-B6FC-D960F40A67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1295400"/>
            <a:ext cx="2590800" cy="1462088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67" name="Text Box 11">
            <a:extLst>
              <a:ext uri="{FF2B5EF4-FFF2-40B4-BE49-F238E27FC236}">
                <a16:creationId xmlns:a16="http://schemas.microsoft.com/office/drawing/2014/main" id="{EA2612CB-A69A-4946-BDBA-ABAF7F4A8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6" y="476250"/>
            <a:ext cx="3095625" cy="788988"/>
          </a:xfrm>
          <a:prstGeom prst="rect">
            <a:avLst/>
          </a:prstGeom>
          <a:solidFill>
            <a:srgbClr val="BBE3C1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</a:rPr>
              <a:t>Volume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</a:rPr>
              <a:t>S</a:t>
            </a:r>
            <a:r>
              <a:rPr lang="ja-JP" altLang="fr-FR" dirty="0">
                <a:latin typeface="Arial" panose="020B0604020202020204" pitchFamily="34" charset="0"/>
              </a:rPr>
              <a:t>’</a:t>
            </a:r>
            <a:r>
              <a:rPr lang="fr-FR" altLang="ja-JP" dirty="0">
                <a:latin typeface="Arial" panose="020B0604020202020204" pitchFamily="34" charset="0"/>
              </a:rPr>
              <a:t>exprime en litres ou en m</a:t>
            </a:r>
            <a:r>
              <a:rPr lang="fr-FR" altLang="ja-JP" baseline="30000" dirty="0">
                <a:latin typeface="Arial" panose="020B0604020202020204" pitchFamily="34" charset="0"/>
              </a:rPr>
              <a:t>3</a:t>
            </a:r>
            <a:endParaRPr lang="fr-FR" altLang="fr-FR" baseline="30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917EEF4B-5DE2-0E4B-A321-BDBEC79A8C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1" y="2743200"/>
            <a:ext cx="931863" cy="3048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69" name="Text Box 13">
            <a:extLst>
              <a:ext uri="{FF2B5EF4-FFF2-40B4-BE49-F238E27FC236}">
                <a16:creationId xmlns:a16="http://schemas.microsoft.com/office/drawing/2014/main" id="{C76EB38F-D3E6-0745-B87D-62E5D89DD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2492376"/>
            <a:ext cx="2952750" cy="646113"/>
          </a:xfrm>
          <a:prstGeom prst="rect">
            <a:avLst/>
          </a:prstGeom>
          <a:solidFill>
            <a:srgbClr val="E1BDDE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>
                <a:solidFill>
                  <a:srgbClr val="FF0066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Température en degré kelvin</a:t>
            </a:r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30D0A116-F2FD-A84F-8F08-FC2EF2624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1" y="1905001"/>
            <a:ext cx="4105275" cy="244951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A027003-E17A-F142-8FA1-63969F3C41C4}"/>
              </a:ext>
            </a:extLst>
          </p:cNvPr>
          <p:cNvSpPr txBox="1"/>
          <p:nvPr/>
        </p:nvSpPr>
        <p:spPr>
          <a:xfrm>
            <a:off x="1828800" y="4953001"/>
            <a:ext cx="1752600" cy="646331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latin typeface="Arial" pitchFamily="-106" charset="0"/>
              </a:rPr>
              <a:t>Pression en </a:t>
            </a:r>
            <a:r>
              <a:rPr lang="fr-FR" dirty="0" err="1">
                <a:latin typeface="Arial" pitchFamily="-106" charset="0"/>
              </a:rPr>
              <a:t>atm</a:t>
            </a:r>
            <a:r>
              <a:rPr lang="fr-FR" dirty="0">
                <a:latin typeface="Arial" pitchFamily="-106" charset="0"/>
              </a:rPr>
              <a:t> ou en Pa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0356687-5FD3-B949-9CFC-EEAC98E50B8F}"/>
              </a:ext>
            </a:extLst>
          </p:cNvPr>
          <p:cNvSpPr txBox="1"/>
          <p:nvPr/>
        </p:nvSpPr>
        <p:spPr>
          <a:xfrm>
            <a:off x="7770814" y="4110038"/>
            <a:ext cx="2952750" cy="92333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>
                <a:latin typeface="Arial" pitchFamily="-106" charset="0"/>
              </a:rPr>
              <a:t>Constante des gaz parfaits (0,0820 l*</a:t>
            </a:r>
            <a:r>
              <a:rPr lang="fr-FR" dirty="0" err="1">
                <a:latin typeface="Arial" pitchFamily="-106" charset="0"/>
              </a:rPr>
              <a:t>atm</a:t>
            </a:r>
            <a:r>
              <a:rPr lang="fr-FR" dirty="0">
                <a:latin typeface="Arial" pitchFamily="-106" charset="0"/>
              </a:rPr>
              <a:t>*mol</a:t>
            </a:r>
            <a:r>
              <a:rPr lang="fr-FR" baseline="30000" dirty="0">
                <a:latin typeface="Arial" pitchFamily="-106" charset="0"/>
              </a:rPr>
              <a:t>-1</a:t>
            </a:r>
            <a:r>
              <a:rPr lang="fr-FR" dirty="0">
                <a:latin typeface="Arial" pitchFamily="-106" charset="0"/>
              </a:rPr>
              <a:t>*K</a:t>
            </a:r>
            <a:r>
              <a:rPr lang="fr-FR" baseline="30000" dirty="0">
                <a:latin typeface="Arial" pitchFamily="-106" charset="0"/>
              </a:rPr>
              <a:t>-1</a:t>
            </a:r>
            <a:r>
              <a:rPr lang="fr-FR" dirty="0">
                <a:latin typeface="Arial" pitchFamily="-106" charset="0"/>
              </a:rPr>
              <a:t> ou 8,314 J*mol</a:t>
            </a:r>
            <a:r>
              <a:rPr lang="fr-FR" baseline="30000" dirty="0">
                <a:latin typeface="Arial" pitchFamily="-106" charset="0"/>
              </a:rPr>
              <a:t>-1</a:t>
            </a:r>
            <a:r>
              <a:rPr lang="fr-FR" dirty="0">
                <a:latin typeface="Arial" pitchFamily="-106" charset="0"/>
              </a:rPr>
              <a:t>*K</a:t>
            </a:r>
            <a:r>
              <a:rPr lang="fr-FR" baseline="30000" dirty="0">
                <a:latin typeface="Arial" pitchFamily="-106" charset="0"/>
              </a:rPr>
              <a:t>-1</a:t>
            </a:r>
            <a:r>
              <a:rPr lang="fr-FR" dirty="0">
                <a:latin typeface="Arial" pitchFamily="-106" charset="0"/>
              </a:rPr>
              <a:t>)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2FEC5E95-3E37-9F44-9C96-06A96A5FE613}"/>
              </a:ext>
            </a:extLst>
          </p:cNvPr>
          <p:cNvCxnSpPr/>
          <p:nvPr/>
        </p:nvCxnSpPr>
        <p:spPr>
          <a:xfrm rot="10800000">
            <a:off x="5562600" y="3200400"/>
            <a:ext cx="2209800" cy="1676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41803C9C-8B1E-394A-824D-79D7552D70B1}"/>
              </a:ext>
            </a:extLst>
          </p:cNvPr>
          <p:cNvCxnSpPr/>
          <p:nvPr/>
        </p:nvCxnSpPr>
        <p:spPr>
          <a:xfrm rot="5400000">
            <a:off x="2019300" y="3619500"/>
            <a:ext cx="17526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CD340BC-5029-B11B-A9AA-EC05413E3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C054-482C-C24D-A6DE-5081664E22A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84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  <p:bldP spid="19467" grpId="0" animBg="1"/>
      <p:bldP spid="194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>
            <a:extLst>
              <a:ext uri="{FF2B5EF4-FFF2-40B4-BE49-F238E27FC236}">
                <a16:creationId xmlns:a16="http://schemas.microsoft.com/office/drawing/2014/main" id="{E622160F-FF90-304E-BAC2-488E853B1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620713"/>
            <a:ext cx="8394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Pour utiliser cette formule il est important de comprendre la notion de volume molaire.</a:t>
            </a:r>
          </a:p>
        </p:txBody>
      </p:sp>
      <p:sp>
        <p:nvSpPr>
          <p:cNvPr id="21506" name="Text Box 3">
            <a:extLst>
              <a:ext uri="{FF2B5EF4-FFF2-40B4-BE49-F238E27FC236}">
                <a16:creationId xmlns:a16="http://schemas.microsoft.com/office/drawing/2014/main" id="{F6C9533C-142A-DA4E-810D-A83AE4555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450470"/>
            <a:ext cx="5040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i="1">
                <a:latin typeface="Arial" panose="020B0604020202020204" pitchFamily="34" charset="0"/>
                <a:ea typeface="ＭＳ Ｐゴシック" panose="020B0600070205080204" pitchFamily="34" charset="-128"/>
              </a:rPr>
              <a:t>La volume molaire est le volume d</a:t>
            </a:r>
            <a:r>
              <a:rPr lang="ja-JP" altLang="fr-FR" i="1">
                <a:latin typeface="Arial" panose="020B0604020202020204" pitchFamily="34" charset="0"/>
              </a:rPr>
              <a:t>’</a:t>
            </a:r>
            <a:r>
              <a:rPr lang="fr-FR" altLang="ja-JP" i="1">
                <a:latin typeface="Arial" panose="020B0604020202020204" pitchFamily="34" charset="0"/>
              </a:rPr>
              <a:t>une mole</a:t>
            </a:r>
            <a:endParaRPr lang="fr-FR" altLang="fr-FR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4D415B2F-973C-BD4E-A4E7-61D50BE82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552" y="2295019"/>
            <a:ext cx="1439863" cy="259238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4" dir="t"/>
          </a:scene3d>
          <a:sp3d extrusionH="887400" prstMaterial="legacyPlastic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3F569709-833B-9B40-824D-4D85CEAE1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189" y="1954501"/>
            <a:ext cx="19446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Une mole</a:t>
            </a:r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de gaz dans les </a:t>
            </a:r>
            <a:r>
              <a:rPr lang="fr-FR" altLang="fr-FR" u="sng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conditions normales de température et de pression </a:t>
            </a:r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</a:rPr>
              <a:t>occupe un volume de </a:t>
            </a:r>
            <a:r>
              <a:rPr lang="fr-FR" altLang="fr-FR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22,4 L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0470582-48E8-7C6A-093D-F8F5F15ED862}"/>
              </a:ext>
            </a:extLst>
          </p:cNvPr>
          <p:cNvSpPr txBox="1"/>
          <p:nvPr/>
        </p:nvSpPr>
        <p:spPr>
          <a:xfrm>
            <a:off x="8191500" y="196352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p.V</a:t>
            </a:r>
            <a:r>
              <a:rPr lang="fr-BE" dirty="0"/>
              <a:t> = </a:t>
            </a:r>
            <a:r>
              <a:rPr lang="fr-BE" dirty="0" err="1"/>
              <a:t>n.R.T</a:t>
            </a:r>
            <a:endParaRPr lang="fr-BE" dirty="0"/>
          </a:p>
          <a:p>
            <a:r>
              <a:rPr lang="fr-BE" dirty="0"/>
              <a:t>1.V = 1.0,082.273,15</a:t>
            </a:r>
          </a:p>
          <a:p>
            <a:r>
              <a:rPr lang="fr-BE" dirty="0"/>
              <a:t>V = 22,4 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B26D58B-165B-58DA-F60B-4CBBE78DBEF2}"/>
              </a:ext>
            </a:extLst>
          </p:cNvPr>
          <p:cNvSpPr txBox="1"/>
          <p:nvPr/>
        </p:nvSpPr>
        <p:spPr>
          <a:xfrm>
            <a:off x="123825" y="5232262"/>
            <a:ext cx="5832238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fr-FR" dirty="0"/>
              <a:t>CNTP = conditions normales de température et de pression:</a:t>
            </a:r>
          </a:p>
          <a:p>
            <a:pPr algn="ctr">
              <a:defRPr/>
            </a:pPr>
            <a:r>
              <a:rPr lang="fr-FR" dirty="0"/>
              <a:t>p = 1 </a:t>
            </a:r>
            <a:r>
              <a:rPr lang="fr-FR" dirty="0" err="1"/>
              <a:t>atm</a:t>
            </a:r>
            <a:r>
              <a:rPr lang="fr-FR" dirty="0"/>
              <a:t> et T° = 273,15 K soit 0°C</a:t>
            </a:r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dirty="0"/>
              <a:t>CSTP = conditions standards de température et de pression: </a:t>
            </a:r>
          </a:p>
          <a:p>
            <a:pPr algn="ctr">
              <a:defRPr/>
            </a:pPr>
            <a:r>
              <a:rPr lang="fr-FR" dirty="0"/>
              <a:t>p = 1 </a:t>
            </a:r>
            <a:r>
              <a:rPr lang="fr-FR" dirty="0" err="1"/>
              <a:t>atm</a:t>
            </a:r>
            <a:r>
              <a:rPr lang="fr-FR" dirty="0"/>
              <a:t> et T° = 298,15 K soit 25°C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F47E-5868-C1A8-75E6-6BF8538C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C054-482C-C24D-A6DE-5081664E22A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65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  <p:bldP spid="21512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28351-16EE-2C85-927A-48AA37577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61EB3B5-112C-55DD-DAFE-2C20582E4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fr-BE" sz="4000" dirty="0"/>
              <a:t>Le Nombre d’Avogadro N</a:t>
            </a:r>
            <a:r>
              <a:rPr lang="fr-BE" sz="4000" baseline="-25000" dirty="0"/>
              <a:t>A</a:t>
            </a:r>
            <a:r>
              <a:rPr lang="fr-BE" sz="4000" dirty="0"/>
              <a:t> et la Mole</a:t>
            </a:r>
            <a:endParaRPr lang="fr-FR" sz="4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880456D-8477-0BA6-0380-F037C09D3E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5" r="1256" b="-2"/>
          <a:stretch>
            <a:fillRect/>
          </a:stretch>
        </p:blipFill>
        <p:spPr>
          <a:xfrm>
            <a:off x="1165681" y="1901555"/>
            <a:ext cx="6170299" cy="4224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D595DA-7CE7-0DFE-B6F6-BD2831B3A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F311C054-482C-C24D-A6DE-5081664E22A5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82C778E-F189-EAFF-6C86-9A3BFD721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5809" y="1901555"/>
            <a:ext cx="3137349" cy="418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70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74EDF98-B950-9E40-A4AA-5F40F75FB40D}"/>
              </a:ext>
            </a:extLst>
          </p:cNvPr>
          <p:cNvSpPr txBox="1"/>
          <p:nvPr/>
        </p:nvSpPr>
        <p:spPr>
          <a:xfrm>
            <a:off x="1670580" y="1918855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1600"/>
              <a:t>Le propane a pour formule C</a:t>
            </a:r>
            <a:r>
              <a:rPr lang="en-US" altLang="fr-FR" sz="1600" baseline="-25000"/>
              <a:t>3</a:t>
            </a:r>
            <a:r>
              <a:rPr lang="en-US" altLang="fr-FR" sz="1600"/>
              <a:t>H</a:t>
            </a:r>
            <a:r>
              <a:rPr lang="en-US" altLang="fr-FR" sz="1600" baseline="-25000"/>
              <a:t>8</a:t>
            </a:r>
            <a:r>
              <a:rPr lang="en-US" altLang="fr-FR" sz="160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fr-FR" sz="16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fr-FR" sz="1600"/>
              <a:t>1) Calculer sa masse molaire. On donne : M(C) = 12 g/mol ; M(H) = 1g/mol.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fr-FR" sz="160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fr-FR" sz="16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fr-FR" sz="1600"/>
              <a:t>2) Une bouteille contient 13 kg de propane. Déterminer le nombre de moles dans la bouteille.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fr-FR" sz="160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fr-FR" sz="16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fr-FR" sz="1600"/>
              <a:t>3) En déduire le volume qu</a:t>
            </a:r>
            <a:r>
              <a:rPr lang="en-US" altLang="ja-JP" sz="1600"/>
              <a:t>’occuperait 13 kg de propane gazeux dans les conditions standards de température et de pression. Réponse souhaitée en L et en m</a:t>
            </a:r>
            <a:r>
              <a:rPr lang="en-US" altLang="ja-JP" sz="1600" baseline="30000"/>
              <a:t>3</a:t>
            </a:r>
            <a:r>
              <a:rPr lang="en-US" altLang="ja-JP" sz="1600"/>
              <a:t>.</a:t>
            </a:r>
            <a:endParaRPr lang="en-US" altLang="fr-FR" sz="16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5601" name="Rectangle 4">
            <a:extLst>
              <a:ext uri="{FF2B5EF4-FFF2-40B4-BE49-F238E27FC236}">
                <a16:creationId xmlns:a16="http://schemas.microsoft.com/office/drawing/2014/main" id="{F8CCE3C2-7FE4-8149-A468-07B927B97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580" y="836613"/>
            <a:ext cx="8351837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fr-FR" altLang="fr-FR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Exercice 1</a:t>
            </a:r>
          </a:p>
          <a:p>
            <a:pPr eaLnBrk="1" hangingPunct="1">
              <a:spcAft>
                <a:spcPts val="600"/>
              </a:spcAft>
            </a:pPr>
            <a:endParaRPr lang="fr-FR" altLang="fr-FR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BA96F2-FADC-E8CF-A8CD-F13502E4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C054-482C-C24D-A6DE-5081664E22A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998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>
            <a:extLst>
              <a:ext uri="{FF2B5EF4-FFF2-40B4-BE49-F238E27FC236}">
                <a16:creationId xmlns:a16="http://schemas.microsoft.com/office/drawing/2014/main" id="{D2E4CF7D-C5A4-CA40-A16C-C72BCDC41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333375"/>
            <a:ext cx="85693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</a:rPr>
              <a:t>Le propane a pour formule C</a:t>
            </a:r>
            <a:r>
              <a:rPr lang="fr-FR" altLang="fr-FR" baseline="-25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3</a:t>
            </a:r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</a:rPr>
              <a:t>H</a:t>
            </a:r>
            <a:r>
              <a:rPr lang="fr-FR" altLang="fr-FR" baseline="-25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8</a:t>
            </a:r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endParaRPr lang="fr-FR" altLang="fr-F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</a:rPr>
              <a:t>1) Calculer sa masse molaire. On donne : M(C) = 12 g/mol ; M(H)=1g/mol</a:t>
            </a: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47E7FF99-0ECA-C14C-A5AC-4A4810E7D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2420938"/>
            <a:ext cx="7993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3600">
                <a:latin typeface="Arial" panose="020B0604020202020204" pitchFamily="34" charset="0"/>
                <a:ea typeface="ＭＳ Ｐゴシック" panose="020B0600070205080204" pitchFamily="34" charset="-128"/>
              </a:rPr>
              <a:t>M(C</a:t>
            </a:r>
            <a:r>
              <a:rPr lang="fr-FR" altLang="fr-FR" sz="3600" baseline="-25000">
                <a:latin typeface="Arial" panose="020B0604020202020204" pitchFamily="34" charset="0"/>
                <a:ea typeface="ＭＳ Ｐゴシック" panose="020B0600070205080204" pitchFamily="34" charset="-128"/>
              </a:rPr>
              <a:t>3</a:t>
            </a:r>
            <a:r>
              <a:rPr lang="fr-FR" altLang="fr-FR" sz="3600">
                <a:latin typeface="Arial" panose="020B0604020202020204" pitchFamily="34" charset="0"/>
                <a:ea typeface="ＭＳ Ｐゴシック" panose="020B0600070205080204" pitchFamily="34" charset="-128"/>
              </a:rPr>
              <a:t>H</a:t>
            </a:r>
            <a:r>
              <a:rPr lang="fr-FR" altLang="fr-FR" sz="3600" baseline="-25000">
                <a:latin typeface="Arial" panose="020B0604020202020204" pitchFamily="34" charset="0"/>
                <a:ea typeface="ＭＳ Ｐゴシック" panose="020B0600070205080204" pitchFamily="34" charset="-128"/>
              </a:rPr>
              <a:t>8</a:t>
            </a:r>
            <a:r>
              <a:rPr lang="fr-FR" altLang="fr-FR" sz="3600">
                <a:latin typeface="Arial" panose="020B0604020202020204" pitchFamily="34" charset="0"/>
                <a:ea typeface="ＭＳ Ｐゴシック" panose="020B0600070205080204" pitchFamily="34" charset="-128"/>
              </a:rPr>
              <a:t>) = 3 * 12 + 8 *1 = 44 g/mol</a:t>
            </a:r>
          </a:p>
        </p:txBody>
      </p:sp>
      <p:sp>
        <p:nvSpPr>
          <p:cNvPr id="25608" name="Oval 8">
            <a:extLst>
              <a:ext uri="{FF2B5EF4-FFF2-40B4-BE49-F238E27FC236}">
                <a16:creationId xmlns:a16="http://schemas.microsoft.com/office/drawing/2014/main" id="{91F6E5E4-3CC6-6741-9893-B965BCBE2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2708276"/>
            <a:ext cx="576262" cy="576263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9" name="Oval 9">
            <a:extLst>
              <a:ext uri="{FF2B5EF4-FFF2-40B4-BE49-F238E27FC236}">
                <a16:creationId xmlns:a16="http://schemas.microsoft.com/office/drawing/2014/main" id="{24075345-5ABD-FB4A-BCB5-459392AB4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3" y="2492376"/>
            <a:ext cx="576262" cy="576263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10" name="Oval 10">
            <a:extLst>
              <a:ext uri="{FF2B5EF4-FFF2-40B4-BE49-F238E27FC236}">
                <a16:creationId xmlns:a16="http://schemas.microsoft.com/office/drawing/2014/main" id="{8B6F31CF-0779-7E43-B461-A2E9C2824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2708276"/>
            <a:ext cx="576263" cy="576263"/>
          </a:xfrm>
          <a:prstGeom prst="ellips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11" name="Oval 11">
            <a:extLst>
              <a:ext uri="{FF2B5EF4-FFF2-40B4-BE49-F238E27FC236}">
                <a16:creationId xmlns:a16="http://schemas.microsoft.com/office/drawing/2014/main" id="{C5FDE3B8-C164-6041-9478-79284F641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8" y="2492376"/>
            <a:ext cx="576262" cy="576263"/>
          </a:xfrm>
          <a:prstGeom prst="ellips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6740ED0C-E899-F642-BD3B-03F3A3F18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1" y="2420939"/>
            <a:ext cx="574675" cy="7191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14" name="Rectangle 14">
            <a:extLst>
              <a:ext uri="{FF2B5EF4-FFF2-40B4-BE49-F238E27FC236}">
                <a16:creationId xmlns:a16="http://schemas.microsoft.com/office/drawing/2014/main" id="{979669BF-4966-7A44-AB7E-C7DC36DEA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6" y="765175"/>
            <a:ext cx="574675" cy="7191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15" name="Rectangle 15">
            <a:extLst>
              <a:ext uri="{FF2B5EF4-FFF2-40B4-BE49-F238E27FC236}">
                <a16:creationId xmlns:a16="http://schemas.microsoft.com/office/drawing/2014/main" id="{86DA6DD3-9B7F-2549-944B-4FDF1813B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2420939"/>
            <a:ext cx="430212" cy="719137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16" name="Rectangle 16">
            <a:extLst>
              <a:ext uri="{FF2B5EF4-FFF2-40B4-BE49-F238E27FC236}">
                <a16:creationId xmlns:a16="http://schemas.microsoft.com/office/drawing/2014/main" id="{0A7818B6-84A7-9E4C-AAF9-9BB2623F5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2489" y="692150"/>
            <a:ext cx="574675" cy="719138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17" name="Rectangle 17">
            <a:extLst>
              <a:ext uri="{FF2B5EF4-FFF2-40B4-BE49-F238E27FC236}">
                <a16:creationId xmlns:a16="http://schemas.microsoft.com/office/drawing/2014/main" id="{124A8576-E55F-A74D-8BF1-D79B8A109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4" y="2420938"/>
            <a:ext cx="1296987" cy="79216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397A8CD-E230-C6DA-5837-CF691583F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C054-482C-C24D-A6DE-5081664E22A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05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08" grpId="0" animBg="1"/>
      <p:bldP spid="25609" grpId="0" animBg="1"/>
      <p:bldP spid="25610" grpId="0" animBg="1"/>
      <p:bldP spid="25611" grpId="0" animBg="1"/>
      <p:bldP spid="25612" grpId="0" animBg="1"/>
      <p:bldP spid="25614" grpId="0" animBg="1"/>
      <p:bldP spid="25615" grpId="0" animBg="1"/>
      <p:bldP spid="25616" grpId="0" animBg="1"/>
      <p:bldP spid="256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>
            <a:extLst>
              <a:ext uri="{FF2B5EF4-FFF2-40B4-BE49-F238E27FC236}">
                <a16:creationId xmlns:a16="http://schemas.microsoft.com/office/drawing/2014/main" id="{D23EB334-4CB9-E344-9D50-61E11C23B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333376"/>
            <a:ext cx="81375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Le propane a pour formule C</a:t>
            </a:r>
            <a:r>
              <a:rPr lang="fr-FR" altLang="fr-FR" baseline="-25000">
                <a:latin typeface="Arial" panose="020B0604020202020204" pitchFamily="34" charset="0"/>
                <a:ea typeface="ＭＳ Ｐゴシック" panose="020B0600070205080204" pitchFamily="34" charset="-128"/>
              </a:rPr>
              <a:t>3</a:t>
            </a:r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H</a:t>
            </a:r>
            <a:r>
              <a:rPr lang="fr-FR" altLang="fr-FR" baseline="-25000">
                <a:latin typeface="Arial" panose="020B0604020202020204" pitchFamily="34" charset="0"/>
                <a:ea typeface="ＭＳ Ｐゴシック" panose="020B0600070205080204" pitchFamily="34" charset="-128"/>
              </a:rPr>
              <a:t>8</a:t>
            </a:r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2) Une bouteille contient 13 kg de propane. Déterminer le nombre de moles dans la bouteille.</a:t>
            </a:r>
          </a:p>
        </p:txBody>
      </p:sp>
      <p:sp>
        <p:nvSpPr>
          <p:cNvPr id="29706" name="Rectangle 10">
            <a:extLst>
              <a:ext uri="{FF2B5EF4-FFF2-40B4-BE49-F238E27FC236}">
                <a16:creationId xmlns:a16="http://schemas.microsoft.com/office/drawing/2014/main" id="{C016D587-3B8D-FB43-9927-D56470FE5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6" y="768352"/>
            <a:ext cx="2016125" cy="576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713" name="Text Box 17">
            <a:extLst>
              <a:ext uri="{FF2B5EF4-FFF2-40B4-BE49-F238E27FC236}">
                <a16:creationId xmlns:a16="http://schemas.microsoft.com/office/drawing/2014/main" id="{9B29253E-0796-1044-81CE-FC324821B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6" y="1573214"/>
            <a:ext cx="31670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</a:rPr>
              <a:t>Attention aux unités : dans la formule m s</a:t>
            </a:r>
            <a:r>
              <a:rPr lang="ja-JP" altLang="fr-FR" dirty="0">
                <a:latin typeface="Arial" panose="020B0604020202020204" pitchFamily="34" charset="0"/>
              </a:rPr>
              <a:t>’</a:t>
            </a:r>
            <a:r>
              <a:rPr lang="fr-FR" altLang="ja-JP" dirty="0">
                <a:latin typeface="Arial" panose="020B0604020202020204" pitchFamily="34" charset="0"/>
              </a:rPr>
              <a:t>exprime en gramme (g). Il faut convertir 13 kg en g. </a:t>
            </a:r>
            <a:endParaRPr lang="fr-FR" altLang="fr-F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D526180B-3E7E-E092-1DAA-6EFF82D4242D}"/>
                  </a:ext>
                </a:extLst>
              </p:cNvPr>
              <p:cNvSpPr txBox="1"/>
              <p:nvPr/>
            </p:nvSpPr>
            <p:spPr>
              <a:xfrm>
                <a:off x="2247900" y="3333750"/>
                <a:ext cx="8024814" cy="2374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2000" dirty="0"/>
                  <a:t>44 g de propane &lt;-&gt; 1 mole de propane (cf. 1)</a:t>
                </a:r>
              </a:p>
              <a:p>
                <a:endParaRPr lang="fr-BE" sz="2000" dirty="0"/>
              </a:p>
              <a:p>
                <a:r>
                  <a:rPr lang="fr-BE" sz="2000" dirty="0"/>
                  <a:t>1 g de propane &lt;-&gt; (1/44) mole de propane</a:t>
                </a:r>
              </a:p>
              <a:p>
                <a:endParaRPr lang="fr-BE" sz="2000" dirty="0"/>
              </a:p>
              <a:p>
                <a:r>
                  <a:rPr lang="fr-BE" sz="2000" dirty="0"/>
                  <a:t>13 000 g de propane &lt;-&gt; 13 000.(1/44) = </a:t>
                </a:r>
                <a:r>
                  <a:rPr lang="fr-BE" sz="2000" dirty="0">
                    <a:solidFill>
                      <a:srgbClr val="FF0000"/>
                    </a:solidFill>
                  </a:rPr>
                  <a:t>295,45 mol</a:t>
                </a:r>
              </a:p>
              <a:p>
                <a:endParaRPr lang="fr-BE" sz="2000" dirty="0">
                  <a:solidFill>
                    <a:srgbClr val="FF0000"/>
                  </a:solidFill>
                </a:endParaRPr>
              </a:p>
              <a:p>
                <a:r>
                  <a:rPr lang="fr-BE" sz="2000" u="sng" dirty="0">
                    <a:solidFill>
                      <a:schemeClr val="tx1"/>
                    </a:solidFill>
                  </a:rPr>
                  <a:t>OU</a:t>
                </a:r>
                <a:r>
                  <a:rPr lang="fr-BE" sz="20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fr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fr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fr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13000</m:t>
                        </m:r>
                      </m:num>
                      <m:den>
                        <m:r>
                          <a:rPr lang="fr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den>
                    </m:f>
                    <m:r>
                      <a:rPr lang="fr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=295,45 </m:t>
                    </m:r>
                    <m:r>
                      <a:rPr lang="fr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𝑚𝑜𝑙</m:t>
                    </m:r>
                  </m:oMath>
                </a14:m>
                <a:endParaRPr lang="fr-BE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D526180B-3E7E-E092-1DAA-6EFF82D42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00" y="3333750"/>
                <a:ext cx="8024814" cy="2374240"/>
              </a:xfrm>
              <a:prstGeom prst="rect">
                <a:avLst/>
              </a:prstGeom>
              <a:blipFill>
                <a:blip r:embed="rId3"/>
                <a:stretch>
                  <a:fillRect l="-836" t="-1542" b="-1285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A7339FC-242D-DE36-AB2B-BD0759727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C054-482C-C24D-A6DE-5081664E22A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83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>
            <a:extLst>
              <a:ext uri="{FF2B5EF4-FFF2-40B4-BE49-F238E27FC236}">
                <a16:creationId xmlns:a16="http://schemas.microsoft.com/office/drawing/2014/main" id="{C2B8521B-97BC-BB42-809A-4FD13F0C6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260351"/>
            <a:ext cx="84978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</a:rPr>
              <a:t>Le propane a pour formule C</a:t>
            </a:r>
            <a:r>
              <a:rPr lang="fr-FR" altLang="fr-FR" baseline="-25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3</a:t>
            </a:r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</a:rPr>
              <a:t>H</a:t>
            </a:r>
            <a:r>
              <a:rPr lang="fr-FR" altLang="fr-FR" baseline="-25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8</a:t>
            </a:r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endParaRPr lang="fr-FR" altLang="fr-F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</a:rPr>
              <a:t>3) En déduire le volume qu’</a:t>
            </a:r>
            <a:r>
              <a:rPr lang="fr-FR" altLang="ja-JP" dirty="0">
                <a:latin typeface="Arial" panose="020B0604020202020204" pitchFamily="34" charset="0"/>
              </a:rPr>
              <a:t>occuperait 13 kg de propane gazeux dans les </a:t>
            </a:r>
            <a:r>
              <a:rPr lang="fr-FR" altLang="ja-JP" u="sng" dirty="0">
                <a:latin typeface="Arial" panose="020B0604020202020204" pitchFamily="34" charset="0"/>
              </a:rPr>
              <a:t>conditions standards </a:t>
            </a:r>
            <a:r>
              <a:rPr lang="fr-FR" altLang="ja-JP" dirty="0">
                <a:latin typeface="Arial" panose="020B0604020202020204" pitchFamily="34" charset="0"/>
              </a:rPr>
              <a:t>de température et de pression en m</a:t>
            </a:r>
            <a:r>
              <a:rPr lang="fr-FR" altLang="ja-JP" baseline="30000" dirty="0">
                <a:latin typeface="Arial" panose="020B0604020202020204" pitchFamily="34" charset="0"/>
              </a:rPr>
              <a:t>3 </a:t>
            </a:r>
            <a:r>
              <a:rPr lang="fr-FR" altLang="ja-JP" dirty="0">
                <a:latin typeface="Arial" panose="020B0604020202020204" pitchFamily="34" charset="0"/>
              </a:rPr>
              <a:t>et L.</a:t>
            </a:r>
            <a:endParaRPr lang="fr-FR" altLang="fr-F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EAC2AF4-6F0E-B447-942E-A294D1BC50C4}"/>
              </a:ext>
            </a:extLst>
          </p:cNvPr>
          <p:cNvSpPr txBox="1"/>
          <p:nvPr/>
        </p:nvSpPr>
        <p:spPr>
          <a:xfrm>
            <a:off x="3179880" y="1677849"/>
            <a:ext cx="5832238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fr-FR" dirty="0"/>
              <a:t>CNTP = conditions normales de température et de pression:</a:t>
            </a:r>
          </a:p>
          <a:p>
            <a:pPr algn="ctr">
              <a:defRPr/>
            </a:pPr>
            <a:r>
              <a:rPr lang="fr-FR" dirty="0"/>
              <a:t>p = 1 </a:t>
            </a:r>
            <a:r>
              <a:rPr lang="fr-FR" dirty="0" err="1"/>
              <a:t>atm</a:t>
            </a:r>
            <a:r>
              <a:rPr lang="fr-FR" dirty="0"/>
              <a:t> et T° = 273,15 K soit 0°C</a:t>
            </a:r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dirty="0"/>
              <a:t>CSTP = conditions standards de température et de pression: </a:t>
            </a:r>
          </a:p>
          <a:p>
            <a:pPr algn="ctr">
              <a:defRPr/>
            </a:pPr>
            <a:r>
              <a:rPr lang="fr-FR" dirty="0"/>
              <a:t>p = 1 </a:t>
            </a:r>
            <a:r>
              <a:rPr lang="fr-FR" dirty="0" err="1"/>
              <a:t>atm</a:t>
            </a:r>
            <a:r>
              <a:rPr lang="fr-FR" dirty="0"/>
              <a:t> et T° = 298,15 K soit 25°C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F04EA95-9F87-5654-22E2-4F8987002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C054-482C-C24D-A6DE-5081664E22A5}" type="slidenum">
              <a:rPr lang="fr-FR" smtClean="0"/>
              <a:t>23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EC52C0F-59D1-2AA9-BAF1-047D979A2860}"/>
              </a:ext>
            </a:extLst>
          </p:cNvPr>
          <p:cNvSpPr txBox="1"/>
          <p:nvPr/>
        </p:nvSpPr>
        <p:spPr>
          <a:xfrm>
            <a:off x="3286125" y="3524250"/>
            <a:ext cx="5725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/>
              <a:t>p.V</a:t>
            </a:r>
            <a:r>
              <a:rPr lang="fr-BE" sz="2000" dirty="0"/>
              <a:t> = </a:t>
            </a:r>
            <a:r>
              <a:rPr lang="fr-BE" sz="2000" dirty="0" err="1"/>
              <a:t>n.R.T</a:t>
            </a:r>
            <a:endParaRPr lang="fr-BE" sz="2000" dirty="0"/>
          </a:p>
          <a:p>
            <a:r>
              <a:rPr lang="fr-BE" sz="2000" dirty="0"/>
              <a:t>1.V = 295,45.0,082.298,15</a:t>
            </a:r>
          </a:p>
          <a:p>
            <a:r>
              <a:rPr lang="fr-BE" sz="2000" dirty="0"/>
              <a:t>V = 7223 L ou 7,223 m</a:t>
            </a:r>
            <a:r>
              <a:rPr lang="fr-BE" sz="2000" baseline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5543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EAC8AD1-3CFE-B112-DF7F-D6DD8307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C054-482C-C24D-A6DE-5081664E22A5}" type="slidenum">
              <a:rPr lang="fr-FR" smtClean="0"/>
              <a:t>24</a:t>
            </a:fld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A9BE498-2B45-11C0-CF23-900491EAE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709624"/>
              </p:ext>
            </p:extLst>
          </p:nvPr>
        </p:nvGraphicFramePr>
        <p:xfrm>
          <a:off x="949568" y="914400"/>
          <a:ext cx="10404230" cy="5287108"/>
        </p:xfrm>
        <a:graphic>
          <a:graphicData uri="http://schemas.openxmlformats.org/drawingml/2006/table">
            <a:tbl>
              <a:tblPr/>
              <a:tblGrid>
                <a:gridCol w="2080846">
                  <a:extLst>
                    <a:ext uri="{9D8B030D-6E8A-4147-A177-3AD203B41FA5}">
                      <a16:colId xmlns:a16="http://schemas.microsoft.com/office/drawing/2014/main" val="3599565073"/>
                    </a:ext>
                  </a:extLst>
                </a:gridCol>
                <a:gridCol w="2080846">
                  <a:extLst>
                    <a:ext uri="{9D8B030D-6E8A-4147-A177-3AD203B41FA5}">
                      <a16:colId xmlns:a16="http://schemas.microsoft.com/office/drawing/2014/main" val="1274423306"/>
                    </a:ext>
                  </a:extLst>
                </a:gridCol>
                <a:gridCol w="2080846">
                  <a:extLst>
                    <a:ext uri="{9D8B030D-6E8A-4147-A177-3AD203B41FA5}">
                      <a16:colId xmlns:a16="http://schemas.microsoft.com/office/drawing/2014/main" val="913967589"/>
                    </a:ext>
                  </a:extLst>
                </a:gridCol>
                <a:gridCol w="2080846">
                  <a:extLst>
                    <a:ext uri="{9D8B030D-6E8A-4147-A177-3AD203B41FA5}">
                      <a16:colId xmlns:a16="http://schemas.microsoft.com/office/drawing/2014/main" val="876759419"/>
                    </a:ext>
                  </a:extLst>
                </a:gridCol>
                <a:gridCol w="2080846">
                  <a:extLst>
                    <a:ext uri="{9D8B030D-6E8A-4147-A177-3AD203B41FA5}">
                      <a16:colId xmlns:a16="http://schemas.microsoft.com/office/drawing/2014/main" val="1699298913"/>
                    </a:ext>
                  </a:extLst>
                </a:gridCol>
              </a:tblGrid>
              <a:tr h="9194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Grandeur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Symbole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Unité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Formule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Exemple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390476"/>
                  </a:ext>
                </a:extLst>
              </a:tr>
              <a:tr h="9194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Masse molaire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g/mol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18 g/mol (H₂O)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470360"/>
                  </a:ext>
                </a:extLst>
              </a:tr>
              <a:tr h="9194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Quantité de matière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mol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n = m/M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0,5 mol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453046"/>
                  </a:ext>
                </a:extLst>
              </a:tr>
              <a:tr h="160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Nombre de particules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N = n × N_A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3×10²³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0404684"/>
                  </a:ext>
                </a:extLst>
              </a:tr>
              <a:tr h="9194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Volume molaire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V_m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L/mol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V_m = V/n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22,4 L/mol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695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278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74EDF98-B950-9E40-A4AA-5F40F75FB40D}"/>
              </a:ext>
            </a:extLst>
          </p:cNvPr>
          <p:cNvSpPr txBox="1"/>
          <p:nvPr/>
        </p:nvSpPr>
        <p:spPr>
          <a:xfrm>
            <a:off x="1254368" y="1477108"/>
            <a:ext cx="8351837" cy="4794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fr-FR" sz="2000" dirty="0"/>
              <a:t>Au </a:t>
            </a:r>
            <a:r>
              <a:rPr lang="en-US" altLang="fr-FR" sz="2000" dirty="0" err="1"/>
              <a:t>laboratoire</a:t>
            </a:r>
            <a:r>
              <a:rPr lang="en-US" altLang="fr-FR" sz="2000" dirty="0"/>
              <a:t>, </a:t>
            </a:r>
            <a:r>
              <a:rPr lang="en-US" altLang="fr-FR" sz="2000" dirty="0" err="1"/>
              <a:t>vous</a:t>
            </a:r>
            <a:r>
              <a:rPr lang="en-US" altLang="fr-FR" sz="2000" dirty="0"/>
              <a:t> </a:t>
            </a:r>
            <a:r>
              <a:rPr lang="en-US" altLang="fr-FR" sz="2000" dirty="0" err="1"/>
              <a:t>disposez</a:t>
            </a:r>
            <a:r>
              <a:rPr lang="en-US" altLang="fr-FR" sz="2000" dirty="0"/>
              <a:t> de carbonate de sodium </a:t>
            </a:r>
            <a:r>
              <a:rPr lang="en-US" altLang="fr-FR" sz="2000" dirty="0" err="1">
                <a:solidFill>
                  <a:srgbClr val="FF0000"/>
                </a:solidFill>
              </a:rPr>
              <a:t>déca</a:t>
            </a:r>
            <a:r>
              <a:rPr lang="en-US" altLang="fr-FR" sz="2000" dirty="0" err="1"/>
              <a:t>hydraté</a:t>
            </a:r>
            <a:r>
              <a:rPr lang="en-US" altLang="fr-FR" sz="2000" dirty="0"/>
              <a:t> sous </a:t>
            </a:r>
            <a:r>
              <a:rPr lang="en-US" altLang="fr-FR" sz="2000" dirty="0" err="1"/>
              <a:t>forme</a:t>
            </a:r>
            <a:r>
              <a:rPr lang="en-US" altLang="fr-FR" sz="2000" dirty="0"/>
              <a:t> de </a:t>
            </a:r>
            <a:r>
              <a:rPr lang="en-US" altLang="fr-FR" sz="2000" dirty="0" err="1"/>
              <a:t>poudre</a:t>
            </a:r>
            <a:r>
              <a:rPr lang="en-US" altLang="fr-FR" sz="2000" dirty="0"/>
              <a:t>. Sa </a:t>
            </a:r>
            <a:r>
              <a:rPr lang="en-US" altLang="fr-FR" sz="2000" dirty="0" err="1"/>
              <a:t>formule</a:t>
            </a:r>
            <a:r>
              <a:rPr lang="en-US" altLang="fr-FR" sz="2000" dirty="0"/>
              <a:t> </a:t>
            </a:r>
            <a:r>
              <a:rPr lang="en-US" altLang="fr-FR" sz="2000" dirty="0" err="1"/>
              <a:t>chimique</a:t>
            </a:r>
            <a:r>
              <a:rPr lang="en-US" altLang="fr-FR" sz="2000" dirty="0"/>
              <a:t> </a:t>
            </a:r>
            <a:r>
              <a:rPr lang="en-US" altLang="fr-FR" sz="2000" dirty="0" err="1"/>
              <a:t>est</a:t>
            </a:r>
            <a:r>
              <a:rPr lang="en-US" altLang="fr-FR" sz="2000" dirty="0"/>
              <a:t> Na</a:t>
            </a:r>
            <a:r>
              <a:rPr lang="en-US" altLang="fr-FR" sz="2000" baseline="-25000" dirty="0"/>
              <a:t>2</a:t>
            </a:r>
            <a:r>
              <a:rPr lang="en-US" altLang="fr-FR" sz="2000" dirty="0"/>
              <a:t>CO</a:t>
            </a:r>
            <a:r>
              <a:rPr lang="en-US" altLang="fr-FR" sz="2000" baseline="-25000" dirty="0"/>
              <a:t>3</a:t>
            </a:r>
            <a:r>
              <a:rPr lang="en-US" altLang="fr-FR" sz="2000" dirty="0"/>
              <a:t>.</a:t>
            </a:r>
            <a:r>
              <a:rPr lang="en-US" altLang="fr-FR" sz="2000" dirty="0">
                <a:solidFill>
                  <a:srgbClr val="FF0000"/>
                </a:solidFill>
              </a:rPr>
              <a:t>10</a:t>
            </a:r>
            <a:r>
              <a:rPr lang="en-US" altLang="fr-FR" sz="2000" dirty="0"/>
              <a:t>H</a:t>
            </a:r>
            <a:r>
              <a:rPr lang="en-US" altLang="fr-FR" sz="2000" baseline="-25000" dirty="0"/>
              <a:t>2</a:t>
            </a:r>
            <a:r>
              <a:rPr lang="en-US" altLang="fr-FR" sz="2000" dirty="0"/>
              <a:t>O.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fr-FR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AutoNum type="arabicParenR"/>
            </a:pPr>
            <a:r>
              <a:rPr lang="en-US" altLang="fr-FR" sz="2000" dirty="0" err="1"/>
              <a:t>Combien</a:t>
            </a:r>
            <a:r>
              <a:rPr lang="en-US" altLang="fr-FR" sz="2000" dirty="0"/>
              <a:t> y a-t-il de </a:t>
            </a:r>
            <a:r>
              <a:rPr lang="en-US" altLang="fr-FR" sz="2000" dirty="0" err="1"/>
              <a:t>molécules</a:t>
            </a:r>
            <a:r>
              <a:rPr lang="en-US" altLang="fr-FR" sz="2000" dirty="0"/>
              <a:t> de carbonate de sodium dans </a:t>
            </a:r>
            <a:r>
              <a:rPr lang="en-US" altLang="fr-FR" sz="2000" dirty="0" err="1"/>
              <a:t>une</a:t>
            </a:r>
            <a:r>
              <a:rPr lang="en-US" altLang="fr-FR" sz="2000" dirty="0"/>
              <a:t> </a:t>
            </a:r>
            <a:r>
              <a:rPr lang="en-US" altLang="fr-FR" sz="2000" dirty="0" err="1"/>
              <a:t>molécule</a:t>
            </a:r>
            <a:r>
              <a:rPr lang="en-US" altLang="fr-FR" sz="2000" dirty="0"/>
              <a:t> de carbonate de sodium </a:t>
            </a:r>
            <a:r>
              <a:rPr lang="en-US" altLang="fr-FR" sz="2000" dirty="0" err="1"/>
              <a:t>décahydraté</a:t>
            </a:r>
            <a:r>
              <a:rPr lang="en-US" altLang="fr-FR" sz="2000" dirty="0"/>
              <a:t> 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fr-FR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fr-FR" sz="2000" dirty="0"/>
              <a:t>2) </a:t>
            </a:r>
            <a:r>
              <a:rPr lang="en-US" altLang="fr-FR" sz="2000" dirty="0" err="1"/>
              <a:t>Combien</a:t>
            </a:r>
            <a:r>
              <a:rPr lang="en-US" altLang="fr-FR" sz="2000" dirty="0"/>
              <a:t> y a-t-il de moles </a:t>
            </a:r>
            <a:r>
              <a:rPr lang="en-US" altLang="fr-FR" sz="2000" dirty="0" err="1"/>
              <a:t>d’eau</a:t>
            </a:r>
            <a:r>
              <a:rPr lang="en-US" altLang="fr-FR" sz="2000" dirty="0"/>
              <a:t> dans </a:t>
            </a:r>
            <a:r>
              <a:rPr lang="en-US" altLang="fr-FR" sz="2000" dirty="0" err="1"/>
              <a:t>une</a:t>
            </a:r>
            <a:r>
              <a:rPr lang="en-US" altLang="fr-FR" sz="2000" dirty="0"/>
              <a:t> mole de carbonate de sodium </a:t>
            </a:r>
            <a:r>
              <a:rPr lang="en-US" altLang="fr-FR" sz="2000" dirty="0" err="1"/>
              <a:t>décahydraté</a:t>
            </a:r>
            <a:r>
              <a:rPr lang="en-US" altLang="fr-FR" sz="2000" dirty="0"/>
              <a:t> 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fr-FR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fr-FR" sz="2000" dirty="0"/>
              <a:t>3) </a:t>
            </a:r>
            <a:r>
              <a:rPr lang="en-US" altLang="fr-FR" sz="2000" dirty="0" err="1"/>
              <a:t>Calculer</a:t>
            </a:r>
            <a:r>
              <a:rPr lang="en-US" altLang="fr-FR" sz="2000" dirty="0"/>
              <a:t> </a:t>
            </a:r>
            <a:r>
              <a:rPr lang="en-US" altLang="fr-FR" sz="2000" dirty="0" err="1"/>
              <a:t>sa</a:t>
            </a:r>
            <a:r>
              <a:rPr lang="en-US" altLang="fr-FR" sz="2000" dirty="0"/>
              <a:t> masse </a:t>
            </a:r>
            <a:r>
              <a:rPr lang="en-US" altLang="fr-FR" sz="2000" dirty="0" err="1"/>
              <a:t>molaire</a:t>
            </a:r>
            <a:r>
              <a:rPr lang="en-US" altLang="fr-FR" sz="2000" dirty="0"/>
              <a:t>. On </a:t>
            </a:r>
            <a:r>
              <a:rPr lang="en-US" altLang="fr-FR" sz="2000" dirty="0" err="1"/>
              <a:t>donne</a:t>
            </a:r>
            <a:r>
              <a:rPr lang="en-US" altLang="fr-FR" sz="2000" dirty="0"/>
              <a:t> : M(C) = 12 g/mol ; M(H) = 1g/mol; M(O) = 16 g/mol et M(Na) = 23 g/mol.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AutoNum type="arabicParenR"/>
            </a:pPr>
            <a:endParaRPr lang="en-US" altLang="fr-FR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fr-FR" sz="2000" dirty="0"/>
              <a:t>4) </a:t>
            </a:r>
            <a:r>
              <a:rPr lang="en-US" altLang="fr-FR" sz="2000" dirty="0" err="1"/>
              <a:t>Calculer</a:t>
            </a:r>
            <a:r>
              <a:rPr lang="en-US" altLang="fr-FR" sz="2000" dirty="0"/>
              <a:t> le </a:t>
            </a:r>
            <a:r>
              <a:rPr lang="en-US" altLang="fr-FR" sz="2000" dirty="0" err="1"/>
              <a:t>pourcentage</a:t>
            </a:r>
            <a:r>
              <a:rPr lang="en-US" altLang="fr-FR" sz="2000" dirty="0"/>
              <a:t> </a:t>
            </a:r>
            <a:r>
              <a:rPr lang="en-US" altLang="fr-FR" sz="2000" dirty="0" err="1"/>
              <a:t>massique</a:t>
            </a:r>
            <a:r>
              <a:rPr lang="en-US" altLang="fr-FR" sz="2000" dirty="0"/>
              <a:t> </a:t>
            </a:r>
            <a:r>
              <a:rPr lang="en-US" altLang="fr-FR" sz="2000" dirty="0" err="1"/>
              <a:t>d’eau</a:t>
            </a:r>
            <a:r>
              <a:rPr lang="en-US" altLang="fr-FR" sz="2000" dirty="0"/>
              <a:t> dans le carbonate de sodium </a:t>
            </a:r>
            <a:r>
              <a:rPr lang="en-US" altLang="fr-FR" sz="2000" dirty="0" err="1"/>
              <a:t>décahydraté</a:t>
            </a:r>
            <a:r>
              <a:rPr lang="en-US" altLang="fr-FR" sz="2000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fr-FR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fr-FR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fr-FR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5601" name="Rectangle 4">
            <a:extLst>
              <a:ext uri="{FF2B5EF4-FFF2-40B4-BE49-F238E27FC236}">
                <a16:creationId xmlns:a16="http://schemas.microsoft.com/office/drawing/2014/main" id="{F8CCE3C2-7FE4-8149-A468-07B927B97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580" y="836613"/>
            <a:ext cx="8351837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fr-FR" altLang="fr-FR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Exercice 2</a:t>
            </a:r>
          </a:p>
          <a:p>
            <a:pPr eaLnBrk="1" hangingPunct="1">
              <a:spcAft>
                <a:spcPts val="600"/>
              </a:spcAft>
            </a:pPr>
            <a:endParaRPr lang="fr-FR" altLang="fr-FR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3CDB91-3E36-C0EC-04CE-98E9493B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C054-482C-C24D-A6DE-5081664E22A5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179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74EDF98-B950-9E40-A4AA-5F40F75FB40D}"/>
              </a:ext>
            </a:extLst>
          </p:cNvPr>
          <p:cNvSpPr txBox="1"/>
          <p:nvPr/>
        </p:nvSpPr>
        <p:spPr>
          <a:xfrm>
            <a:off x="1588385" y="1939636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5601" name="Rectangle 4">
            <a:extLst>
              <a:ext uri="{FF2B5EF4-FFF2-40B4-BE49-F238E27FC236}">
                <a16:creationId xmlns:a16="http://schemas.microsoft.com/office/drawing/2014/main" id="{F8CCE3C2-7FE4-8149-A468-07B927B97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580" y="836613"/>
            <a:ext cx="8351837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fr-FR" altLang="fr-FR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Résolution de l’exercice 2</a:t>
            </a:r>
          </a:p>
          <a:p>
            <a:pPr eaLnBrk="1" hangingPunct="1">
              <a:spcAft>
                <a:spcPts val="600"/>
              </a:spcAft>
            </a:pPr>
            <a:endParaRPr lang="fr-FR" altLang="fr-FR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03F9CDB-F847-A827-938B-9F63D12F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C054-482C-C24D-A6DE-5081664E22A5}" type="slidenum">
              <a:rPr lang="fr-FR" smtClean="0"/>
              <a:t>26</a:t>
            </a:fld>
            <a:endParaRPr lang="fr-FR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9680FA45-06B0-656C-740A-F43B761139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5509845"/>
              </p:ext>
            </p:extLst>
          </p:nvPr>
        </p:nvGraphicFramePr>
        <p:xfrm>
          <a:off x="2032000" y="135425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9710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4C273-3C6A-5FD0-74A6-8E4AE1B82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Exercices proposés des notes de cours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DF377B-52EB-C9DA-8E82-D577DFD34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Dans l’ordre:</a:t>
            </a:r>
          </a:p>
          <a:p>
            <a:pPr marL="0" indent="0">
              <a:buNone/>
            </a:pPr>
            <a:endParaRPr lang="fr-B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/>
              <a:t>17-18-19-20-22-23-27-28-29-30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B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/>
              <a:t>1-2-3-4-5-6-7-8-11-13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5357FF-FFDB-9E1D-EFAA-AA7D6627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C054-482C-C24D-A6DE-5081664E22A5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65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690EC-94F4-2997-214A-B916A97E8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EEB8ED6-9142-4A11-B029-18DDE98C4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D3B0509-17DB-27C3-2105-A8C6B93BD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8784"/>
          </a:xfrm>
        </p:spPr>
        <p:txBody>
          <a:bodyPr>
            <a:normAutofit/>
          </a:bodyPr>
          <a:lstStyle/>
          <a:p>
            <a:r>
              <a:rPr lang="fr-BE" sz="4000" dirty="0"/>
              <a:t>Le Nombre d’Avogadro N</a:t>
            </a:r>
            <a:r>
              <a:rPr lang="fr-BE" sz="4000" baseline="-25000" dirty="0"/>
              <a:t>A</a:t>
            </a:r>
            <a:r>
              <a:rPr lang="fr-BE" sz="4000" dirty="0"/>
              <a:t> et la Mole</a:t>
            </a:r>
            <a:endParaRPr lang="fr-FR" sz="4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97266F0-C302-4527-2558-450CE9F8C9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83" r="1" b="1"/>
          <a:stretch>
            <a:fillRect/>
          </a:stretch>
        </p:blipFill>
        <p:spPr>
          <a:xfrm>
            <a:off x="838200" y="1825625"/>
            <a:ext cx="6151651" cy="4303465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FA0847F7-0A0D-8DDB-787B-6E06AAB164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552944" y="1825625"/>
            <a:ext cx="3800856" cy="28814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Si 1 atome = 1 grain de sable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effectLst/>
                <a:latin typeface="+mj-lt"/>
                <a:sym typeface="Wingdings" panose="05000000000000000000" pitchFamily="2" charset="2"/>
              </a:rPr>
              <a:t> </a:t>
            </a:r>
            <a:r>
              <a:rPr kumimoji="0" lang="fr-FR" altLang="fr-FR" b="1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Alors 1 mole d’atomes = un nombre de grains de sable suffisant pour construire des milliers de planètes entières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4CCF61-3A5C-CB67-CD67-F63058DC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F311C054-482C-C24D-A6DE-5081664E22A5}" type="slidenum">
              <a:rPr lang="en-US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BB0DA91-F888-02C9-1B04-E5656A9BDBE3}"/>
              </a:ext>
            </a:extLst>
          </p:cNvPr>
          <p:cNvSpPr txBox="1"/>
          <p:nvPr/>
        </p:nvSpPr>
        <p:spPr>
          <a:xfrm>
            <a:off x="7790394" y="4878797"/>
            <a:ext cx="33259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« Une mole, c’est une passerelle entre le monde microscopique et le monde macroscopique. »</a:t>
            </a:r>
          </a:p>
        </p:txBody>
      </p:sp>
    </p:spTree>
    <p:extLst>
      <p:ext uri="{BB962C8B-B14F-4D97-AF65-F5344CB8AC3E}">
        <p14:creationId xmlns:p14="http://schemas.microsoft.com/office/powerpoint/2010/main" val="568904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40192-D627-76FB-8AAB-941D5566C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802B2B-AAE5-713A-654A-8F51DB8C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311C054-482C-C24D-A6DE-5081664E22A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5ADA5A8-45BD-C84B-BC8A-891724647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 Nombre d’Avogadro N</a:t>
            </a:r>
            <a:r>
              <a:rPr lang="fr-BE" baseline="-25000" dirty="0"/>
              <a:t>A</a:t>
            </a:r>
            <a:r>
              <a:rPr lang="fr-BE" dirty="0"/>
              <a:t> et la Mole</a:t>
            </a:r>
            <a:endParaRPr lang="fr-FR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96B90864-F1B1-F6DC-5C1F-D557E3B1EB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0546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550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967BD-16EC-812B-74DF-082740035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0DE54807-2F65-37E8-F61B-76C2972ED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754720-21A3-1F3C-46C5-6CBC68776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311C054-482C-C24D-A6DE-5081664E22A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18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2DD0E-477F-D63D-C78C-438202DEE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33DD38-06D8-9490-BFF6-F2A2DF99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La mole (définition Larousse)</a:t>
            </a: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7C30F927-B547-0F7A-B8EA-4D7385D4EA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1825625"/>
          <a:ext cx="1091565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97551A-D230-3855-E708-6899F2288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C054-482C-C24D-A6DE-5081664E22A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57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A48A36-A365-48D1-9248-745004A22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8387D1-893D-41A7-9BB6-7BF5DEDDC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7862AF-1A65-40B2-91DD-6E7B009BA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B1F7E9-90CD-44A4-9362-57B915BB3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EAF13-EC02-48C5-82F6-2585AF237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EB031E-6274-4219-A0F5-D4AD928DC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AE6056-D6B6-439F-8204-CBCE501D4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11AEE5-EA11-4126-A1E1-D035896B3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532F00-C424-4E4F-812E-D6C756170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AC6B8A-7EBB-4BB3-916E-E3230227A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E75425-A948-0A75-816E-8501D8A82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683"/>
            <a:ext cx="5257800" cy="1490360"/>
          </a:xfrm>
        </p:spPr>
        <p:txBody>
          <a:bodyPr anchor="t">
            <a:normAutofit/>
          </a:bodyPr>
          <a:lstStyle/>
          <a:p>
            <a:r>
              <a:rPr lang="fr-BE" sz="3200" dirty="0"/>
              <a:t>Combien pèse: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52DDFC6-D36A-7ABD-C4D2-2E59C23D3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04" y="2663687"/>
            <a:ext cx="1447889" cy="204083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0713C48-DE0F-DE34-4220-C3DF228D1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734" y="2663686"/>
            <a:ext cx="1523440" cy="204083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E9F4CF4-4EC1-BF56-6C38-EE18E0A51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964" y="2663686"/>
            <a:ext cx="1537812" cy="2040835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918297-4E4F-5210-B723-65C33FCDA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0076" y="1035843"/>
            <a:ext cx="3905624" cy="4945857"/>
          </a:xfrm>
        </p:spPr>
        <p:txBody>
          <a:bodyPr>
            <a:normAutofit/>
          </a:bodyPr>
          <a:lstStyle/>
          <a:p>
            <a:r>
              <a:rPr lang="fr-BE" sz="2000" dirty="0"/>
              <a:t>1 atome de cuivre ?</a:t>
            </a:r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r>
              <a:rPr lang="fr-BE" sz="2000" dirty="0">
                <a:highlight>
                  <a:srgbClr val="FFFF00"/>
                </a:highlight>
              </a:rPr>
              <a:t>63,54 </a:t>
            </a:r>
            <a:r>
              <a:rPr lang="fr-BE" sz="2000" dirty="0" err="1">
                <a:highlight>
                  <a:srgbClr val="FFFF00"/>
                </a:highlight>
              </a:rPr>
              <a:t>u.m.a</a:t>
            </a:r>
            <a:r>
              <a:rPr lang="fr-BE" sz="2000" dirty="0">
                <a:highlight>
                  <a:srgbClr val="FFFF00"/>
                </a:highlight>
              </a:rPr>
              <a:t>.</a:t>
            </a:r>
          </a:p>
          <a:p>
            <a:pPr marL="0" indent="0">
              <a:buNone/>
            </a:pPr>
            <a:endParaRPr lang="fr-BE" sz="2000" dirty="0"/>
          </a:p>
          <a:p>
            <a:r>
              <a:rPr lang="fr-BE" sz="2000" dirty="0"/>
              <a:t>1 molécule de chlorure de calcium ?</a:t>
            </a:r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r>
              <a:rPr lang="fr-BE" sz="2000" dirty="0"/>
              <a:t>CaCl</a:t>
            </a:r>
            <a:r>
              <a:rPr lang="fr-BE" sz="2000" baseline="-25000" dirty="0"/>
              <a:t>2</a:t>
            </a:r>
            <a:endParaRPr lang="fr-BE" sz="2000" dirty="0"/>
          </a:p>
          <a:p>
            <a:pPr marL="0" indent="0">
              <a:buNone/>
            </a:pPr>
            <a:r>
              <a:rPr lang="fr-BE" sz="2000" dirty="0"/>
              <a:t>1.40,08 + 2.35,45 = </a:t>
            </a:r>
            <a:r>
              <a:rPr lang="fr-BE" sz="2000" dirty="0">
                <a:highlight>
                  <a:srgbClr val="FFFF00"/>
                </a:highlight>
              </a:rPr>
              <a:t>110,98 </a:t>
            </a:r>
            <a:r>
              <a:rPr lang="fr-BE" sz="2000" dirty="0" err="1">
                <a:highlight>
                  <a:srgbClr val="FFFF00"/>
                </a:highlight>
              </a:rPr>
              <a:t>u.m.a</a:t>
            </a:r>
            <a:r>
              <a:rPr lang="fr-BE" sz="2000" dirty="0">
                <a:highlight>
                  <a:srgbClr val="FFFF00"/>
                </a:highlight>
              </a:rPr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6E98FC-D651-3478-F892-C4C075AF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311C054-482C-C24D-A6DE-5081664E22A5}" type="slidenum">
              <a:rPr lang="fr-FR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A953D4-852B-03CE-0360-A805C6E69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6737460"/>
            <a:ext cx="12192000" cy="123364"/>
            <a:chOff x="1" y="6737460"/>
            <a:chExt cx="12192000" cy="12336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A9CF8A-6ACE-5B95-02B5-4C20C8987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2EC5A3D-995A-4DAA-5A08-7A875ADD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996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E75425-A948-0A75-816E-8501D8A82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779163" cy="2018118"/>
          </a:xfrm>
        </p:spPr>
        <p:txBody>
          <a:bodyPr anchor="t">
            <a:normAutofit/>
          </a:bodyPr>
          <a:lstStyle/>
          <a:p>
            <a:r>
              <a:rPr lang="fr-BE" sz="3200" dirty="0"/>
              <a:t>Combien pèse </a:t>
            </a:r>
            <a:r>
              <a:rPr lang="fr-BE" sz="3200" u="sng" dirty="0"/>
              <a:t>en gramme</a:t>
            </a:r>
            <a:r>
              <a:rPr lang="fr-BE" sz="3200" dirty="0"/>
              <a:t>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918297-4E4F-5210-B723-65C33FCDA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6905" y="871146"/>
            <a:ext cx="5292467" cy="5271238"/>
          </a:xfrm>
        </p:spPr>
        <p:txBody>
          <a:bodyPr>
            <a:normAutofit/>
          </a:bodyPr>
          <a:lstStyle/>
          <a:p>
            <a:r>
              <a:rPr lang="fr-BE" sz="2400" dirty="0">
                <a:latin typeface="Calibri "/>
              </a:rPr>
              <a:t>1 atome de cuivre ?</a:t>
            </a:r>
          </a:p>
          <a:p>
            <a:pPr marL="0" indent="0">
              <a:buNone/>
            </a:pPr>
            <a:endParaRPr lang="fr-BE" sz="2400" dirty="0">
              <a:latin typeface="Calibri "/>
            </a:endParaRPr>
          </a:p>
          <a:p>
            <a:pPr marL="0" indent="0">
              <a:buNone/>
            </a:pPr>
            <a:r>
              <a:rPr lang="fr-BE" sz="2400" dirty="0">
                <a:latin typeface="Calibri "/>
              </a:rPr>
              <a:t>63,54.1,66.10</a:t>
            </a:r>
            <a:r>
              <a:rPr lang="fr-BE" sz="2400" baseline="30000" dirty="0">
                <a:latin typeface="Calibri "/>
              </a:rPr>
              <a:t>-24</a:t>
            </a:r>
            <a:r>
              <a:rPr lang="fr-BE" sz="2400" dirty="0">
                <a:latin typeface="Calibri "/>
              </a:rPr>
              <a:t> </a:t>
            </a:r>
            <a:r>
              <a:rPr lang="fr-BE" sz="2400" dirty="0">
                <a:highlight>
                  <a:srgbClr val="FFFF00"/>
                </a:highlight>
                <a:latin typeface="Calibri "/>
                <a:ea typeface="Cambria Math" panose="02040503050406030204" pitchFamily="18" charset="0"/>
              </a:rPr>
              <a:t>≅</a:t>
            </a:r>
            <a:r>
              <a:rPr lang="fr-BE" sz="2400" dirty="0">
                <a:highlight>
                  <a:srgbClr val="FFFF00"/>
                </a:highlight>
                <a:latin typeface="Calibri "/>
              </a:rPr>
              <a:t> 1.10</a:t>
            </a:r>
            <a:r>
              <a:rPr lang="fr-BE" sz="2400" baseline="30000" dirty="0">
                <a:highlight>
                  <a:srgbClr val="FFFF00"/>
                </a:highlight>
                <a:latin typeface="Calibri "/>
              </a:rPr>
              <a:t>-22</a:t>
            </a:r>
            <a:r>
              <a:rPr lang="fr-BE" sz="2400" dirty="0">
                <a:highlight>
                  <a:srgbClr val="FFFF00"/>
                </a:highlight>
                <a:latin typeface="Calibri "/>
              </a:rPr>
              <a:t> g</a:t>
            </a:r>
          </a:p>
          <a:p>
            <a:pPr marL="0" indent="0">
              <a:buNone/>
            </a:pPr>
            <a:endParaRPr lang="fr-BE" sz="2400" dirty="0">
              <a:latin typeface="Calibri "/>
            </a:endParaRPr>
          </a:p>
          <a:p>
            <a:r>
              <a:rPr lang="fr-BE" sz="2400" dirty="0">
                <a:latin typeface="Calibri "/>
              </a:rPr>
              <a:t>1 molécule de chlorure de calcium ?</a:t>
            </a:r>
          </a:p>
          <a:p>
            <a:pPr marL="0" indent="0">
              <a:buNone/>
            </a:pPr>
            <a:endParaRPr lang="fr-BE" sz="2400" dirty="0">
              <a:latin typeface="Calibri "/>
            </a:endParaRPr>
          </a:p>
          <a:p>
            <a:pPr marL="0" indent="0">
              <a:buNone/>
            </a:pPr>
            <a:r>
              <a:rPr lang="fr-BE" sz="2400" dirty="0">
                <a:latin typeface="Calibri "/>
              </a:rPr>
              <a:t>110,98.1,66.10</a:t>
            </a:r>
            <a:r>
              <a:rPr lang="fr-BE" sz="2400" baseline="30000" dirty="0">
                <a:latin typeface="Calibri "/>
              </a:rPr>
              <a:t>-24</a:t>
            </a:r>
            <a:r>
              <a:rPr lang="fr-BE" sz="2400" dirty="0">
                <a:latin typeface="Calibri "/>
              </a:rPr>
              <a:t> </a:t>
            </a:r>
            <a:r>
              <a:rPr lang="fr-BE" sz="2400" dirty="0">
                <a:highlight>
                  <a:srgbClr val="FFFF00"/>
                </a:highlight>
                <a:latin typeface="Calibri "/>
                <a:ea typeface="Cambria Math" panose="02040503050406030204" pitchFamily="18" charset="0"/>
              </a:rPr>
              <a:t>≅</a:t>
            </a:r>
            <a:r>
              <a:rPr lang="fr-BE" sz="2400" dirty="0">
                <a:highlight>
                  <a:srgbClr val="FFFF00"/>
                </a:highlight>
                <a:latin typeface="Calibri "/>
              </a:rPr>
              <a:t> 2.10</a:t>
            </a:r>
            <a:r>
              <a:rPr lang="fr-BE" sz="2400" baseline="30000" dirty="0">
                <a:highlight>
                  <a:srgbClr val="FFFF00"/>
                </a:highlight>
                <a:latin typeface="Calibri "/>
              </a:rPr>
              <a:t>-22</a:t>
            </a:r>
            <a:r>
              <a:rPr lang="fr-BE" sz="2400" dirty="0">
                <a:highlight>
                  <a:srgbClr val="FFFF00"/>
                </a:highlight>
                <a:latin typeface="Calibri "/>
              </a:rPr>
              <a:t> g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F33D5EB-2533-C763-690F-FB25E3FB0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C054-482C-C24D-A6DE-5081664E22A5}" type="slidenum">
              <a:rPr lang="fr-FR" smtClean="0"/>
              <a:t>8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52DDFC6-D36A-7ABD-C4D2-2E59C23D3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497" y="4000376"/>
            <a:ext cx="1325666" cy="186855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0713C48-DE0F-DE34-4220-C3DF228D1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08" y="4046710"/>
            <a:ext cx="1325666" cy="17758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E9F4CF4-4EC1-BF56-6C38-EE18E0A51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019" y="4055008"/>
            <a:ext cx="1325666" cy="17592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9432E26D-FBA5-224C-17EE-C992EC11A22B}"/>
                  </a:ext>
                </a:extLst>
              </p:cNvPr>
              <p:cNvSpPr txBox="1"/>
              <p:nvPr/>
            </p:nvSpPr>
            <p:spPr>
              <a:xfrm>
                <a:off x="504826" y="1894727"/>
                <a:ext cx="5219699" cy="168353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BE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BE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BE" sz="2400" b="0" i="0" smtClean="0">
                          <a:solidFill>
                            <a:srgbClr val="FF0000"/>
                          </a:solidFill>
                          <a:cs typeface="Calibri" panose="020F050202020403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fr-BE" sz="2400" b="0" i="0" smtClean="0">
                          <a:solidFill>
                            <a:srgbClr val="FF0000"/>
                          </a:solidFill>
                          <a:cs typeface="Calibri" panose="020F050202020403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BE" sz="2400" b="0" i="0" smtClean="0">
                          <a:solidFill>
                            <a:srgbClr val="FF0000"/>
                          </a:solidFill>
                          <a:cs typeface="Calibri" panose="020F050202020403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BE" sz="2400" b="0" i="0" smtClean="0">
                          <a:solidFill>
                            <a:srgbClr val="FF0000"/>
                          </a:solidFill>
                          <a:cs typeface="Calibri" panose="020F050202020403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BE" sz="2400" b="0" i="0" smtClean="0">
                          <a:solidFill>
                            <a:srgbClr val="FF0000"/>
                          </a:solidFill>
                          <a:cs typeface="Calibri" panose="020F050202020403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BE" sz="2400" b="0" i="0" smtClean="0">
                          <a:solidFill>
                            <a:srgbClr val="FF0000"/>
                          </a:solidFill>
                          <a:cs typeface="Calibri" panose="020F0502020204030204" pitchFamily="34" charset="0"/>
                        </a:rPr>
                        <m:t>. </m:t>
                      </m:r>
                      <m:r>
                        <a:rPr lang="fr-BE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BE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BE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fr-BE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BE" sz="2400" b="0" i="0" smtClean="0">
                          <a:solidFill>
                            <a:srgbClr val="FF0000"/>
                          </a:solidFill>
                          <a:cs typeface="Calibri" panose="020F0502020204030204" pitchFamily="34" charset="0"/>
                        </a:rPr>
                        <m:t>masse</m:t>
                      </m:r>
                      <m:r>
                        <m:rPr>
                          <m:nor/>
                        </m:rPr>
                        <a:rPr lang="fr-BE" sz="2400" b="0" i="0" smtClean="0">
                          <a:solidFill>
                            <a:srgbClr val="FF0000"/>
                          </a:solidFill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fr-BE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r-BE" sz="2400" b="0" i="0" smtClean="0">
                              <a:solidFill>
                                <a:srgbClr val="FF0000"/>
                              </a:solidFill>
                              <a:cs typeface="Calibri" panose="020F0502020204030204" pitchFamily="34" charset="0"/>
                            </a:rPr>
                            <m:t>d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r-BE" sz="2400" b="0" i="0" smtClean="0">
                              <a:solidFill>
                                <a:srgbClr val="FF0000"/>
                              </a:solidFill>
                              <a:cs typeface="Calibri" panose="020F0502020204030204" pitchFamily="34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nor/>
                        </m:rPr>
                        <a:rPr lang="fr-BE" sz="2400" b="0" i="0" smtClean="0">
                          <a:solidFill>
                            <a:srgbClr val="FF0000"/>
                          </a:solidFill>
                          <a:cs typeface="Calibri" panose="020F0502020204030204" pitchFamily="34" charset="0"/>
                        </a:rPr>
                        <m:t>1 </m:t>
                      </m:r>
                      <m:r>
                        <m:rPr>
                          <m:nor/>
                        </m:rPr>
                        <a:rPr lang="fr-BE" sz="2400" b="0" i="0" smtClean="0">
                          <a:solidFill>
                            <a:srgbClr val="FF0000"/>
                          </a:solidFill>
                          <a:cs typeface="Calibri" panose="020F0502020204030204" pitchFamily="34" charset="0"/>
                        </a:rPr>
                        <m:t>atome</m:t>
                      </m:r>
                      <m:r>
                        <m:rPr>
                          <m:nor/>
                        </m:rPr>
                        <a:rPr lang="fr-BE" sz="2400" b="0" i="0" smtClean="0">
                          <a:solidFill>
                            <a:srgbClr val="FF0000"/>
                          </a:solidFill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BE" sz="2400" b="0" i="0" smtClean="0">
                          <a:solidFill>
                            <a:srgbClr val="FF0000"/>
                          </a:solidFill>
                          <a:cs typeface="Calibri" panose="020F0502020204030204" pitchFamily="34" charset="0"/>
                        </a:rPr>
                        <m:t>de</m:t>
                      </m:r>
                      <m:sPre>
                        <m:sPrePr>
                          <m:ctrlPr>
                            <a:rPr lang="fr-BE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  <m:e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sPre>
                    </m:oMath>
                  </m:oMathPara>
                </a14:m>
                <a:endParaRPr lang="fr-BE" i="1" dirty="0">
                  <a:solidFill>
                    <a:srgbClr val="FF0000"/>
                  </a:solidFill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BE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BE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BE" sz="2400" b="0" i="0" smtClean="0">
                          <a:solidFill>
                            <a:srgbClr val="FF0000"/>
                          </a:solidFill>
                          <a:cs typeface="Calibri" panose="020F050202020403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fr-BE" sz="2400" b="0" i="0" smtClean="0">
                          <a:solidFill>
                            <a:srgbClr val="FF0000"/>
                          </a:solidFill>
                          <a:cs typeface="Calibri" panose="020F050202020403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BE" sz="2400" b="0" i="0" smtClean="0">
                          <a:solidFill>
                            <a:srgbClr val="FF0000"/>
                          </a:solidFill>
                          <a:cs typeface="Calibri" panose="020F050202020403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BE" sz="2400" b="0" i="0" smtClean="0">
                          <a:solidFill>
                            <a:srgbClr val="FF0000"/>
                          </a:solidFill>
                          <a:cs typeface="Calibri" panose="020F050202020403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BE" sz="2400" b="0" i="0" smtClean="0">
                          <a:solidFill>
                            <a:srgbClr val="FF0000"/>
                          </a:solidFill>
                          <a:cs typeface="Calibri" panose="020F050202020403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BE" sz="2400" b="0" i="0" smtClean="0">
                          <a:solidFill>
                            <a:srgbClr val="FF0000"/>
                          </a:solidFill>
                          <a:cs typeface="Calibri" panose="020F0502020204030204" pitchFamily="34" charset="0"/>
                        </a:rPr>
                        <m:t>. </m:t>
                      </m:r>
                      <m:r>
                        <a:rPr lang="fr-BE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BE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BE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BE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66</m:t>
                      </m:r>
                      <m:r>
                        <a:rPr lang="fr-BE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BE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BE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BE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sup>
                      </m:sSup>
                      <m:r>
                        <m:rPr>
                          <m:nor/>
                        </m:rPr>
                        <a:rPr lang="fr-BE" sz="2400" b="0" i="0" smtClean="0">
                          <a:solidFill>
                            <a:srgbClr val="FF0000"/>
                          </a:solidFill>
                          <a:cs typeface="Calibri" panose="020F0502020204030204" pitchFamily="34" charset="0"/>
                        </a:rPr>
                        <m:t>g</m:t>
                      </m:r>
                    </m:oMath>
                  </m:oMathPara>
                </a14:m>
                <a:endParaRPr lang="fr-BE" sz="2400" dirty="0">
                  <a:solidFill>
                    <a:srgbClr val="FF0000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9432E26D-FBA5-224C-17EE-C992EC11A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6" y="1894727"/>
                <a:ext cx="5219699" cy="16835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282CFD33-387E-3C08-8297-A89039CB9342}"/>
              </a:ext>
            </a:extLst>
          </p:cNvPr>
          <p:cNvSpPr/>
          <p:nvPr/>
        </p:nvSpPr>
        <p:spPr>
          <a:xfrm rot="5400000">
            <a:off x="4082264" y="4683489"/>
            <a:ext cx="247652" cy="267014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BE0C3B8-8F54-005A-9032-720FD2B95674}"/>
              </a:ext>
            </a:extLst>
          </p:cNvPr>
          <p:cNvSpPr txBox="1"/>
          <p:nvPr/>
        </p:nvSpPr>
        <p:spPr>
          <a:xfrm>
            <a:off x="2740165" y="6161010"/>
            <a:ext cx="326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CaCl</a:t>
            </a:r>
            <a:r>
              <a:rPr lang="fr-BE" baseline="-25000" dirty="0"/>
              <a:t>2</a:t>
            </a:r>
            <a:r>
              <a:rPr lang="fr-BE" dirty="0"/>
              <a:t>: 40,08 + 2.35,45 = 110,98</a:t>
            </a:r>
          </a:p>
        </p:txBody>
      </p:sp>
    </p:spTree>
    <p:extLst>
      <p:ext uri="{BB962C8B-B14F-4D97-AF65-F5344CB8AC3E}">
        <p14:creationId xmlns:p14="http://schemas.microsoft.com/office/powerpoint/2010/main" val="330250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CE25C1-4C41-B965-4938-7D02A2EEF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Masse atomique, masse moléculaire et masse molaire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6D984F-1267-5DE4-C4C3-926738150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5200"/>
            <a:ext cx="10515600" cy="4351338"/>
          </a:xfrm>
        </p:spPr>
        <p:txBody>
          <a:bodyPr/>
          <a:lstStyle/>
          <a:p>
            <a:r>
              <a:rPr lang="fr-BE" dirty="0"/>
              <a:t>1 atome de Cu pèse 63,54 </a:t>
            </a:r>
            <a:r>
              <a:rPr lang="fr-BE" dirty="0" err="1"/>
              <a:t>u.m.a</a:t>
            </a:r>
            <a:r>
              <a:rPr lang="fr-BE" dirty="0"/>
              <a:t>.</a:t>
            </a:r>
          </a:p>
          <a:p>
            <a:pPr marL="0" indent="0">
              <a:buNone/>
            </a:pPr>
            <a:r>
              <a:rPr lang="fr-BE" dirty="0"/>
              <a:t>1 mole de Cu contient 6,02.10</a:t>
            </a:r>
            <a:r>
              <a:rPr lang="fr-BE" baseline="30000" dirty="0"/>
              <a:t>23</a:t>
            </a:r>
            <a:r>
              <a:rPr lang="fr-BE" dirty="0"/>
              <a:t> atomes de Cu et pèse 63,54 g</a:t>
            </a:r>
          </a:p>
          <a:p>
            <a:pPr marL="0" indent="0">
              <a:buNone/>
            </a:pPr>
            <a:r>
              <a:rPr lang="fr-BE" dirty="0">
                <a:solidFill>
                  <a:srgbClr val="0070C0"/>
                </a:solidFill>
              </a:rPr>
              <a:t>=&gt; La masse molaire du cuivre est de 63,54 g/mol</a:t>
            </a:r>
          </a:p>
          <a:p>
            <a:pPr marL="0" indent="0">
              <a:buNone/>
            </a:pPr>
            <a:endParaRPr lang="fr-BE" dirty="0"/>
          </a:p>
          <a:p>
            <a:r>
              <a:rPr lang="fr-BE" dirty="0"/>
              <a:t>1 molécule de CaCl</a:t>
            </a:r>
            <a:r>
              <a:rPr lang="fr-BE" baseline="-25000" dirty="0"/>
              <a:t>2</a:t>
            </a:r>
            <a:r>
              <a:rPr lang="fr-BE" dirty="0"/>
              <a:t> pèse 110,98 </a:t>
            </a:r>
            <a:r>
              <a:rPr lang="fr-BE" dirty="0" err="1"/>
              <a:t>u.m.a</a:t>
            </a:r>
            <a:r>
              <a:rPr lang="fr-BE" dirty="0"/>
              <a:t>.</a:t>
            </a:r>
          </a:p>
          <a:p>
            <a:pPr marL="0" indent="0">
              <a:buNone/>
            </a:pPr>
            <a:r>
              <a:rPr lang="fr-BE" dirty="0"/>
              <a:t>1 mole de CaCl</a:t>
            </a:r>
            <a:r>
              <a:rPr lang="fr-BE" baseline="-25000" dirty="0"/>
              <a:t>2</a:t>
            </a:r>
            <a:r>
              <a:rPr lang="fr-BE" dirty="0"/>
              <a:t> contient 6,02.10</a:t>
            </a:r>
            <a:r>
              <a:rPr lang="fr-BE" baseline="30000" dirty="0"/>
              <a:t>23</a:t>
            </a:r>
            <a:r>
              <a:rPr lang="fr-BE" dirty="0"/>
              <a:t> molécules de CaCl</a:t>
            </a:r>
            <a:r>
              <a:rPr lang="fr-BE" baseline="-25000" dirty="0"/>
              <a:t>2</a:t>
            </a:r>
          </a:p>
          <a:p>
            <a:pPr marL="0" indent="0">
              <a:buNone/>
            </a:pPr>
            <a:r>
              <a:rPr lang="fr-BE" dirty="0"/>
              <a:t>et pèse 110,98 g</a:t>
            </a:r>
          </a:p>
          <a:p>
            <a:pPr marL="0" indent="0">
              <a:buNone/>
            </a:pPr>
            <a:r>
              <a:rPr lang="fr-BE" dirty="0">
                <a:solidFill>
                  <a:srgbClr val="0070C0"/>
                </a:solidFill>
              </a:rPr>
              <a:t>=&gt; La masse molaire du CaCl</a:t>
            </a:r>
            <a:r>
              <a:rPr lang="fr-BE" baseline="-25000" dirty="0">
                <a:solidFill>
                  <a:srgbClr val="0070C0"/>
                </a:solidFill>
              </a:rPr>
              <a:t>2</a:t>
            </a:r>
            <a:r>
              <a:rPr lang="fr-BE" dirty="0">
                <a:solidFill>
                  <a:srgbClr val="0070C0"/>
                </a:solidFill>
              </a:rPr>
              <a:t> est de 110,98 g/mol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FCDEE1B-A482-91F8-BA06-8244DF6C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C054-482C-C24D-A6DE-5081664E22A5}" type="slidenum">
              <a:rPr lang="fr-FR" smtClean="0"/>
              <a:t>9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C5DB76-E9FD-707B-0861-2B61B740C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526" y="1212317"/>
            <a:ext cx="1325666" cy="17758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DFD4ADE-E606-8319-2EF4-8DC460D9C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900" y="3797300"/>
            <a:ext cx="30861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6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re xmlns="0a342697-6111-499e-81c9-b1da37191110" xsi:nil="true"/>
    <lcf76f155ced4ddcb4097134ff3c332f xmlns="0a342697-6111-499e-81c9-b1da37191110">
      <Terms xmlns="http://schemas.microsoft.com/office/infopath/2007/PartnerControls"/>
    </lcf76f155ced4ddcb4097134ff3c332f>
    <TaxCatchAll xmlns="f0b5bed9-8d01-41b1-a1e6-aae57005c40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CA122DF330504E8DDF1118C388620A" ma:contentTypeVersion="16" ma:contentTypeDescription="Crée un document." ma:contentTypeScope="" ma:versionID="c9cb2dbec05d9b02f7222392b925503f">
  <xsd:schema xmlns:xsd="http://www.w3.org/2001/XMLSchema" xmlns:xs="http://www.w3.org/2001/XMLSchema" xmlns:p="http://schemas.microsoft.com/office/2006/metadata/properties" xmlns:ns2="0a342697-6111-499e-81c9-b1da37191110" xmlns:ns3="f0b5bed9-8d01-41b1-a1e6-aae57005c40e" targetNamespace="http://schemas.microsoft.com/office/2006/metadata/properties" ma:root="true" ma:fieldsID="de35b0688a32dd339c11945674cdc760" ns2:_="" ns3:_="">
    <xsd:import namespace="0a342697-6111-499e-81c9-b1da37191110"/>
    <xsd:import namespace="f0b5bed9-8d01-41b1-a1e6-aae57005c4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Ordr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42697-6111-499e-81c9-b1da371911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Ordre" ma:index="10" nillable="true" ma:displayName="Ordre" ma:decimals="0" ma:internalName="Ordre">
      <xsd:simpleType>
        <xsd:restriction base="dms:Number"/>
      </xsd:simpleType>
    </xsd:element>
    <xsd:element name="lcf76f155ced4ddcb4097134ff3c332f" ma:index="14" nillable="true" ma:taxonomy="true" ma:internalName="lcf76f155ced4ddcb4097134ff3c332f" ma:taxonomyFieldName="MediaServiceImageTags" ma:displayName="Balises d’images" ma:readOnly="false" ma:fieldId="{5cf76f15-5ced-4ddc-b409-7134ff3c332f}" ma:taxonomyMulti="true" ma:sspId="0b6a2ec7-4460-416d-86cb-abc62d7adb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b5bed9-8d01-41b1-a1e6-aae57005c40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61233e63-c795-435f-b521-72035c69e17b}" ma:internalName="TaxCatchAll" ma:showField="CatchAllData" ma:web="f0b5bed9-8d01-41b1-a1e6-aae57005c4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66DA55-19F0-418C-863D-37341BDBCEA6}">
  <ds:schemaRefs>
    <ds:schemaRef ds:uri="http://schemas.microsoft.com/office/infopath/2007/PartnerControls"/>
    <ds:schemaRef ds:uri="http://schemas.microsoft.com/office/2006/documentManagement/types"/>
    <ds:schemaRef ds:uri="f0b5bed9-8d01-41b1-a1e6-aae57005c40e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0a342697-6111-499e-81c9-b1da37191110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B7703E2-9883-4DE6-B982-2BAA73672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66505C-34A6-4E85-9185-B9CAAED89A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342697-6111-499e-81c9-b1da37191110"/>
    <ds:schemaRef ds:uri="f0b5bed9-8d01-41b1-a1e6-aae57005c4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1980</Words>
  <Application>Microsoft Office PowerPoint</Application>
  <PresentationFormat>Grand écran</PresentationFormat>
  <Paragraphs>262</Paragraphs>
  <Slides>27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</vt:lpstr>
      <vt:lpstr>Calibri Light</vt:lpstr>
      <vt:lpstr>Cambria Math</vt:lpstr>
      <vt:lpstr>Wingdings</vt:lpstr>
      <vt:lpstr>Thème Office</vt:lpstr>
      <vt:lpstr>Le Nombre d’Avogadro NA et la Mole</vt:lpstr>
      <vt:lpstr>Le Nombre d’Avogadro NA et la Mole</vt:lpstr>
      <vt:lpstr>Le Nombre d’Avogadro NA et la Mole</vt:lpstr>
      <vt:lpstr>Le Nombre d’Avogadro NA et la Mole</vt:lpstr>
      <vt:lpstr>Présentation PowerPoint</vt:lpstr>
      <vt:lpstr>La mole (définition Larousse)</vt:lpstr>
      <vt:lpstr>Combien pèse:</vt:lpstr>
      <vt:lpstr>Combien pèse en gramme:</vt:lpstr>
      <vt:lpstr>Masse atomique, masse moléculaire et masse molaire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Exercices proposés des notes de cours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Masse atomique Mole</dc:title>
  <dc:creator>Utilisateur Microsoft Office</dc:creator>
  <cp:lastModifiedBy>Marie-Françoise GHUYSEN</cp:lastModifiedBy>
  <cp:revision>15</cp:revision>
  <dcterms:created xsi:type="dcterms:W3CDTF">2020-09-29T11:27:32Z</dcterms:created>
  <dcterms:modified xsi:type="dcterms:W3CDTF">2025-10-13T15:36:41Z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0x010100A5CA122DF330504E8DDF1118C388620A</vt:lpwstr>
  </property>
</Properties>
</file>