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72" r:id="rId1"/>
  </p:sldMasterIdLst>
  <p:notesMasterIdLst>
    <p:notesMasterId r:id="rId93"/>
  </p:notesMasterIdLst>
  <p:sldIdLst>
    <p:sldId id="256" r:id="rId2"/>
    <p:sldId id="315" r:id="rId3"/>
    <p:sldId id="328" r:id="rId4"/>
    <p:sldId id="317" r:id="rId5"/>
    <p:sldId id="329" r:id="rId6"/>
    <p:sldId id="330" r:id="rId7"/>
    <p:sldId id="257" r:id="rId8"/>
    <p:sldId id="319" r:id="rId9"/>
    <p:sldId id="320" r:id="rId10"/>
    <p:sldId id="331" r:id="rId11"/>
    <p:sldId id="322" r:id="rId12"/>
    <p:sldId id="323" r:id="rId13"/>
    <p:sldId id="324" r:id="rId14"/>
    <p:sldId id="332" r:id="rId15"/>
    <p:sldId id="361" r:id="rId16"/>
    <p:sldId id="325" r:id="rId17"/>
    <p:sldId id="326" r:id="rId18"/>
    <p:sldId id="258" r:id="rId19"/>
    <p:sldId id="259" r:id="rId20"/>
    <p:sldId id="260" r:id="rId21"/>
    <p:sldId id="261" r:id="rId22"/>
    <p:sldId id="262" r:id="rId23"/>
    <p:sldId id="263" r:id="rId24"/>
    <p:sldId id="264" r:id="rId25"/>
    <p:sldId id="265" r:id="rId26"/>
    <p:sldId id="266" r:id="rId27"/>
    <p:sldId id="267" r:id="rId28"/>
    <p:sldId id="268" r:id="rId29"/>
    <p:sldId id="333" r:id="rId30"/>
    <p:sldId id="269" r:id="rId31"/>
    <p:sldId id="270" r:id="rId32"/>
    <p:sldId id="271" r:id="rId33"/>
    <p:sldId id="272" r:id="rId34"/>
    <p:sldId id="273" r:id="rId35"/>
    <p:sldId id="274" r:id="rId36"/>
    <p:sldId id="275" r:id="rId37"/>
    <p:sldId id="276" r:id="rId38"/>
    <p:sldId id="277" r:id="rId39"/>
    <p:sldId id="278" r:id="rId40"/>
    <p:sldId id="279" r:id="rId41"/>
    <p:sldId id="282" r:id="rId42"/>
    <p:sldId id="283" r:id="rId43"/>
    <p:sldId id="284" r:id="rId44"/>
    <p:sldId id="285" r:id="rId45"/>
    <p:sldId id="335" r:id="rId46"/>
    <p:sldId id="364" r:id="rId47"/>
    <p:sldId id="334" r:id="rId48"/>
    <p:sldId id="365" r:id="rId49"/>
    <p:sldId id="336" r:id="rId50"/>
    <p:sldId id="337" r:id="rId51"/>
    <p:sldId id="362" r:id="rId52"/>
    <p:sldId id="286" r:id="rId53"/>
    <p:sldId id="287" r:id="rId54"/>
    <p:sldId id="288" r:id="rId55"/>
    <p:sldId id="289" r:id="rId56"/>
    <p:sldId id="290" r:id="rId57"/>
    <p:sldId id="291" r:id="rId58"/>
    <p:sldId id="366" r:id="rId59"/>
    <p:sldId id="292" r:id="rId60"/>
    <p:sldId id="293" r:id="rId61"/>
    <p:sldId id="294" r:id="rId62"/>
    <p:sldId id="295" r:id="rId63"/>
    <p:sldId id="296" r:id="rId64"/>
    <p:sldId id="297" r:id="rId65"/>
    <p:sldId id="298" r:id="rId66"/>
    <p:sldId id="299" r:id="rId67"/>
    <p:sldId id="300" r:id="rId68"/>
    <p:sldId id="301" r:id="rId69"/>
    <p:sldId id="302" r:id="rId70"/>
    <p:sldId id="303" r:id="rId71"/>
    <p:sldId id="304" r:id="rId72"/>
    <p:sldId id="305" r:id="rId73"/>
    <p:sldId id="306" r:id="rId74"/>
    <p:sldId id="307" r:id="rId75"/>
    <p:sldId id="308" r:id="rId76"/>
    <p:sldId id="309" r:id="rId77"/>
    <p:sldId id="310" r:id="rId78"/>
    <p:sldId id="311" r:id="rId79"/>
    <p:sldId id="312" r:id="rId80"/>
    <p:sldId id="313" r:id="rId81"/>
    <p:sldId id="314" r:id="rId82"/>
    <p:sldId id="352" r:id="rId83"/>
    <p:sldId id="354" r:id="rId84"/>
    <p:sldId id="355" r:id="rId85"/>
    <p:sldId id="356" r:id="rId86"/>
    <p:sldId id="357" r:id="rId87"/>
    <p:sldId id="358" r:id="rId88"/>
    <p:sldId id="359" r:id="rId89"/>
    <p:sldId id="353" r:id="rId90"/>
    <p:sldId id="360" r:id="rId91"/>
    <p:sldId id="363" r:id="rId9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2E61EB-A972-4D0E-97FE-CA76FB4639D4}" v="44" dt="2023-09-17T14:20:06.8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8" d="100"/>
          <a:sy n="128" d="100"/>
        </p:scale>
        <p:origin x="132"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ielle Conradt" userId="0a7e089b06e29325" providerId="LiveId" clId="{D1D84B4F-64BC-4797-B31F-906DFE2C3EFF}"/>
    <pc:docChg chg="undo custSel addSld delSld modSld modMainMaster">
      <pc:chgData name="murielle Conradt" userId="0a7e089b06e29325" providerId="LiveId" clId="{D1D84B4F-64BC-4797-B31F-906DFE2C3EFF}" dt="2022-09-30T08:31:45.591" v="1473" actId="26606"/>
      <pc:docMkLst>
        <pc:docMk/>
      </pc:docMkLst>
      <pc:sldChg chg="addSp delSp modSp mod setBg delDesignElem">
        <pc:chgData name="murielle Conradt" userId="0a7e089b06e29325" providerId="LiveId" clId="{D1D84B4F-64BC-4797-B31F-906DFE2C3EFF}" dt="2022-09-29T16:51:33.489" v="890"/>
        <pc:sldMkLst>
          <pc:docMk/>
          <pc:sldMk cId="0" sldId="256"/>
        </pc:sldMkLst>
        <pc:spChg chg="add mod">
          <ac:chgData name="murielle Conradt" userId="0a7e089b06e29325" providerId="LiveId" clId="{D1D84B4F-64BC-4797-B31F-906DFE2C3EFF}" dt="2022-09-16T05:19:49.213" v="106" actId="26606"/>
          <ac:spMkLst>
            <pc:docMk/>
            <pc:sldMk cId="0" sldId="256"/>
            <ac:spMk id="5" creationId="{FC63B362-B34A-851C-5D22-F94F46B6A3D3}"/>
          </ac:spMkLst>
        </pc:spChg>
        <pc:spChg chg="mod">
          <ac:chgData name="murielle Conradt" userId="0a7e089b06e29325" providerId="LiveId" clId="{D1D84B4F-64BC-4797-B31F-906DFE2C3EFF}" dt="2022-09-16T05:19:49.213" v="106" actId="26606"/>
          <ac:spMkLst>
            <pc:docMk/>
            <pc:sldMk cId="0" sldId="256"/>
            <ac:spMk id="54" creationId="{00000000-0000-0000-0000-000000000000}"/>
          </ac:spMkLst>
        </pc:spChg>
        <pc:spChg chg="mod ord">
          <ac:chgData name="murielle Conradt" userId="0a7e089b06e29325" providerId="LiveId" clId="{D1D84B4F-64BC-4797-B31F-906DFE2C3EFF}" dt="2022-09-16T05:19:49.213" v="106" actId="26606"/>
          <ac:spMkLst>
            <pc:docMk/>
            <pc:sldMk cId="0" sldId="256"/>
            <ac:spMk id="55" creationId="{00000000-0000-0000-0000-000000000000}"/>
          </ac:spMkLst>
        </pc:spChg>
        <pc:spChg chg="add del">
          <ac:chgData name="murielle Conradt" userId="0a7e089b06e29325" providerId="LiveId" clId="{D1D84B4F-64BC-4797-B31F-906DFE2C3EFF}" dt="2022-09-16T05:15:27.572" v="21"/>
          <ac:spMkLst>
            <pc:docMk/>
            <pc:sldMk cId="0" sldId="256"/>
            <ac:spMk id="58" creationId="{28FFBEEC-E1D5-4133-8566-2A59DDB170B8}"/>
          </ac:spMkLst>
        </pc:spChg>
        <pc:spChg chg="add del">
          <ac:chgData name="murielle Conradt" userId="0a7e089b06e29325" providerId="LiveId" clId="{D1D84B4F-64BC-4797-B31F-906DFE2C3EFF}" dt="2022-09-16T05:15:14.009" v="14" actId="26606"/>
          <ac:spMkLst>
            <pc:docMk/>
            <pc:sldMk cId="0" sldId="256"/>
            <ac:spMk id="59" creationId="{79CBD3C9-4E66-426D-948E-7CF4778107E8}"/>
          </ac:spMkLst>
        </pc:spChg>
        <pc:spChg chg="add del">
          <ac:chgData name="murielle Conradt" userId="0a7e089b06e29325" providerId="LiveId" clId="{D1D84B4F-64BC-4797-B31F-906DFE2C3EFF}" dt="2022-09-16T05:15:08.442" v="9"/>
          <ac:spMkLst>
            <pc:docMk/>
            <pc:sldMk cId="0" sldId="256"/>
            <ac:spMk id="60" creationId="{CC4A892D-088E-4414-965D-1F8C4212F602}"/>
          </ac:spMkLst>
        </pc:spChg>
        <pc:spChg chg="add del">
          <ac:chgData name="murielle Conradt" userId="0a7e089b06e29325" providerId="LiveId" clId="{D1D84B4F-64BC-4797-B31F-906DFE2C3EFF}" dt="2022-09-16T05:15:20.898" v="17"/>
          <ac:spMkLst>
            <pc:docMk/>
            <pc:sldMk cId="0" sldId="256"/>
            <ac:spMk id="61" creationId="{809C0BCD-BEE9-423F-A51C-BCCD8E5EAADA}"/>
          </ac:spMkLst>
        </pc:spChg>
        <pc:spChg chg="add del">
          <ac:chgData name="murielle Conradt" userId="0a7e089b06e29325" providerId="LiveId" clId="{D1D84B4F-64BC-4797-B31F-906DFE2C3EFF}" dt="2022-09-16T05:15:08.442" v="9"/>
          <ac:spMkLst>
            <pc:docMk/>
            <pc:sldMk cId="0" sldId="256"/>
            <ac:spMk id="62" creationId="{472BC85F-BF83-4D6D-A1BC-8EE5822F0804}"/>
          </ac:spMkLst>
        </pc:spChg>
        <pc:spChg chg="add del">
          <ac:chgData name="murielle Conradt" userId="0a7e089b06e29325" providerId="LiveId" clId="{D1D84B4F-64BC-4797-B31F-906DFE2C3EFF}" dt="2022-09-16T05:15:27.572" v="21"/>
          <ac:spMkLst>
            <pc:docMk/>
            <pc:sldMk cId="0" sldId="256"/>
            <ac:spMk id="63" creationId="{E8EFDFFA-99D1-4010-8BB3-F3C338EC0A42}"/>
          </ac:spMkLst>
        </pc:spChg>
        <pc:spChg chg="add del">
          <ac:chgData name="murielle Conradt" userId="0a7e089b06e29325" providerId="LiveId" clId="{D1D84B4F-64BC-4797-B31F-906DFE2C3EFF}" dt="2022-09-16T05:15:39.712" v="25"/>
          <ac:spMkLst>
            <pc:docMk/>
            <pc:sldMk cId="0" sldId="256"/>
            <ac:spMk id="65" creationId="{81AEB8A9-B768-4E30-BA55-D919E6687343}"/>
          </ac:spMkLst>
        </pc:spChg>
        <pc:spChg chg="add del">
          <ac:chgData name="murielle Conradt" userId="0a7e089b06e29325" providerId="LiveId" clId="{D1D84B4F-64BC-4797-B31F-906DFE2C3EFF}" dt="2022-09-29T16:51:33.489" v="890"/>
          <ac:spMkLst>
            <pc:docMk/>
            <pc:sldMk cId="0" sldId="256"/>
            <ac:spMk id="66" creationId="{CA01913F-3FBD-4B62-92CF-D2B8A674152E}"/>
          </ac:spMkLst>
        </pc:spChg>
        <pc:picChg chg="del mod">
          <ac:chgData name="murielle Conradt" userId="0a7e089b06e29325" providerId="LiveId" clId="{D1D84B4F-64BC-4797-B31F-906DFE2C3EFF}" dt="2022-09-16T05:17:49.307" v="41" actId="478"/>
          <ac:picMkLst>
            <pc:docMk/>
            <pc:sldMk cId="0" sldId="256"/>
            <ac:picMk id="3" creationId="{12731AFB-E9E7-BFEF-46E4-5ABD88BAFEFB}"/>
          </ac:picMkLst>
        </pc:picChg>
        <pc:picChg chg="add mod">
          <ac:chgData name="murielle Conradt" userId="0a7e089b06e29325" providerId="LiveId" clId="{D1D84B4F-64BC-4797-B31F-906DFE2C3EFF}" dt="2022-09-16T05:19:49.213" v="106" actId="26606"/>
          <ac:picMkLst>
            <pc:docMk/>
            <pc:sldMk cId="0" sldId="256"/>
            <ac:picMk id="4" creationId="{A2334D62-C45C-17B5-C5CA-BCF152573646}"/>
          </ac:picMkLst>
        </pc:picChg>
        <pc:picChg chg="del">
          <ac:chgData name="murielle Conradt" userId="0a7e089b06e29325" providerId="LiveId" clId="{D1D84B4F-64BC-4797-B31F-906DFE2C3EFF}" dt="2022-09-16T05:13:15.021" v="0" actId="478"/>
          <ac:picMkLst>
            <pc:docMk/>
            <pc:sldMk cId="0" sldId="256"/>
            <ac:picMk id="56" creationId="{00000000-0000-0000-0000-000000000000}"/>
          </ac:picMkLst>
        </pc:picChg>
        <pc:cxnChg chg="add del">
          <ac:chgData name="murielle Conradt" userId="0a7e089b06e29325" providerId="LiveId" clId="{D1D84B4F-64BC-4797-B31F-906DFE2C3EFF}" dt="2022-09-16T05:15:12.775" v="12" actId="26606"/>
          <ac:cxnSpMkLst>
            <pc:docMk/>
            <pc:sldMk cId="0" sldId="256"/>
            <ac:cxnSpMk id="57" creationId="{63FED537-3AF1-4C36-9904-77B6A54D27B5}"/>
          </ac:cxnSpMkLst>
        </pc:cxnChg>
        <pc:cxnChg chg="add del">
          <ac:chgData name="murielle Conradt" userId="0a7e089b06e29325" providerId="LiveId" clId="{D1D84B4F-64BC-4797-B31F-906DFE2C3EFF}" dt="2022-09-16T05:15:39.712" v="25"/>
          <ac:cxnSpMkLst>
            <pc:docMk/>
            <pc:sldMk cId="0" sldId="256"/>
            <ac:cxnSpMk id="64" creationId="{9200C8B5-FB5A-4F8B-A9BD-693C051418A3}"/>
          </ac:cxnSpMkLst>
        </pc:cxnChg>
        <pc:cxnChg chg="add del">
          <ac:chgData name="murielle Conradt" userId="0a7e089b06e29325" providerId="LiveId" clId="{D1D84B4F-64BC-4797-B31F-906DFE2C3EFF}" dt="2022-09-29T16:51:33.489" v="890"/>
          <ac:cxnSpMkLst>
            <pc:docMk/>
            <pc:sldMk cId="0" sldId="256"/>
            <ac:cxnSpMk id="67" creationId="{FBB0A898-5387-4E99-A785-462A85DC0170}"/>
          </ac:cxnSpMkLst>
        </pc:cxnChg>
      </pc:sldChg>
      <pc:sldChg chg="addSp delSp modSp mod setBg setClrOvrMap delDesignElem">
        <pc:chgData name="murielle Conradt" userId="0a7e089b06e29325" providerId="LiveId" clId="{D1D84B4F-64BC-4797-B31F-906DFE2C3EFF}" dt="2022-09-30T07:44:29.620" v="1353"/>
        <pc:sldMkLst>
          <pc:docMk/>
          <pc:sldMk cId="0" sldId="257"/>
        </pc:sldMkLst>
        <pc:spChg chg="mod">
          <ac:chgData name="murielle Conradt" userId="0a7e089b06e29325" providerId="LiveId" clId="{D1D84B4F-64BC-4797-B31F-906DFE2C3EFF}" dt="2022-09-30T06:50:35.446" v="1280" actId="26606"/>
          <ac:spMkLst>
            <pc:docMk/>
            <pc:sldMk cId="0" sldId="257"/>
            <ac:spMk id="61" creationId="{00000000-0000-0000-0000-000000000000}"/>
          </ac:spMkLst>
        </pc:spChg>
        <pc:spChg chg="mod">
          <ac:chgData name="murielle Conradt" userId="0a7e089b06e29325" providerId="LiveId" clId="{D1D84B4F-64BC-4797-B31F-906DFE2C3EFF}" dt="2022-09-30T06:50:35.446" v="1280" actId="26606"/>
          <ac:spMkLst>
            <pc:docMk/>
            <pc:sldMk cId="0" sldId="257"/>
            <ac:spMk id="62" creationId="{00000000-0000-0000-0000-000000000000}"/>
          </ac:spMkLst>
        </pc:spChg>
        <pc:spChg chg="add del">
          <ac:chgData name="murielle Conradt" userId="0a7e089b06e29325" providerId="LiveId" clId="{D1D84B4F-64BC-4797-B31F-906DFE2C3EFF}" dt="2022-09-30T07:44:29.620" v="1353"/>
          <ac:spMkLst>
            <pc:docMk/>
            <pc:sldMk cId="0" sldId="257"/>
            <ac:spMk id="65" creationId="{39E4C68A-A4A9-48A4-9FF2-D2896B1EA01F}"/>
          </ac:spMkLst>
        </pc:spChg>
        <pc:spChg chg="add del">
          <ac:chgData name="murielle Conradt" userId="0a7e089b06e29325" providerId="LiveId" clId="{D1D84B4F-64BC-4797-B31F-906DFE2C3EFF}" dt="2022-09-30T07:44:29.620" v="1353"/>
          <ac:spMkLst>
            <pc:docMk/>
            <pc:sldMk cId="0" sldId="257"/>
            <ac:spMk id="66" creationId="{E2B9AEA5-52CB-49A6-AF8A-33502F291B91}"/>
          </ac:spMkLst>
        </pc:spChg>
        <pc:spChg chg="add del">
          <ac:chgData name="murielle Conradt" userId="0a7e089b06e29325" providerId="LiveId" clId="{D1D84B4F-64BC-4797-B31F-906DFE2C3EFF}" dt="2022-09-16T05:21:25.630" v="114" actId="26606"/>
          <ac:spMkLst>
            <pc:docMk/>
            <pc:sldMk cId="0" sldId="257"/>
            <ac:spMk id="69" creationId="{7B2A1016-34C3-4BE4-94F4-F4215EA18EAB}"/>
          </ac:spMkLst>
        </pc:spChg>
        <pc:spChg chg="add del">
          <ac:chgData name="murielle Conradt" userId="0a7e089b06e29325" providerId="LiveId" clId="{D1D84B4F-64BC-4797-B31F-906DFE2C3EFF}" dt="2022-09-16T05:21:25.630" v="114" actId="26606"/>
          <ac:spMkLst>
            <pc:docMk/>
            <pc:sldMk cId="0" sldId="257"/>
            <ac:spMk id="71" creationId="{4BBFA14D-8E4F-42D4-B5A0-9588A6A45452}"/>
          </ac:spMkLst>
        </pc:spChg>
        <pc:spChg chg="add del">
          <ac:chgData name="murielle Conradt" userId="0a7e089b06e29325" providerId="LiveId" clId="{D1D84B4F-64BC-4797-B31F-906DFE2C3EFF}" dt="2022-09-29T16:51:33.489" v="890"/>
          <ac:spMkLst>
            <pc:docMk/>
            <pc:sldMk cId="0" sldId="257"/>
            <ac:spMk id="76" creationId="{BC82E0D7-37D0-4C31-B2DA-233C8F10C968}"/>
          </ac:spMkLst>
        </pc:spChg>
        <pc:spChg chg="add del">
          <ac:chgData name="murielle Conradt" userId="0a7e089b06e29325" providerId="LiveId" clId="{D1D84B4F-64BC-4797-B31F-906DFE2C3EFF}" dt="2022-09-29T16:51:33.489" v="890"/>
          <ac:spMkLst>
            <pc:docMk/>
            <pc:sldMk cId="0" sldId="257"/>
            <ac:spMk id="78" creationId="{F9F40211-4307-4706-AE59-83AC153FBFFA}"/>
          </ac:spMkLst>
        </pc:spChg>
        <pc:cxnChg chg="add del">
          <ac:chgData name="murielle Conradt" userId="0a7e089b06e29325" providerId="LiveId" clId="{D1D84B4F-64BC-4797-B31F-906DFE2C3EFF}" dt="2022-09-30T07:44:29.620" v="1353"/>
          <ac:cxnSpMkLst>
            <pc:docMk/>
            <pc:sldMk cId="0" sldId="257"/>
            <ac:cxnSpMk id="64" creationId="{D84960AC-1CD6-452A-B5F4-2186E3FD7450}"/>
          </ac:cxnSpMkLst>
        </pc:cxnChg>
        <pc:cxnChg chg="add del">
          <ac:chgData name="murielle Conradt" userId="0a7e089b06e29325" providerId="LiveId" clId="{D1D84B4F-64BC-4797-B31F-906DFE2C3EFF}" dt="2022-09-16T05:21:25.630" v="114" actId="26606"/>
          <ac:cxnSpMkLst>
            <pc:docMk/>
            <pc:sldMk cId="0" sldId="257"/>
            <ac:cxnSpMk id="67" creationId="{D84960AC-1CD6-452A-B5F4-2186E3FD7450}"/>
          </ac:cxnSpMkLst>
        </pc:cxnChg>
        <pc:cxnChg chg="add del">
          <ac:chgData name="murielle Conradt" userId="0a7e089b06e29325" providerId="LiveId" clId="{D1D84B4F-64BC-4797-B31F-906DFE2C3EFF}" dt="2022-09-16T05:21:25.630" v="114" actId="26606"/>
          <ac:cxnSpMkLst>
            <pc:docMk/>
            <pc:sldMk cId="0" sldId="257"/>
            <ac:cxnSpMk id="73" creationId="{610B2B88-1A1B-486B-9366-918FE2E71D41}"/>
          </ac:cxnSpMkLst>
        </pc:cxnChg>
        <pc:cxnChg chg="add del">
          <ac:chgData name="murielle Conradt" userId="0a7e089b06e29325" providerId="LiveId" clId="{D1D84B4F-64BC-4797-B31F-906DFE2C3EFF}" dt="2022-09-29T16:51:33.489" v="890"/>
          <ac:cxnSpMkLst>
            <pc:docMk/>
            <pc:sldMk cId="0" sldId="257"/>
            <ac:cxnSpMk id="75" creationId="{D84960AC-1CD6-452A-B5F4-2186E3FD7450}"/>
          </ac:cxnSpMkLst>
        </pc:cxnChg>
        <pc:cxnChg chg="add del">
          <ac:chgData name="murielle Conradt" userId="0a7e089b06e29325" providerId="LiveId" clId="{D1D84B4F-64BC-4797-B31F-906DFE2C3EFF}" dt="2022-09-29T16:51:33.489" v="890"/>
          <ac:cxnSpMkLst>
            <pc:docMk/>
            <pc:sldMk cId="0" sldId="257"/>
            <ac:cxnSpMk id="77" creationId="{1AD3A364-FD48-4C42-B623-DAD0C3ED6B47}"/>
          </ac:cxnSpMkLst>
        </pc:cxnChg>
      </pc:sldChg>
      <pc:sldChg chg="addSp delSp modSp mod setBg delDesignElem">
        <pc:chgData name="murielle Conradt" userId="0a7e089b06e29325" providerId="LiveId" clId="{D1D84B4F-64BC-4797-B31F-906DFE2C3EFF}" dt="2022-09-30T07:44:29.620" v="1353"/>
        <pc:sldMkLst>
          <pc:docMk/>
          <pc:sldMk cId="0" sldId="258"/>
        </pc:sldMkLst>
        <pc:spChg chg="mod">
          <ac:chgData name="murielle Conradt" userId="0a7e089b06e29325" providerId="LiveId" clId="{D1D84B4F-64BC-4797-B31F-906DFE2C3EFF}" dt="2022-09-30T06:51:56.399" v="1290" actId="26606"/>
          <ac:spMkLst>
            <pc:docMk/>
            <pc:sldMk cId="0" sldId="258"/>
            <ac:spMk id="67" creationId="{00000000-0000-0000-0000-000000000000}"/>
          </ac:spMkLst>
        </pc:spChg>
        <pc:spChg chg="add del">
          <ac:chgData name="murielle Conradt" userId="0a7e089b06e29325" providerId="LiveId" clId="{D1D84B4F-64BC-4797-B31F-906DFE2C3EFF}" dt="2022-09-30T07:44:29.620" v="1353"/>
          <ac:spMkLst>
            <pc:docMk/>
            <pc:sldMk cId="0" sldId="258"/>
            <ac:spMk id="69" creationId="{31E7C082-5B81-400A-A1DE-7CA9F26ED812}"/>
          </ac:spMkLst>
        </pc:spChg>
        <pc:spChg chg="add del">
          <ac:chgData name="murielle Conradt" userId="0a7e089b06e29325" providerId="LiveId" clId="{D1D84B4F-64BC-4797-B31F-906DFE2C3EFF}" dt="2022-09-30T07:44:29.620" v="1353"/>
          <ac:spMkLst>
            <pc:docMk/>
            <pc:sldMk cId="0" sldId="258"/>
            <ac:spMk id="71" creationId="{4C0648FB-4388-443C-8D4E-4A9FF0336078}"/>
          </ac:spMkLst>
        </pc:spChg>
        <pc:spChg chg="add del">
          <ac:chgData name="murielle Conradt" userId="0a7e089b06e29325" providerId="LiveId" clId="{D1D84B4F-64BC-4797-B31F-906DFE2C3EFF}" dt="2022-09-16T05:29:23.334" v="185" actId="26606"/>
          <ac:spMkLst>
            <pc:docMk/>
            <pc:sldMk cId="0" sldId="258"/>
            <ac:spMk id="72" creationId="{31E7C082-5B81-400A-A1DE-7CA9F26ED812}"/>
          </ac:spMkLst>
        </pc:spChg>
        <pc:spChg chg="add del">
          <ac:chgData name="murielle Conradt" userId="0a7e089b06e29325" providerId="LiveId" clId="{D1D84B4F-64BC-4797-B31F-906DFE2C3EFF}" dt="2022-09-30T07:44:29.620" v="1353"/>
          <ac:spMkLst>
            <pc:docMk/>
            <pc:sldMk cId="0" sldId="258"/>
            <ac:spMk id="73" creationId="{4A8D762E-DA8D-419A-BA44-68B93D3D92F8}"/>
          </ac:spMkLst>
        </pc:spChg>
        <pc:spChg chg="add del">
          <ac:chgData name="murielle Conradt" userId="0a7e089b06e29325" providerId="LiveId" clId="{D1D84B4F-64BC-4797-B31F-906DFE2C3EFF}" dt="2022-09-16T05:29:23.334" v="185" actId="26606"/>
          <ac:spMkLst>
            <pc:docMk/>
            <pc:sldMk cId="0" sldId="258"/>
            <ac:spMk id="76" creationId="{9238970C-19DE-438D-80D2-5CF9690551E8}"/>
          </ac:spMkLst>
        </pc:spChg>
        <pc:spChg chg="add del">
          <ac:chgData name="murielle Conradt" userId="0a7e089b06e29325" providerId="LiveId" clId="{D1D84B4F-64BC-4797-B31F-906DFE2C3EFF}" dt="2022-09-16T05:29:23.334" v="185" actId="26606"/>
          <ac:spMkLst>
            <pc:docMk/>
            <pc:sldMk cId="0" sldId="258"/>
            <ac:spMk id="78" creationId="{E4B1E3F6-167B-40F3-B303-9A931BAB971B}"/>
          </ac:spMkLst>
        </pc:spChg>
        <pc:spChg chg="add del">
          <ac:chgData name="murielle Conradt" userId="0a7e089b06e29325" providerId="LiveId" clId="{D1D84B4F-64BC-4797-B31F-906DFE2C3EFF}" dt="2022-09-29T16:51:33.489" v="890"/>
          <ac:spMkLst>
            <pc:docMk/>
            <pc:sldMk cId="0" sldId="258"/>
            <ac:spMk id="82" creationId="{31E7C082-5B81-400A-A1DE-7CA9F26ED812}"/>
          </ac:spMkLst>
        </pc:spChg>
        <pc:spChg chg="add del">
          <ac:chgData name="murielle Conradt" userId="0a7e089b06e29325" providerId="LiveId" clId="{D1D84B4F-64BC-4797-B31F-906DFE2C3EFF}" dt="2022-09-29T16:51:33.489" v="890"/>
          <ac:spMkLst>
            <pc:docMk/>
            <pc:sldMk cId="0" sldId="258"/>
            <ac:spMk id="84" creationId="{4C0648FB-4388-443C-8D4E-4A9FF0336078}"/>
          </ac:spMkLst>
        </pc:spChg>
        <pc:spChg chg="add del">
          <ac:chgData name="murielle Conradt" userId="0a7e089b06e29325" providerId="LiveId" clId="{D1D84B4F-64BC-4797-B31F-906DFE2C3EFF}" dt="2022-09-29T16:51:33.489" v="890"/>
          <ac:spMkLst>
            <pc:docMk/>
            <pc:sldMk cId="0" sldId="258"/>
            <ac:spMk id="85" creationId="{4A8D762E-DA8D-419A-BA44-68B93D3D92F8}"/>
          </ac:spMkLst>
        </pc:spChg>
        <pc:cxnChg chg="add del">
          <ac:chgData name="murielle Conradt" userId="0a7e089b06e29325" providerId="LiveId" clId="{D1D84B4F-64BC-4797-B31F-906DFE2C3EFF}" dt="2022-09-30T07:44:29.620" v="1353"/>
          <ac:cxnSpMkLst>
            <pc:docMk/>
            <pc:sldMk cId="0" sldId="258"/>
            <ac:cxnSpMk id="70" creationId="{08D54232-CDE1-4B53-B430-AB82206F6B55}"/>
          </ac:cxnSpMkLst>
        </pc:cxnChg>
        <pc:cxnChg chg="add del">
          <ac:chgData name="murielle Conradt" userId="0a7e089b06e29325" providerId="LiveId" clId="{D1D84B4F-64BC-4797-B31F-906DFE2C3EFF}" dt="2022-09-16T05:29:23.334" v="185" actId="26606"/>
          <ac:cxnSpMkLst>
            <pc:docMk/>
            <pc:sldMk cId="0" sldId="258"/>
            <ac:cxnSpMk id="74" creationId="{08D54232-CDE1-4B53-B430-AB82206F6B55}"/>
          </ac:cxnSpMkLst>
        </pc:cxnChg>
        <pc:cxnChg chg="add del">
          <ac:chgData name="murielle Conradt" userId="0a7e089b06e29325" providerId="LiveId" clId="{D1D84B4F-64BC-4797-B31F-906DFE2C3EFF}" dt="2022-09-16T05:29:23.334" v="185" actId="26606"/>
          <ac:cxnSpMkLst>
            <pc:docMk/>
            <pc:sldMk cId="0" sldId="258"/>
            <ac:cxnSpMk id="80" creationId="{40465A9A-0B0E-4D7B-8150-D098AC71B379}"/>
          </ac:cxnSpMkLst>
        </pc:cxnChg>
        <pc:cxnChg chg="add del">
          <ac:chgData name="murielle Conradt" userId="0a7e089b06e29325" providerId="LiveId" clId="{D1D84B4F-64BC-4797-B31F-906DFE2C3EFF}" dt="2022-09-29T16:51:33.489" v="890"/>
          <ac:cxnSpMkLst>
            <pc:docMk/>
            <pc:sldMk cId="0" sldId="258"/>
            <ac:cxnSpMk id="83" creationId="{08D54232-CDE1-4B53-B430-AB82206F6B55}"/>
          </ac:cxnSpMkLst>
        </pc:cxnChg>
      </pc:sldChg>
      <pc:sldChg chg="addSp delSp modSp mod setBg delDesignElem">
        <pc:chgData name="murielle Conradt" userId="0a7e089b06e29325" providerId="LiveId" clId="{D1D84B4F-64BC-4797-B31F-906DFE2C3EFF}" dt="2022-09-30T07:44:29.620" v="1353"/>
        <pc:sldMkLst>
          <pc:docMk/>
          <pc:sldMk cId="0" sldId="259"/>
        </pc:sldMkLst>
        <pc:spChg chg="mod">
          <ac:chgData name="murielle Conradt" userId="0a7e089b06e29325" providerId="LiveId" clId="{D1D84B4F-64BC-4797-B31F-906DFE2C3EFF}" dt="2022-09-30T07:44:29.620" v="1353"/>
          <ac:spMkLst>
            <pc:docMk/>
            <pc:sldMk cId="0" sldId="259"/>
            <ac:spMk id="72" creationId="{00000000-0000-0000-0000-000000000000}"/>
          </ac:spMkLst>
        </pc:spChg>
        <pc:spChg chg="add del">
          <ac:chgData name="murielle Conradt" userId="0a7e089b06e29325" providerId="LiveId" clId="{D1D84B4F-64BC-4797-B31F-906DFE2C3EFF}" dt="2022-09-30T06:52:02.185" v="1292" actId="26606"/>
          <ac:spMkLst>
            <pc:docMk/>
            <pc:sldMk cId="0" sldId="259"/>
            <ac:spMk id="76" creationId="{C51136FD-BBB2-4EB4-A240-3E21EECF7365}"/>
          </ac:spMkLst>
        </pc:spChg>
        <pc:spChg chg="add del">
          <ac:chgData name="murielle Conradt" userId="0a7e089b06e29325" providerId="LiveId" clId="{D1D84B4F-64BC-4797-B31F-906DFE2C3EFF}" dt="2022-09-16T05:29:31.466" v="188" actId="26606"/>
          <ac:spMkLst>
            <pc:docMk/>
            <pc:sldMk cId="0" sldId="259"/>
            <ac:spMk id="80" creationId="{C51136FD-BBB2-4EB4-A240-3E21EECF7365}"/>
          </ac:spMkLst>
        </pc:spChg>
        <pc:spChg chg="add del">
          <ac:chgData name="murielle Conradt" userId="0a7e089b06e29325" providerId="LiveId" clId="{D1D84B4F-64BC-4797-B31F-906DFE2C3EFF}" dt="2022-09-30T07:44:29.620" v="1353"/>
          <ac:spMkLst>
            <pc:docMk/>
            <pc:sldMk cId="0" sldId="259"/>
            <ac:spMk id="81" creationId="{B44D45E3-4DF6-4B95-8451-5D797F94ECEA}"/>
          </ac:spMkLst>
        </pc:spChg>
        <pc:spChg chg="add del">
          <ac:chgData name="murielle Conradt" userId="0a7e089b06e29325" providerId="LiveId" clId="{D1D84B4F-64BC-4797-B31F-906DFE2C3EFF}" dt="2022-09-29T16:51:33.489" v="890"/>
          <ac:spMkLst>
            <pc:docMk/>
            <pc:sldMk cId="0" sldId="259"/>
            <ac:spMk id="85" creationId="{B44D45E3-4DF6-4B95-8451-5D797F94ECEA}"/>
          </ac:spMkLst>
        </pc:spChg>
        <pc:picChg chg="mod">
          <ac:chgData name="murielle Conradt" userId="0a7e089b06e29325" providerId="LiveId" clId="{D1D84B4F-64BC-4797-B31F-906DFE2C3EFF}" dt="2022-09-30T06:52:02.185" v="1292" actId="26606"/>
          <ac:picMkLst>
            <pc:docMk/>
            <pc:sldMk cId="0" sldId="259"/>
            <ac:picMk id="73" creationId="{00000000-0000-0000-0000-000000000000}"/>
          </ac:picMkLst>
        </pc:picChg>
        <pc:cxnChg chg="add del">
          <ac:chgData name="murielle Conradt" userId="0a7e089b06e29325" providerId="LiveId" clId="{D1D84B4F-64BC-4797-B31F-906DFE2C3EFF}" dt="2022-09-30T06:52:02.185" v="1292" actId="26606"/>
          <ac:cxnSpMkLst>
            <pc:docMk/>
            <pc:sldMk cId="0" sldId="259"/>
            <ac:cxnSpMk id="75" creationId="{B0AD926A-6A49-4FAF-A392-4534F4E93918}"/>
          </ac:cxnSpMkLst>
        </pc:cxnChg>
        <pc:cxnChg chg="add del">
          <ac:chgData name="murielle Conradt" userId="0a7e089b06e29325" providerId="LiveId" clId="{D1D84B4F-64BC-4797-B31F-906DFE2C3EFF}" dt="2022-09-30T06:52:02.185" v="1292" actId="26606"/>
          <ac:cxnSpMkLst>
            <pc:docMk/>
            <pc:sldMk cId="0" sldId="259"/>
            <ac:cxnSpMk id="77" creationId="{C6826B28-36B0-4CC1-8EC8-EF9B88B3564A}"/>
          </ac:cxnSpMkLst>
        </pc:cxnChg>
        <pc:cxnChg chg="add del">
          <ac:chgData name="murielle Conradt" userId="0a7e089b06e29325" providerId="LiveId" clId="{D1D84B4F-64BC-4797-B31F-906DFE2C3EFF}" dt="2022-09-16T05:29:31.466" v="188" actId="26606"/>
          <ac:cxnSpMkLst>
            <pc:docMk/>
            <pc:sldMk cId="0" sldId="259"/>
            <ac:cxnSpMk id="78" creationId="{B0AD926A-6A49-4FAF-A392-4534F4E93918}"/>
          </ac:cxnSpMkLst>
        </pc:cxnChg>
        <pc:cxnChg chg="add del">
          <ac:chgData name="murielle Conradt" userId="0a7e089b06e29325" providerId="LiveId" clId="{D1D84B4F-64BC-4797-B31F-906DFE2C3EFF}" dt="2022-09-30T07:44:29.620" v="1353"/>
          <ac:cxnSpMkLst>
            <pc:docMk/>
            <pc:sldMk cId="0" sldId="259"/>
            <ac:cxnSpMk id="79" creationId="{B0AD926A-6A49-4FAF-A392-4534F4E93918}"/>
          </ac:cxnSpMkLst>
        </pc:cxnChg>
        <pc:cxnChg chg="add del">
          <ac:chgData name="murielle Conradt" userId="0a7e089b06e29325" providerId="LiveId" clId="{D1D84B4F-64BC-4797-B31F-906DFE2C3EFF}" dt="2022-09-16T05:29:31.466" v="188" actId="26606"/>
          <ac:cxnSpMkLst>
            <pc:docMk/>
            <pc:sldMk cId="0" sldId="259"/>
            <ac:cxnSpMk id="82" creationId="{C6826B28-36B0-4CC1-8EC8-EF9B88B3564A}"/>
          </ac:cxnSpMkLst>
        </pc:cxnChg>
        <pc:cxnChg chg="add del">
          <ac:chgData name="murielle Conradt" userId="0a7e089b06e29325" providerId="LiveId" clId="{D1D84B4F-64BC-4797-B31F-906DFE2C3EFF}" dt="2022-09-30T07:44:29.620" v="1353"/>
          <ac:cxnSpMkLst>
            <pc:docMk/>
            <pc:sldMk cId="0" sldId="259"/>
            <ac:cxnSpMk id="83" creationId="{68AE05E3-7F45-43EE-A365-CFFF658DEECF}"/>
          </ac:cxnSpMkLst>
        </pc:cxnChg>
        <pc:cxnChg chg="add del">
          <ac:chgData name="murielle Conradt" userId="0a7e089b06e29325" providerId="LiveId" clId="{D1D84B4F-64BC-4797-B31F-906DFE2C3EFF}" dt="2022-09-29T16:51:33.489" v="890"/>
          <ac:cxnSpMkLst>
            <pc:docMk/>
            <pc:sldMk cId="0" sldId="259"/>
            <ac:cxnSpMk id="84" creationId="{B0AD926A-6A49-4FAF-A392-4534F4E93918}"/>
          </ac:cxnSpMkLst>
        </pc:cxnChg>
        <pc:cxnChg chg="add del">
          <ac:chgData name="murielle Conradt" userId="0a7e089b06e29325" providerId="LiveId" clId="{D1D84B4F-64BC-4797-B31F-906DFE2C3EFF}" dt="2022-09-29T16:51:33.489" v="890"/>
          <ac:cxnSpMkLst>
            <pc:docMk/>
            <pc:sldMk cId="0" sldId="259"/>
            <ac:cxnSpMk id="86" creationId="{68AE05E3-7F45-43EE-A365-CFFF658DEECF}"/>
          </ac:cxnSpMkLst>
        </pc:cxnChg>
      </pc:sldChg>
      <pc:sldChg chg="addSp delSp modSp mod setBg delDesignElem">
        <pc:chgData name="murielle Conradt" userId="0a7e089b06e29325" providerId="LiveId" clId="{D1D84B4F-64BC-4797-B31F-906DFE2C3EFF}" dt="2022-09-29T16:51:33.489" v="890"/>
        <pc:sldMkLst>
          <pc:docMk/>
          <pc:sldMk cId="0" sldId="260"/>
        </pc:sldMkLst>
        <pc:spChg chg="mod">
          <ac:chgData name="murielle Conradt" userId="0a7e089b06e29325" providerId="LiveId" clId="{D1D84B4F-64BC-4797-B31F-906DFE2C3EFF}" dt="2022-09-16T05:30:10.673" v="194" actId="26606"/>
          <ac:spMkLst>
            <pc:docMk/>
            <pc:sldMk cId="0" sldId="260"/>
            <ac:spMk id="78" creationId="{00000000-0000-0000-0000-000000000000}"/>
          </ac:spMkLst>
        </pc:spChg>
        <pc:spChg chg="add del">
          <ac:chgData name="murielle Conradt" userId="0a7e089b06e29325" providerId="LiveId" clId="{D1D84B4F-64BC-4797-B31F-906DFE2C3EFF}" dt="2022-09-29T16:51:33.489" v="890"/>
          <ac:spMkLst>
            <pc:docMk/>
            <pc:sldMk cId="0" sldId="260"/>
            <ac:spMk id="83" creationId="{31E7C082-5B81-400A-A1DE-7CA9F26ED812}"/>
          </ac:spMkLst>
        </pc:spChg>
        <pc:spChg chg="add del">
          <ac:chgData name="murielle Conradt" userId="0a7e089b06e29325" providerId="LiveId" clId="{D1D84B4F-64BC-4797-B31F-906DFE2C3EFF}" dt="2022-09-29T16:51:33.489" v="890"/>
          <ac:spMkLst>
            <pc:docMk/>
            <pc:sldMk cId="0" sldId="260"/>
            <ac:spMk id="87" creationId="{4C0648FB-4388-443C-8D4E-4A9FF0336078}"/>
          </ac:spMkLst>
        </pc:spChg>
        <pc:spChg chg="add del">
          <ac:chgData name="murielle Conradt" userId="0a7e089b06e29325" providerId="LiveId" clId="{D1D84B4F-64BC-4797-B31F-906DFE2C3EFF}" dt="2022-09-29T16:51:33.489" v="890"/>
          <ac:spMkLst>
            <pc:docMk/>
            <pc:sldMk cId="0" sldId="260"/>
            <ac:spMk id="89" creationId="{4A8D762E-DA8D-419A-BA44-68B93D3D92F8}"/>
          </ac:spMkLst>
        </pc:spChg>
        <pc:cxnChg chg="add del">
          <ac:chgData name="murielle Conradt" userId="0a7e089b06e29325" providerId="LiveId" clId="{D1D84B4F-64BC-4797-B31F-906DFE2C3EFF}" dt="2022-09-29T16:51:33.489" v="890"/>
          <ac:cxnSpMkLst>
            <pc:docMk/>
            <pc:sldMk cId="0" sldId="260"/>
            <ac:cxnSpMk id="85" creationId="{08D54232-CDE1-4B53-B430-AB82206F6B55}"/>
          </ac:cxnSpMkLst>
        </pc:cxnChg>
      </pc:sldChg>
      <pc:sldChg chg="addSp delSp modSp mod setBg delDesignElem">
        <pc:chgData name="murielle Conradt" userId="0a7e089b06e29325" providerId="LiveId" clId="{D1D84B4F-64BC-4797-B31F-906DFE2C3EFF}" dt="2022-09-29T16:51:33.489" v="890"/>
        <pc:sldMkLst>
          <pc:docMk/>
          <pc:sldMk cId="0" sldId="261"/>
        </pc:sldMkLst>
        <pc:spChg chg="mod">
          <ac:chgData name="murielle Conradt" userId="0a7e089b06e29325" providerId="LiveId" clId="{D1D84B4F-64BC-4797-B31F-906DFE2C3EFF}" dt="2022-09-16T05:30:41.494" v="197" actId="26606"/>
          <ac:spMkLst>
            <pc:docMk/>
            <pc:sldMk cId="0" sldId="261"/>
            <ac:spMk id="83" creationId="{00000000-0000-0000-0000-000000000000}"/>
          </ac:spMkLst>
        </pc:spChg>
        <pc:spChg chg="mod">
          <ac:chgData name="murielle Conradt" userId="0a7e089b06e29325" providerId="LiveId" clId="{D1D84B4F-64BC-4797-B31F-906DFE2C3EFF}" dt="2022-09-16T05:30:41.494" v="197" actId="26606"/>
          <ac:spMkLst>
            <pc:docMk/>
            <pc:sldMk cId="0" sldId="261"/>
            <ac:spMk id="84" creationId="{00000000-0000-0000-0000-000000000000}"/>
          </ac:spMkLst>
        </pc:spChg>
        <pc:spChg chg="add del">
          <ac:chgData name="murielle Conradt" userId="0a7e089b06e29325" providerId="LiveId" clId="{D1D84B4F-64BC-4797-B31F-906DFE2C3EFF}" dt="2022-09-29T16:51:33.489" v="890"/>
          <ac:spMkLst>
            <pc:docMk/>
            <pc:sldMk cId="0" sldId="261"/>
            <ac:spMk id="92" creationId="{C51136FD-BBB2-4EB4-A240-3E21EECF7365}"/>
          </ac:spMkLst>
        </pc:spChg>
        <pc:picChg chg="mod">
          <ac:chgData name="murielle Conradt" userId="0a7e089b06e29325" providerId="LiveId" clId="{D1D84B4F-64BC-4797-B31F-906DFE2C3EFF}" dt="2022-09-16T05:30:41.494" v="197" actId="26606"/>
          <ac:picMkLst>
            <pc:docMk/>
            <pc:sldMk cId="0" sldId="261"/>
            <ac:picMk id="85" creationId="{00000000-0000-0000-0000-000000000000}"/>
          </ac:picMkLst>
        </pc:picChg>
        <pc:cxnChg chg="add del">
          <ac:chgData name="murielle Conradt" userId="0a7e089b06e29325" providerId="LiveId" clId="{D1D84B4F-64BC-4797-B31F-906DFE2C3EFF}" dt="2022-09-29T16:51:33.489" v="890"/>
          <ac:cxnSpMkLst>
            <pc:docMk/>
            <pc:sldMk cId="0" sldId="261"/>
            <ac:cxnSpMk id="90" creationId="{B0AD926A-6A49-4FAF-A392-4534F4E93918}"/>
          </ac:cxnSpMkLst>
        </pc:cxnChg>
        <pc:cxnChg chg="add del">
          <ac:chgData name="murielle Conradt" userId="0a7e089b06e29325" providerId="LiveId" clId="{D1D84B4F-64BC-4797-B31F-906DFE2C3EFF}" dt="2022-09-29T16:51:33.489" v="890"/>
          <ac:cxnSpMkLst>
            <pc:docMk/>
            <pc:sldMk cId="0" sldId="261"/>
            <ac:cxnSpMk id="94" creationId="{C6826B28-36B0-4CC1-8EC8-EF9B88B3564A}"/>
          </ac:cxnSpMkLst>
        </pc:cxnChg>
      </pc:sldChg>
      <pc:sldChg chg="addSp delSp modSp mod setBg delDesignElem">
        <pc:chgData name="murielle Conradt" userId="0a7e089b06e29325" providerId="LiveId" clId="{D1D84B4F-64BC-4797-B31F-906DFE2C3EFF}" dt="2022-09-29T16:51:33.489" v="890"/>
        <pc:sldMkLst>
          <pc:docMk/>
          <pc:sldMk cId="0" sldId="262"/>
        </pc:sldMkLst>
        <pc:spChg chg="mod">
          <ac:chgData name="murielle Conradt" userId="0a7e089b06e29325" providerId="LiveId" clId="{D1D84B4F-64BC-4797-B31F-906DFE2C3EFF}" dt="2022-09-29T16:51:33.489" v="890"/>
          <ac:spMkLst>
            <pc:docMk/>
            <pc:sldMk cId="0" sldId="262"/>
            <ac:spMk id="90" creationId="{00000000-0000-0000-0000-000000000000}"/>
          </ac:spMkLst>
        </pc:spChg>
        <pc:spChg chg="del">
          <ac:chgData name="murielle Conradt" userId="0a7e089b06e29325" providerId="LiveId" clId="{D1D84B4F-64BC-4797-B31F-906DFE2C3EFF}" dt="2022-09-16T05:30:51.088" v="198" actId="478"/>
          <ac:spMkLst>
            <pc:docMk/>
            <pc:sldMk cId="0" sldId="262"/>
            <ac:spMk id="91" creationId="{00000000-0000-0000-0000-000000000000}"/>
          </ac:spMkLst>
        </pc:spChg>
        <pc:spChg chg="add del">
          <ac:chgData name="murielle Conradt" userId="0a7e089b06e29325" providerId="LiveId" clId="{D1D84B4F-64BC-4797-B31F-906DFE2C3EFF}" dt="2022-09-16T05:31:10.862" v="201" actId="26606"/>
          <ac:spMkLst>
            <pc:docMk/>
            <pc:sldMk cId="0" sldId="262"/>
            <ac:spMk id="97" creationId="{B0890400-BB8B-4A44-AB63-65C7CA223EBA}"/>
          </ac:spMkLst>
        </pc:spChg>
        <pc:spChg chg="add del">
          <ac:chgData name="murielle Conradt" userId="0a7e089b06e29325" providerId="LiveId" clId="{D1D84B4F-64BC-4797-B31F-906DFE2C3EFF}" dt="2022-09-29T16:51:33.489" v="890"/>
          <ac:spMkLst>
            <pc:docMk/>
            <pc:sldMk cId="0" sldId="262"/>
            <ac:spMk id="102" creationId="{77D7B666-D5E6-48CE-B26A-FB5E5C34AF90}"/>
          </ac:spMkLst>
        </pc:spChg>
        <pc:spChg chg="add del">
          <ac:chgData name="murielle Conradt" userId="0a7e089b06e29325" providerId="LiveId" clId="{D1D84B4F-64BC-4797-B31F-906DFE2C3EFF}" dt="2022-09-29T16:51:33.489" v="890"/>
          <ac:spMkLst>
            <pc:docMk/>
            <pc:sldMk cId="0" sldId="262"/>
            <ac:spMk id="103" creationId="{F6EE670A-A41A-44AD-BC1C-2090365EB5B3}"/>
          </ac:spMkLst>
        </pc:spChg>
        <pc:cxnChg chg="add del">
          <ac:chgData name="murielle Conradt" userId="0a7e089b06e29325" providerId="LiveId" clId="{D1D84B4F-64BC-4797-B31F-906DFE2C3EFF}" dt="2022-09-16T05:31:10.862" v="201" actId="26606"/>
          <ac:cxnSpMkLst>
            <pc:docMk/>
            <pc:sldMk cId="0" sldId="262"/>
            <ac:cxnSpMk id="95" creationId="{D84960AC-1CD6-452A-B5F4-2186E3FD7450}"/>
          </ac:cxnSpMkLst>
        </pc:cxnChg>
        <pc:cxnChg chg="add del">
          <ac:chgData name="murielle Conradt" userId="0a7e089b06e29325" providerId="LiveId" clId="{D1D84B4F-64BC-4797-B31F-906DFE2C3EFF}" dt="2022-09-16T05:31:10.862" v="201" actId="26606"/>
          <ac:cxnSpMkLst>
            <pc:docMk/>
            <pc:sldMk cId="0" sldId="262"/>
            <ac:cxnSpMk id="99" creationId="{4D39B797-CDC6-4529-8A36-9CBFC9816337}"/>
          </ac:cxnSpMkLst>
        </pc:cxnChg>
        <pc:cxnChg chg="add del">
          <ac:chgData name="murielle Conradt" userId="0a7e089b06e29325" providerId="LiveId" clId="{D1D84B4F-64BC-4797-B31F-906DFE2C3EFF}" dt="2022-09-29T16:51:33.489" v="890"/>
          <ac:cxnSpMkLst>
            <pc:docMk/>
            <pc:sldMk cId="0" sldId="262"/>
            <ac:cxnSpMk id="101" creationId="{D84960AC-1CD6-452A-B5F4-2186E3FD7450}"/>
          </ac:cxnSpMkLst>
        </pc:cxnChg>
      </pc:sldChg>
      <pc:sldChg chg="addSp delSp modSp mod setBg delDesignElem">
        <pc:chgData name="murielle Conradt" userId="0a7e089b06e29325" providerId="LiveId" clId="{D1D84B4F-64BC-4797-B31F-906DFE2C3EFF}" dt="2022-09-29T16:51:33.489" v="890"/>
        <pc:sldMkLst>
          <pc:docMk/>
          <pc:sldMk cId="0" sldId="263"/>
        </pc:sldMkLst>
        <pc:spChg chg="mod">
          <ac:chgData name="murielle Conradt" userId="0a7e089b06e29325" providerId="LiveId" clId="{D1D84B4F-64BC-4797-B31F-906DFE2C3EFF}" dt="2022-09-16T05:31:31.531" v="203" actId="26606"/>
          <ac:spMkLst>
            <pc:docMk/>
            <pc:sldMk cId="0" sldId="263"/>
            <ac:spMk id="96" creationId="{00000000-0000-0000-0000-000000000000}"/>
          </ac:spMkLst>
        </pc:spChg>
        <pc:spChg chg="mod">
          <ac:chgData name="murielle Conradt" userId="0a7e089b06e29325" providerId="LiveId" clId="{D1D84B4F-64BC-4797-B31F-906DFE2C3EFF}" dt="2022-09-16T05:31:31.531" v="203" actId="26606"/>
          <ac:spMkLst>
            <pc:docMk/>
            <pc:sldMk cId="0" sldId="263"/>
            <ac:spMk id="97" creationId="{00000000-0000-0000-0000-000000000000}"/>
          </ac:spMkLst>
        </pc:spChg>
        <pc:spChg chg="add del">
          <ac:chgData name="murielle Conradt" userId="0a7e089b06e29325" providerId="LiveId" clId="{D1D84B4F-64BC-4797-B31F-906DFE2C3EFF}" dt="2022-09-29T16:51:33.489" v="890"/>
          <ac:spMkLst>
            <pc:docMk/>
            <pc:sldMk cId="0" sldId="263"/>
            <ac:spMk id="105" creationId="{8880BE9B-2849-495A-AB0E-E80D71B324A8}"/>
          </ac:spMkLst>
        </pc:spChg>
        <pc:picChg chg="mod">
          <ac:chgData name="murielle Conradt" userId="0a7e089b06e29325" providerId="LiveId" clId="{D1D84B4F-64BC-4797-B31F-906DFE2C3EFF}" dt="2022-09-16T05:31:31.531" v="203" actId="26606"/>
          <ac:picMkLst>
            <pc:docMk/>
            <pc:sldMk cId="0" sldId="263"/>
            <ac:picMk id="98" creationId="{00000000-0000-0000-0000-000000000000}"/>
          </ac:picMkLst>
        </pc:picChg>
        <pc:cxnChg chg="add del">
          <ac:chgData name="murielle Conradt" userId="0a7e089b06e29325" providerId="LiveId" clId="{D1D84B4F-64BC-4797-B31F-906DFE2C3EFF}" dt="2022-09-29T16:51:33.489" v="890"/>
          <ac:cxnSpMkLst>
            <pc:docMk/>
            <pc:sldMk cId="0" sldId="263"/>
            <ac:cxnSpMk id="103" creationId="{F4F4AF38-8AAD-4B65-9274-0033CABC4A16}"/>
          </ac:cxnSpMkLst>
        </pc:cxnChg>
      </pc:sldChg>
      <pc:sldChg chg="addSp delSp modSp mod setBg delDesignElem">
        <pc:chgData name="murielle Conradt" userId="0a7e089b06e29325" providerId="LiveId" clId="{D1D84B4F-64BC-4797-B31F-906DFE2C3EFF}" dt="2022-09-29T16:51:33.489" v="890"/>
        <pc:sldMkLst>
          <pc:docMk/>
          <pc:sldMk cId="0" sldId="264"/>
        </pc:sldMkLst>
        <pc:spChg chg="mod">
          <ac:chgData name="murielle Conradt" userId="0a7e089b06e29325" providerId="LiveId" clId="{D1D84B4F-64BC-4797-B31F-906DFE2C3EFF}" dt="2022-09-29T16:51:33.489" v="890"/>
          <ac:spMkLst>
            <pc:docMk/>
            <pc:sldMk cId="0" sldId="264"/>
            <ac:spMk id="103" creationId="{00000000-0000-0000-0000-000000000000}"/>
          </ac:spMkLst>
        </pc:spChg>
        <pc:spChg chg="del">
          <ac:chgData name="murielle Conradt" userId="0a7e089b06e29325" providerId="LiveId" clId="{D1D84B4F-64BC-4797-B31F-906DFE2C3EFF}" dt="2022-09-16T05:31:36.856" v="204" actId="478"/>
          <ac:spMkLst>
            <pc:docMk/>
            <pc:sldMk cId="0" sldId="264"/>
            <ac:spMk id="104" creationId="{00000000-0000-0000-0000-000000000000}"/>
          </ac:spMkLst>
        </pc:spChg>
        <pc:spChg chg="add del">
          <ac:chgData name="murielle Conradt" userId="0a7e089b06e29325" providerId="LiveId" clId="{D1D84B4F-64BC-4797-B31F-906DFE2C3EFF}" dt="2022-09-29T16:51:33.489" v="890"/>
          <ac:spMkLst>
            <pc:docMk/>
            <pc:sldMk cId="0" sldId="264"/>
            <ac:spMk id="110" creationId="{77D7B666-D5E6-48CE-B26A-FB5E5C34AF90}"/>
          </ac:spMkLst>
        </pc:spChg>
        <pc:spChg chg="add del">
          <ac:chgData name="murielle Conradt" userId="0a7e089b06e29325" providerId="LiveId" clId="{D1D84B4F-64BC-4797-B31F-906DFE2C3EFF}" dt="2022-09-29T16:51:33.489" v="890"/>
          <ac:spMkLst>
            <pc:docMk/>
            <pc:sldMk cId="0" sldId="264"/>
            <ac:spMk id="112" creationId="{F6EE670A-A41A-44AD-BC1C-2090365EB5B3}"/>
          </ac:spMkLst>
        </pc:spChg>
        <pc:cxnChg chg="add del">
          <ac:chgData name="murielle Conradt" userId="0a7e089b06e29325" providerId="LiveId" clId="{D1D84B4F-64BC-4797-B31F-906DFE2C3EFF}" dt="2022-09-29T16:51:33.489" v="890"/>
          <ac:cxnSpMkLst>
            <pc:docMk/>
            <pc:sldMk cId="0" sldId="264"/>
            <ac:cxnSpMk id="108" creationId="{D84960AC-1CD6-452A-B5F4-2186E3FD7450}"/>
          </ac:cxnSpMkLst>
        </pc:cxnChg>
      </pc:sldChg>
      <pc:sldChg chg="addSp delSp modSp mod setBg delDesignElem">
        <pc:chgData name="murielle Conradt" userId="0a7e089b06e29325" providerId="LiveId" clId="{D1D84B4F-64BC-4797-B31F-906DFE2C3EFF}" dt="2022-09-29T16:51:33.489" v="890"/>
        <pc:sldMkLst>
          <pc:docMk/>
          <pc:sldMk cId="0" sldId="265"/>
        </pc:sldMkLst>
        <pc:spChg chg="mod">
          <ac:chgData name="murielle Conradt" userId="0a7e089b06e29325" providerId="LiveId" clId="{D1D84B4F-64BC-4797-B31F-906DFE2C3EFF}" dt="2022-09-16T05:32:05.340" v="212" actId="26606"/>
          <ac:spMkLst>
            <pc:docMk/>
            <pc:sldMk cId="0" sldId="265"/>
            <ac:spMk id="109" creationId="{00000000-0000-0000-0000-000000000000}"/>
          </ac:spMkLst>
        </pc:spChg>
        <pc:spChg chg="mod ord">
          <ac:chgData name="murielle Conradt" userId="0a7e089b06e29325" providerId="LiveId" clId="{D1D84B4F-64BC-4797-B31F-906DFE2C3EFF}" dt="2022-09-16T07:41:40.639" v="609" actId="20577"/>
          <ac:spMkLst>
            <pc:docMk/>
            <pc:sldMk cId="0" sldId="265"/>
            <ac:spMk id="110" creationId="{00000000-0000-0000-0000-000000000000}"/>
          </ac:spMkLst>
        </pc:spChg>
        <pc:spChg chg="add del">
          <ac:chgData name="murielle Conradt" userId="0a7e089b06e29325" providerId="LiveId" clId="{D1D84B4F-64BC-4797-B31F-906DFE2C3EFF}" dt="2022-09-16T05:31:59.803" v="209" actId="26606"/>
          <ac:spMkLst>
            <pc:docMk/>
            <pc:sldMk cId="0" sldId="265"/>
            <ac:spMk id="117" creationId="{8880BE9B-2849-495A-AB0E-E80D71B324A8}"/>
          </ac:spMkLst>
        </pc:spChg>
        <pc:picChg chg="mod">
          <ac:chgData name="murielle Conradt" userId="0a7e089b06e29325" providerId="LiveId" clId="{D1D84B4F-64BC-4797-B31F-906DFE2C3EFF}" dt="2022-09-16T05:32:05.340" v="212" actId="26606"/>
          <ac:picMkLst>
            <pc:docMk/>
            <pc:sldMk cId="0" sldId="265"/>
            <ac:picMk id="3" creationId="{C072FA11-C3D4-4E4A-3B55-A28356626113}"/>
          </ac:picMkLst>
        </pc:picChg>
        <pc:cxnChg chg="add del">
          <ac:chgData name="murielle Conradt" userId="0a7e089b06e29325" providerId="LiveId" clId="{D1D84B4F-64BC-4797-B31F-906DFE2C3EFF}" dt="2022-09-16T05:31:57.539" v="207" actId="26606"/>
          <ac:cxnSpMkLst>
            <pc:docMk/>
            <pc:sldMk cId="0" sldId="265"/>
            <ac:cxnSpMk id="115" creationId="{B0AD926A-6A49-4FAF-A392-4534F4E93918}"/>
          </ac:cxnSpMkLst>
        </pc:cxnChg>
        <pc:cxnChg chg="add del">
          <ac:chgData name="murielle Conradt" userId="0a7e089b06e29325" providerId="LiveId" clId="{D1D84B4F-64BC-4797-B31F-906DFE2C3EFF}" dt="2022-09-16T05:31:59.803" v="209" actId="26606"/>
          <ac:cxnSpMkLst>
            <pc:docMk/>
            <pc:sldMk cId="0" sldId="265"/>
            <ac:cxnSpMk id="118" creationId="{F4F4AF38-8AAD-4B65-9274-0033CABC4A16}"/>
          </ac:cxnSpMkLst>
        </pc:cxnChg>
        <pc:cxnChg chg="add del">
          <ac:chgData name="murielle Conradt" userId="0a7e089b06e29325" providerId="LiveId" clId="{D1D84B4F-64BC-4797-B31F-906DFE2C3EFF}" dt="2022-09-16T05:32:05.329" v="211" actId="26606"/>
          <ac:cxnSpMkLst>
            <pc:docMk/>
            <pc:sldMk cId="0" sldId="265"/>
            <ac:cxnSpMk id="120" creationId="{F4F4AF38-8AAD-4B65-9274-0033CABC4A16}"/>
          </ac:cxnSpMkLst>
        </pc:cxnChg>
        <pc:cxnChg chg="add del">
          <ac:chgData name="murielle Conradt" userId="0a7e089b06e29325" providerId="LiveId" clId="{D1D84B4F-64BC-4797-B31F-906DFE2C3EFF}" dt="2022-09-29T16:51:33.489" v="890"/>
          <ac:cxnSpMkLst>
            <pc:docMk/>
            <pc:sldMk cId="0" sldId="265"/>
            <ac:cxnSpMk id="122" creationId="{B0AD926A-6A49-4FAF-A392-4534F4E93918}"/>
          </ac:cxnSpMkLst>
        </pc:cxnChg>
      </pc:sldChg>
      <pc:sldChg chg="addSp delSp modSp mod setBg delDesignElem">
        <pc:chgData name="murielle Conradt" userId="0a7e089b06e29325" providerId="LiveId" clId="{D1D84B4F-64BC-4797-B31F-906DFE2C3EFF}" dt="2022-09-29T16:51:33.489" v="890"/>
        <pc:sldMkLst>
          <pc:docMk/>
          <pc:sldMk cId="0" sldId="266"/>
        </pc:sldMkLst>
        <pc:spChg chg="mod">
          <ac:chgData name="murielle Conradt" userId="0a7e089b06e29325" providerId="LiveId" clId="{D1D84B4F-64BC-4797-B31F-906DFE2C3EFF}" dt="2022-09-29T16:51:33.489" v="890"/>
          <ac:spMkLst>
            <pc:docMk/>
            <pc:sldMk cId="0" sldId="266"/>
            <ac:spMk id="115" creationId="{00000000-0000-0000-0000-000000000000}"/>
          </ac:spMkLst>
        </pc:spChg>
        <pc:spChg chg="del">
          <ac:chgData name="murielle Conradt" userId="0a7e089b06e29325" providerId="LiveId" clId="{D1D84B4F-64BC-4797-B31F-906DFE2C3EFF}" dt="2022-09-16T05:32:11.727" v="213" actId="478"/>
          <ac:spMkLst>
            <pc:docMk/>
            <pc:sldMk cId="0" sldId="266"/>
            <ac:spMk id="116" creationId="{00000000-0000-0000-0000-000000000000}"/>
          </ac:spMkLst>
        </pc:spChg>
        <pc:spChg chg="add del">
          <ac:chgData name="murielle Conradt" userId="0a7e089b06e29325" providerId="LiveId" clId="{D1D84B4F-64BC-4797-B31F-906DFE2C3EFF}" dt="2022-09-29T16:51:33.489" v="890"/>
          <ac:spMkLst>
            <pc:docMk/>
            <pc:sldMk cId="0" sldId="266"/>
            <ac:spMk id="122" creationId="{77D7B666-D5E6-48CE-B26A-FB5E5C34AF90}"/>
          </ac:spMkLst>
        </pc:spChg>
        <pc:spChg chg="add del">
          <ac:chgData name="murielle Conradt" userId="0a7e089b06e29325" providerId="LiveId" clId="{D1D84B4F-64BC-4797-B31F-906DFE2C3EFF}" dt="2022-09-29T16:51:33.489" v="890"/>
          <ac:spMkLst>
            <pc:docMk/>
            <pc:sldMk cId="0" sldId="266"/>
            <ac:spMk id="124" creationId="{F6EE670A-A41A-44AD-BC1C-2090365EB5B3}"/>
          </ac:spMkLst>
        </pc:spChg>
        <pc:cxnChg chg="add del">
          <ac:chgData name="murielle Conradt" userId="0a7e089b06e29325" providerId="LiveId" clId="{D1D84B4F-64BC-4797-B31F-906DFE2C3EFF}" dt="2022-09-29T16:51:33.489" v="890"/>
          <ac:cxnSpMkLst>
            <pc:docMk/>
            <pc:sldMk cId="0" sldId="266"/>
            <ac:cxnSpMk id="120" creationId="{D84960AC-1CD6-452A-B5F4-2186E3FD7450}"/>
          </ac:cxnSpMkLst>
        </pc:cxnChg>
      </pc:sldChg>
      <pc:sldChg chg="addSp delSp modSp mod setBg delDesignElem">
        <pc:chgData name="murielle Conradt" userId="0a7e089b06e29325" providerId="LiveId" clId="{D1D84B4F-64BC-4797-B31F-906DFE2C3EFF}" dt="2022-09-29T16:51:33.489" v="890"/>
        <pc:sldMkLst>
          <pc:docMk/>
          <pc:sldMk cId="0" sldId="267"/>
        </pc:sldMkLst>
        <pc:spChg chg="mod">
          <ac:chgData name="murielle Conradt" userId="0a7e089b06e29325" providerId="LiveId" clId="{D1D84B4F-64BC-4797-B31F-906DFE2C3EFF}" dt="2022-09-16T05:32:33.269" v="219" actId="26606"/>
          <ac:spMkLst>
            <pc:docMk/>
            <pc:sldMk cId="0" sldId="267"/>
            <ac:spMk id="121" creationId="{00000000-0000-0000-0000-000000000000}"/>
          </ac:spMkLst>
        </pc:spChg>
        <pc:spChg chg="mod">
          <ac:chgData name="murielle Conradt" userId="0a7e089b06e29325" providerId="LiveId" clId="{D1D84B4F-64BC-4797-B31F-906DFE2C3EFF}" dt="2022-09-16T05:32:33.269" v="219" actId="26606"/>
          <ac:spMkLst>
            <pc:docMk/>
            <pc:sldMk cId="0" sldId="267"/>
            <ac:spMk id="122" creationId="{00000000-0000-0000-0000-000000000000}"/>
          </ac:spMkLst>
        </pc:spChg>
        <pc:spChg chg="add del">
          <ac:chgData name="murielle Conradt" userId="0a7e089b06e29325" providerId="LiveId" clId="{D1D84B4F-64BC-4797-B31F-906DFE2C3EFF}" dt="2022-09-16T05:32:26.430" v="216" actId="26606"/>
          <ac:spMkLst>
            <pc:docMk/>
            <pc:sldMk cId="0" sldId="267"/>
            <ac:spMk id="130" creationId="{FAD9FB75-5E1A-4AE8-99C7-1089F2031C2D}"/>
          </ac:spMkLst>
        </pc:spChg>
        <pc:spChg chg="add del">
          <ac:chgData name="murielle Conradt" userId="0a7e089b06e29325" providerId="LiveId" clId="{D1D84B4F-64BC-4797-B31F-906DFE2C3EFF}" dt="2022-09-16T05:32:33.239" v="218" actId="26606"/>
          <ac:spMkLst>
            <pc:docMk/>
            <pc:sldMk cId="0" sldId="267"/>
            <ac:spMk id="135" creationId="{83986255-7116-4744-B8BB-E9165717A185}"/>
          </ac:spMkLst>
        </pc:spChg>
        <pc:spChg chg="add del">
          <ac:chgData name="murielle Conradt" userId="0a7e089b06e29325" providerId="LiveId" clId="{D1D84B4F-64BC-4797-B31F-906DFE2C3EFF}" dt="2022-09-29T16:51:33.489" v="890"/>
          <ac:spMkLst>
            <pc:docMk/>
            <pc:sldMk cId="0" sldId="267"/>
            <ac:spMk id="139" creationId="{FAD9FB75-5E1A-4AE8-99C7-1089F2031C2D}"/>
          </ac:spMkLst>
        </pc:spChg>
        <pc:picChg chg="mod ord">
          <ac:chgData name="murielle Conradt" userId="0a7e089b06e29325" providerId="LiveId" clId="{D1D84B4F-64BC-4797-B31F-906DFE2C3EFF}" dt="2022-09-16T05:32:33.269" v="219" actId="26606"/>
          <ac:picMkLst>
            <pc:docMk/>
            <pc:sldMk cId="0" sldId="267"/>
            <ac:picMk id="123" creationId="{00000000-0000-0000-0000-000000000000}"/>
          </ac:picMkLst>
        </pc:picChg>
        <pc:cxnChg chg="add del">
          <ac:chgData name="murielle Conradt" userId="0a7e089b06e29325" providerId="LiveId" clId="{D1D84B4F-64BC-4797-B31F-906DFE2C3EFF}" dt="2022-09-16T05:32:26.430" v="216" actId="26606"/>
          <ac:cxnSpMkLst>
            <pc:docMk/>
            <pc:sldMk cId="0" sldId="267"/>
            <ac:cxnSpMk id="128" creationId="{B0AD926A-6A49-4FAF-A392-4534F4E93918}"/>
          </ac:cxnSpMkLst>
        </pc:cxnChg>
        <pc:cxnChg chg="add del">
          <ac:chgData name="murielle Conradt" userId="0a7e089b06e29325" providerId="LiveId" clId="{D1D84B4F-64BC-4797-B31F-906DFE2C3EFF}" dt="2022-09-16T05:32:26.430" v="216" actId="26606"/>
          <ac:cxnSpMkLst>
            <pc:docMk/>
            <pc:sldMk cId="0" sldId="267"/>
            <ac:cxnSpMk id="132" creationId="{85BD3C60-BA10-42C4-9F11-282AEE6A2F54}"/>
          </ac:cxnSpMkLst>
        </pc:cxnChg>
        <pc:cxnChg chg="add del">
          <ac:chgData name="murielle Conradt" userId="0a7e089b06e29325" providerId="LiveId" clId="{D1D84B4F-64BC-4797-B31F-906DFE2C3EFF}" dt="2022-09-16T05:32:33.239" v="218" actId="26606"/>
          <ac:cxnSpMkLst>
            <pc:docMk/>
            <pc:sldMk cId="0" sldId="267"/>
            <ac:cxnSpMk id="134" creationId="{B0AD926A-6A49-4FAF-A392-4534F4E93918}"/>
          </ac:cxnSpMkLst>
        </pc:cxnChg>
        <pc:cxnChg chg="add del">
          <ac:chgData name="murielle Conradt" userId="0a7e089b06e29325" providerId="LiveId" clId="{D1D84B4F-64BC-4797-B31F-906DFE2C3EFF}" dt="2022-09-16T05:32:33.239" v="218" actId="26606"/>
          <ac:cxnSpMkLst>
            <pc:docMk/>
            <pc:sldMk cId="0" sldId="267"/>
            <ac:cxnSpMk id="136" creationId="{DA45B6EA-FF30-4453-A5A2-F3B9D7F4AD85}"/>
          </ac:cxnSpMkLst>
        </pc:cxnChg>
        <pc:cxnChg chg="add del">
          <ac:chgData name="murielle Conradt" userId="0a7e089b06e29325" providerId="LiveId" clId="{D1D84B4F-64BC-4797-B31F-906DFE2C3EFF}" dt="2022-09-29T16:51:33.489" v="890"/>
          <ac:cxnSpMkLst>
            <pc:docMk/>
            <pc:sldMk cId="0" sldId="267"/>
            <ac:cxnSpMk id="138" creationId="{B0AD926A-6A49-4FAF-A392-4534F4E93918}"/>
          </ac:cxnSpMkLst>
        </pc:cxnChg>
        <pc:cxnChg chg="add del">
          <ac:chgData name="murielle Conradt" userId="0a7e089b06e29325" providerId="LiveId" clId="{D1D84B4F-64BC-4797-B31F-906DFE2C3EFF}" dt="2022-09-29T16:51:33.489" v="890"/>
          <ac:cxnSpMkLst>
            <pc:docMk/>
            <pc:sldMk cId="0" sldId="267"/>
            <ac:cxnSpMk id="140" creationId="{85BD3C60-BA10-42C4-9F11-282AEE6A2F54}"/>
          </ac:cxnSpMkLst>
        </pc:cxnChg>
      </pc:sldChg>
      <pc:sldChg chg="addSp delSp modSp mod setBg setClrOvrMap delDesignElem">
        <pc:chgData name="murielle Conradt" userId="0a7e089b06e29325" providerId="LiveId" clId="{D1D84B4F-64BC-4797-B31F-906DFE2C3EFF}" dt="2022-09-29T16:51:33.489" v="890"/>
        <pc:sldMkLst>
          <pc:docMk/>
          <pc:sldMk cId="0" sldId="268"/>
        </pc:sldMkLst>
        <pc:spChg chg="mod ord">
          <ac:chgData name="murielle Conradt" userId="0a7e089b06e29325" providerId="LiveId" clId="{D1D84B4F-64BC-4797-B31F-906DFE2C3EFF}" dt="2022-09-29T16:51:33.489" v="890"/>
          <ac:spMkLst>
            <pc:docMk/>
            <pc:sldMk cId="0" sldId="268"/>
            <ac:spMk id="128" creationId="{00000000-0000-0000-0000-000000000000}"/>
          </ac:spMkLst>
        </pc:spChg>
        <pc:spChg chg="del">
          <ac:chgData name="murielle Conradt" userId="0a7e089b06e29325" providerId="LiveId" clId="{D1D84B4F-64BC-4797-B31F-906DFE2C3EFF}" dt="2022-09-16T05:32:37.305" v="220" actId="478"/>
          <ac:spMkLst>
            <pc:docMk/>
            <pc:sldMk cId="0" sldId="268"/>
            <ac:spMk id="129" creationId="{00000000-0000-0000-0000-000000000000}"/>
          </ac:spMkLst>
        </pc:spChg>
        <pc:spChg chg="add del">
          <ac:chgData name="murielle Conradt" userId="0a7e089b06e29325" providerId="LiveId" clId="{D1D84B4F-64BC-4797-B31F-906DFE2C3EFF}" dt="2022-09-16T05:32:59.357" v="224" actId="26606"/>
          <ac:spMkLst>
            <pc:docMk/>
            <pc:sldMk cId="0" sldId="268"/>
            <ac:spMk id="141" creationId="{B32DC26D-8B9B-4CC1-B3CC-D3EA0FB162CD}"/>
          </ac:spMkLst>
        </pc:spChg>
        <pc:picChg chg="mod">
          <ac:chgData name="murielle Conradt" userId="0a7e089b06e29325" providerId="LiveId" clId="{D1D84B4F-64BC-4797-B31F-906DFE2C3EFF}" dt="2022-09-16T05:32:59.365" v="225" actId="26606"/>
          <ac:picMkLst>
            <pc:docMk/>
            <pc:sldMk cId="0" sldId="268"/>
            <ac:picMk id="130" creationId="{00000000-0000-0000-0000-000000000000}"/>
          </ac:picMkLst>
        </pc:picChg>
        <pc:cxnChg chg="add del">
          <ac:chgData name="murielle Conradt" userId="0a7e089b06e29325" providerId="LiveId" clId="{D1D84B4F-64BC-4797-B31F-906DFE2C3EFF}" dt="2022-09-16T05:32:53.390" v="222" actId="26606"/>
          <ac:cxnSpMkLst>
            <pc:docMk/>
            <pc:sldMk cId="0" sldId="268"/>
            <ac:cxnSpMk id="135" creationId="{B0AD926A-6A49-4FAF-A392-4534F4E93918}"/>
          </ac:cxnSpMkLst>
        </pc:cxnChg>
        <pc:cxnChg chg="add del">
          <ac:chgData name="murielle Conradt" userId="0a7e089b06e29325" providerId="LiveId" clId="{D1D84B4F-64BC-4797-B31F-906DFE2C3EFF}" dt="2022-09-16T05:32:53.390" v="222" actId="26606"/>
          <ac:cxnSpMkLst>
            <pc:docMk/>
            <pc:sldMk cId="0" sldId="268"/>
            <ac:cxnSpMk id="137" creationId="{E79B4DA2-E806-489F-80F1-ADC1F33388B0}"/>
          </ac:cxnSpMkLst>
        </pc:cxnChg>
        <pc:cxnChg chg="add del">
          <ac:chgData name="murielle Conradt" userId="0a7e089b06e29325" providerId="LiveId" clId="{D1D84B4F-64BC-4797-B31F-906DFE2C3EFF}" dt="2022-09-16T05:32:59.357" v="224" actId="26606"/>
          <ac:cxnSpMkLst>
            <pc:docMk/>
            <pc:sldMk cId="0" sldId="268"/>
            <ac:cxnSpMk id="139" creationId="{FBB7ADC3-53A0-44F2-914A-78CADAF33411}"/>
          </ac:cxnSpMkLst>
        </pc:cxnChg>
        <pc:cxnChg chg="add del">
          <ac:chgData name="murielle Conradt" userId="0a7e089b06e29325" providerId="LiveId" clId="{D1D84B4F-64BC-4797-B31F-906DFE2C3EFF}" dt="2022-09-16T05:32:59.357" v="224" actId="26606"/>
          <ac:cxnSpMkLst>
            <pc:docMk/>
            <pc:sldMk cId="0" sldId="268"/>
            <ac:cxnSpMk id="140" creationId="{B0AD926A-6A49-4FAF-A392-4534F4E93918}"/>
          </ac:cxnSpMkLst>
        </pc:cxnChg>
        <pc:cxnChg chg="add del">
          <ac:chgData name="murielle Conradt" userId="0a7e089b06e29325" providerId="LiveId" clId="{D1D84B4F-64BC-4797-B31F-906DFE2C3EFF}" dt="2022-09-29T16:51:33.489" v="890"/>
          <ac:cxnSpMkLst>
            <pc:docMk/>
            <pc:sldMk cId="0" sldId="268"/>
            <ac:cxnSpMk id="143" creationId="{B0AD926A-6A49-4FAF-A392-4534F4E93918}"/>
          </ac:cxnSpMkLst>
        </pc:cxnChg>
        <pc:cxnChg chg="add del">
          <ac:chgData name="murielle Conradt" userId="0a7e089b06e29325" providerId="LiveId" clId="{D1D84B4F-64BC-4797-B31F-906DFE2C3EFF}" dt="2022-09-29T16:51:33.489" v="890"/>
          <ac:cxnSpMkLst>
            <pc:docMk/>
            <pc:sldMk cId="0" sldId="268"/>
            <ac:cxnSpMk id="144" creationId="{E79B4DA2-E806-489F-80F1-ADC1F33388B0}"/>
          </ac:cxnSpMkLst>
        </pc:cxnChg>
      </pc:sldChg>
      <pc:sldChg chg="addSp delSp modSp mod setBg delDesignElem">
        <pc:chgData name="murielle Conradt" userId="0a7e089b06e29325" providerId="LiveId" clId="{D1D84B4F-64BC-4797-B31F-906DFE2C3EFF}" dt="2022-09-30T07:50:57.051" v="1415"/>
        <pc:sldMkLst>
          <pc:docMk/>
          <pc:sldMk cId="0" sldId="269"/>
        </pc:sldMkLst>
        <pc:spChg chg="mod">
          <ac:chgData name="murielle Conradt" userId="0a7e089b06e29325" providerId="LiveId" clId="{D1D84B4F-64BC-4797-B31F-906DFE2C3EFF}" dt="2022-09-30T07:50:57.051" v="1415"/>
          <ac:spMkLst>
            <pc:docMk/>
            <pc:sldMk cId="0" sldId="269"/>
            <ac:spMk id="135" creationId="{00000000-0000-0000-0000-000000000000}"/>
          </ac:spMkLst>
        </pc:spChg>
        <pc:spChg chg="add del">
          <ac:chgData name="murielle Conradt" userId="0a7e089b06e29325" providerId="LiveId" clId="{D1D84B4F-64BC-4797-B31F-906DFE2C3EFF}" dt="2022-09-30T07:50:57.051" v="1415"/>
          <ac:spMkLst>
            <pc:docMk/>
            <pc:sldMk cId="0" sldId="269"/>
            <ac:spMk id="139" creationId="{C51136FD-BBB2-4EB4-A240-3E21EECF7365}"/>
          </ac:spMkLst>
        </pc:spChg>
        <pc:spChg chg="add del">
          <ac:chgData name="murielle Conradt" userId="0a7e089b06e29325" providerId="LiveId" clId="{D1D84B4F-64BC-4797-B31F-906DFE2C3EFF}" dt="2022-09-29T16:51:33.489" v="890"/>
          <ac:spMkLst>
            <pc:docMk/>
            <pc:sldMk cId="0" sldId="269"/>
            <ac:spMk id="143" creationId="{B44D45E3-4DF6-4B95-8451-5D797F94ECEA}"/>
          </ac:spMkLst>
        </pc:spChg>
        <pc:picChg chg="mod">
          <ac:chgData name="murielle Conradt" userId="0a7e089b06e29325" providerId="LiveId" clId="{D1D84B4F-64BC-4797-B31F-906DFE2C3EFF}" dt="2022-09-30T07:44:42.053" v="1356" actId="26606"/>
          <ac:picMkLst>
            <pc:docMk/>
            <pc:sldMk cId="0" sldId="269"/>
            <ac:picMk id="136" creationId="{00000000-0000-0000-0000-000000000000}"/>
          </ac:picMkLst>
        </pc:picChg>
        <pc:cxnChg chg="add del">
          <ac:chgData name="murielle Conradt" userId="0a7e089b06e29325" providerId="LiveId" clId="{D1D84B4F-64BC-4797-B31F-906DFE2C3EFF}" dt="2022-09-30T07:50:57.051" v="1415"/>
          <ac:cxnSpMkLst>
            <pc:docMk/>
            <pc:sldMk cId="0" sldId="269"/>
            <ac:cxnSpMk id="138" creationId="{B0AD926A-6A49-4FAF-A392-4534F4E93918}"/>
          </ac:cxnSpMkLst>
        </pc:cxnChg>
        <pc:cxnChg chg="add del">
          <ac:chgData name="murielle Conradt" userId="0a7e089b06e29325" providerId="LiveId" clId="{D1D84B4F-64BC-4797-B31F-906DFE2C3EFF}" dt="2022-09-30T07:50:57.051" v="1415"/>
          <ac:cxnSpMkLst>
            <pc:docMk/>
            <pc:sldMk cId="0" sldId="269"/>
            <ac:cxnSpMk id="140" creationId="{C6826B28-36B0-4CC1-8EC8-EF9B88B3564A}"/>
          </ac:cxnSpMkLst>
        </pc:cxnChg>
        <pc:cxnChg chg="add del">
          <ac:chgData name="murielle Conradt" userId="0a7e089b06e29325" providerId="LiveId" clId="{D1D84B4F-64BC-4797-B31F-906DFE2C3EFF}" dt="2022-09-29T16:51:33.489" v="890"/>
          <ac:cxnSpMkLst>
            <pc:docMk/>
            <pc:sldMk cId="0" sldId="269"/>
            <ac:cxnSpMk id="141" creationId="{B0AD926A-6A49-4FAF-A392-4534F4E93918}"/>
          </ac:cxnSpMkLst>
        </pc:cxnChg>
        <pc:cxnChg chg="add del">
          <ac:chgData name="murielle Conradt" userId="0a7e089b06e29325" providerId="LiveId" clId="{D1D84B4F-64BC-4797-B31F-906DFE2C3EFF}" dt="2022-09-29T16:51:33.489" v="890"/>
          <ac:cxnSpMkLst>
            <pc:docMk/>
            <pc:sldMk cId="0" sldId="269"/>
            <ac:cxnSpMk id="145" creationId="{68AE05E3-7F45-43EE-A365-CFFF658DEECF}"/>
          </ac:cxnSpMkLst>
        </pc:cxnChg>
      </pc:sldChg>
      <pc:sldChg chg="addSp delSp modSp mod setBg delDesignElem">
        <pc:chgData name="murielle Conradt" userId="0a7e089b06e29325" providerId="LiveId" clId="{D1D84B4F-64BC-4797-B31F-906DFE2C3EFF}" dt="2022-09-30T08:31:45.591" v="1473" actId="26606"/>
        <pc:sldMkLst>
          <pc:docMk/>
          <pc:sldMk cId="0" sldId="270"/>
        </pc:sldMkLst>
        <pc:spChg chg="mod">
          <ac:chgData name="murielle Conradt" userId="0a7e089b06e29325" providerId="LiveId" clId="{D1D84B4F-64BC-4797-B31F-906DFE2C3EFF}" dt="2022-09-30T07:45:03.419" v="1358" actId="26606"/>
          <ac:spMkLst>
            <pc:docMk/>
            <pc:sldMk cId="0" sldId="270"/>
            <ac:spMk id="141" creationId="{00000000-0000-0000-0000-000000000000}"/>
          </ac:spMkLst>
        </pc:spChg>
        <pc:spChg chg="add del">
          <ac:chgData name="murielle Conradt" userId="0a7e089b06e29325" providerId="LiveId" clId="{D1D84B4F-64BC-4797-B31F-906DFE2C3EFF}" dt="2022-09-30T07:45:03.419" v="1358" actId="26606"/>
          <ac:spMkLst>
            <pc:docMk/>
            <pc:sldMk cId="0" sldId="270"/>
            <ac:spMk id="143" creationId="{31E7C082-5B81-400A-A1DE-7CA9F26ED812}"/>
          </ac:spMkLst>
        </pc:spChg>
        <pc:spChg chg="add del">
          <ac:chgData name="murielle Conradt" userId="0a7e089b06e29325" providerId="LiveId" clId="{D1D84B4F-64BC-4797-B31F-906DFE2C3EFF}" dt="2022-09-30T07:45:03.419" v="1358" actId="26606"/>
          <ac:spMkLst>
            <pc:docMk/>
            <pc:sldMk cId="0" sldId="270"/>
            <ac:spMk id="145" creationId="{9238970C-19DE-438D-80D2-5CF9690551E8}"/>
          </ac:spMkLst>
        </pc:spChg>
        <pc:spChg chg="add del">
          <ac:chgData name="murielle Conradt" userId="0a7e089b06e29325" providerId="LiveId" clId="{D1D84B4F-64BC-4797-B31F-906DFE2C3EFF}" dt="2022-09-29T16:51:33.489" v="890"/>
          <ac:spMkLst>
            <pc:docMk/>
            <pc:sldMk cId="0" sldId="270"/>
            <ac:spMk id="146" creationId="{31E7C082-5B81-400A-A1DE-7CA9F26ED812}"/>
          </ac:spMkLst>
        </pc:spChg>
        <pc:spChg chg="add del">
          <ac:chgData name="murielle Conradt" userId="0a7e089b06e29325" providerId="LiveId" clId="{D1D84B4F-64BC-4797-B31F-906DFE2C3EFF}" dt="2022-09-30T07:45:03.419" v="1358" actId="26606"/>
          <ac:spMkLst>
            <pc:docMk/>
            <pc:sldMk cId="0" sldId="270"/>
            <ac:spMk id="147" creationId="{E4B1E3F6-167B-40F3-B303-9A931BAB971B}"/>
          </ac:spMkLst>
        </pc:spChg>
        <pc:spChg chg="add">
          <ac:chgData name="murielle Conradt" userId="0a7e089b06e29325" providerId="LiveId" clId="{D1D84B4F-64BC-4797-B31F-906DFE2C3EFF}" dt="2022-09-30T08:31:45.591" v="1473" actId="26606"/>
          <ac:spMkLst>
            <pc:docMk/>
            <pc:sldMk cId="0" sldId="270"/>
            <ac:spMk id="149" creationId="{31E7C082-5B81-400A-A1DE-7CA9F26ED812}"/>
          </ac:spMkLst>
        </pc:spChg>
        <pc:spChg chg="add del">
          <ac:chgData name="murielle Conradt" userId="0a7e089b06e29325" providerId="LiveId" clId="{D1D84B4F-64BC-4797-B31F-906DFE2C3EFF}" dt="2022-09-29T16:51:33.489" v="890"/>
          <ac:spMkLst>
            <pc:docMk/>
            <pc:sldMk cId="0" sldId="270"/>
            <ac:spMk id="150" creationId="{4C0648FB-4388-443C-8D4E-4A9FF0336078}"/>
          </ac:spMkLst>
        </pc:spChg>
        <pc:spChg chg="add del">
          <ac:chgData name="murielle Conradt" userId="0a7e089b06e29325" providerId="LiveId" clId="{D1D84B4F-64BC-4797-B31F-906DFE2C3EFF}" dt="2022-09-29T16:51:33.489" v="890"/>
          <ac:spMkLst>
            <pc:docMk/>
            <pc:sldMk cId="0" sldId="270"/>
            <ac:spMk id="152" creationId="{4A8D762E-DA8D-419A-BA44-68B93D3D92F8}"/>
          </ac:spMkLst>
        </pc:spChg>
        <pc:spChg chg="add">
          <ac:chgData name="murielle Conradt" userId="0a7e089b06e29325" providerId="LiveId" clId="{D1D84B4F-64BC-4797-B31F-906DFE2C3EFF}" dt="2022-09-30T08:31:45.591" v="1473" actId="26606"/>
          <ac:spMkLst>
            <pc:docMk/>
            <pc:sldMk cId="0" sldId="270"/>
            <ac:spMk id="153" creationId="{4C0648FB-4388-443C-8D4E-4A9FF0336078}"/>
          </ac:spMkLst>
        </pc:spChg>
        <pc:spChg chg="add">
          <ac:chgData name="murielle Conradt" userId="0a7e089b06e29325" providerId="LiveId" clId="{D1D84B4F-64BC-4797-B31F-906DFE2C3EFF}" dt="2022-09-30T08:31:45.591" v="1473" actId="26606"/>
          <ac:spMkLst>
            <pc:docMk/>
            <pc:sldMk cId="0" sldId="270"/>
            <ac:spMk id="155" creationId="{4A8D762E-DA8D-419A-BA44-68B93D3D92F8}"/>
          </ac:spMkLst>
        </pc:spChg>
        <pc:spChg chg="add del">
          <ac:chgData name="murielle Conradt" userId="0a7e089b06e29325" providerId="LiveId" clId="{D1D84B4F-64BC-4797-B31F-906DFE2C3EFF}" dt="2022-09-30T07:50:57.051" v="1415"/>
          <ac:spMkLst>
            <pc:docMk/>
            <pc:sldMk cId="0" sldId="270"/>
            <ac:spMk id="156" creationId="{31E7C082-5B81-400A-A1DE-7CA9F26ED812}"/>
          </ac:spMkLst>
        </pc:spChg>
        <pc:spChg chg="add del">
          <ac:chgData name="murielle Conradt" userId="0a7e089b06e29325" providerId="LiveId" clId="{D1D84B4F-64BC-4797-B31F-906DFE2C3EFF}" dt="2022-09-30T07:50:57.051" v="1415"/>
          <ac:spMkLst>
            <pc:docMk/>
            <pc:sldMk cId="0" sldId="270"/>
            <ac:spMk id="158" creationId="{4C0648FB-4388-443C-8D4E-4A9FF0336078}"/>
          </ac:spMkLst>
        </pc:spChg>
        <pc:spChg chg="add del">
          <ac:chgData name="murielle Conradt" userId="0a7e089b06e29325" providerId="LiveId" clId="{D1D84B4F-64BC-4797-B31F-906DFE2C3EFF}" dt="2022-09-30T07:50:57.051" v="1415"/>
          <ac:spMkLst>
            <pc:docMk/>
            <pc:sldMk cId="0" sldId="270"/>
            <ac:spMk id="159" creationId="{4A8D762E-DA8D-419A-BA44-68B93D3D92F8}"/>
          </ac:spMkLst>
        </pc:spChg>
        <pc:cxnChg chg="add del">
          <ac:chgData name="murielle Conradt" userId="0a7e089b06e29325" providerId="LiveId" clId="{D1D84B4F-64BC-4797-B31F-906DFE2C3EFF}" dt="2022-09-30T07:45:03.419" v="1358" actId="26606"/>
          <ac:cxnSpMkLst>
            <pc:docMk/>
            <pc:sldMk cId="0" sldId="270"/>
            <ac:cxnSpMk id="144" creationId="{08D54232-CDE1-4B53-B430-AB82206F6B55}"/>
          </ac:cxnSpMkLst>
        </pc:cxnChg>
        <pc:cxnChg chg="add del">
          <ac:chgData name="murielle Conradt" userId="0a7e089b06e29325" providerId="LiveId" clId="{D1D84B4F-64BC-4797-B31F-906DFE2C3EFF}" dt="2022-09-29T16:51:33.489" v="890"/>
          <ac:cxnSpMkLst>
            <pc:docMk/>
            <pc:sldMk cId="0" sldId="270"/>
            <ac:cxnSpMk id="148" creationId="{08D54232-CDE1-4B53-B430-AB82206F6B55}"/>
          </ac:cxnSpMkLst>
        </pc:cxnChg>
        <pc:cxnChg chg="add">
          <ac:chgData name="murielle Conradt" userId="0a7e089b06e29325" providerId="LiveId" clId="{D1D84B4F-64BC-4797-B31F-906DFE2C3EFF}" dt="2022-09-30T08:31:45.591" v="1473" actId="26606"/>
          <ac:cxnSpMkLst>
            <pc:docMk/>
            <pc:sldMk cId="0" sldId="270"/>
            <ac:cxnSpMk id="151" creationId="{08D54232-CDE1-4B53-B430-AB82206F6B55}"/>
          </ac:cxnSpMkLst>
        </pc:cxnChg>
        <pc:cxnChg chg="add del">
          <ac:chgData name="murielle Conradt" userId="0a7e089b06e29325" providerId="LiveId" clId="{D1D84B4F-64BC-4797-B31F-906DFE2C3EFF}" dt="2022-09-30T07:45:03.419" v="1358" actId="26606"/>
          <ac:cxnSpMkLst>
            <pc:docMk/>
            <pc:sldMk cId="0" sldId="270"/>
            <ac:cxnSpMk id="154" creationId="{40465A9A-0B0E-4D7B-8150-D098AC71B379}"/>
          </ac:cxnSpMkLst>
        </pc:cxnChg>
        <pc:cxnChg chg="add del">
          <ac:chgData name="murielle Conradt" userId="0a7e089b06e29325" providerId="LiveId" clId="{D1D84B4F-64BC-4797-B31F-906DFE2C3EFF}" dt="2022-09-30T07:50:57.051" v="1415"/>
          <ac:cxnSpMkLst>
            <pc:docMk/>
            <pc:sldMk cId="0" sldId="270"/>
            <ac:cxnSpMk id="157" creationId="{08D54232-CDE1-4B53-B430-AB82206F6B55}"/>
          </ac:cxnSpMkLst>
        </pc:cxnChg>
      </pc:sldChg>
      <pc:sldChg chg="addSp delSp modSp mod setBg delDesignElem">
        <pc:chgData name="murielle Conradt" userId="0a7e089b06e29325" providerId="LiveId" clId="{D1D84B4F-64BC-4797-B31F-906DFE2C3EFF}" dt="2022-09-30T08:27:58.938" v="1445" actId="26606"/>
        <pc:sldMkLst>
          <pc:docMk/>
          <pc:sldMk cId="0" sldId="271"/>
        </pc:sldMkLst>
        <pc:spChg chg="mod ord">
          <ac:chgData name="murielle Conradt" userId="0a7e089b06e29325" providerId="LiveId" clId="{D1D84B4F-64BC-4797-B31F-906DFE2C3EFF}" dt="2022-09-30T08:27:58.938" v="1445" actId="26606"/>
          <ac:spMkLst>
            <pc:docMk/>
            <pc:sldMk cId="0" sldId="271"/>
            <ac:spMk id="146" creationId="{00000000-0000-0000-0000-000000000000}"/>
          </ac:spMkLst>
        </pc:spChg>
        <pc:spChg chg="add del">
          <ac:chgData name="murielle Conradt" userId="0a7e089b06e29325" providerId="LiveId" clId="{D1D84B4F-64BC-4797-B31F-906DFE2C3EFF}" dt="2022-09-30T07:44:29.620" v="1353"/>
          <ac:spMkLst>
            <pc:docMk/>
            <pc:sldMk cId="0" sldId="271"/>
            <ac:spMk id="150" creationId="{B44D45E3-4DF6-4B95-8451-5D797F94ECEA}"/>
          </ac:spMkLst>
        </pc:spChg>
        <pc:spChg chg="add del">
          <ac:chgData name="murielle Conradt" userId="0a7e089b06e29325" providerId="LiveId" clId="{D1D84B4F-64BC-4797-B31F-906DFE2C3EFF}" dt="2022-09-30T07:50:57.051" v="1415"/>
          <ac:spMkLst>
            <pc:docMk/>
            <pc:sldMk cId="0" sldId="271"/>
            <ac:spMk id="155" creationId="{B44D45E3-4DF6-4B95-8451-5D797F94ECEA}"/>
          </ac:spMkLst>
        </pc:spChg>
        <pc:spChg chg="add">
          <ac:chgData name="murielle Conradt" userId="0a7e089b06e29325" providerId="LiveId" clId="{D1D84B4F-64BC-4797-B31F-906DFE2C3EFF}" dt="2022-09-30T08:27:58.938" v="1445" actId="26606"/>
          <ac:spMkLst>
            <pc:docMk/>
            <pc:sldMk cId="0" sldId="271"/>
            <ac:spMk id="160" creationId="{B44D45E3-4DF6-4B95-8451-5D797F94ECEA}"/>
          </ac:spMkLst>
        </pc:spChg>
        <pc:picChg chg="mod ord">
          <ac:chgData name="murielle Conradt" userId="0a7e089b06e29325" providerId="LiveId" clId="{D1D84B4F-64BC-4797-B31F-906DFE2C3EFF}" dt="2022-09-30T06:52:30.327" v="1297" actId="26606"/>
          <ac:picMkLst>
            <pc:docMk/>
            <pc:sldMk cId="0" sldId="271"/>
            <ac:picMk id="147" creationId="{00000000-0000-0000-0000-000000000000}"/>
          </ac:picMkLst>
        </pc:picChg>
        <pc:cxnChg chg="add del">
          <ac:chgData name="murielle Conradt" userId="0a7e089b06e29325" providerId="LiveId" clId="{D1D84B4F-64BC-4797-B31F-906DFE2C3EFF}" dt="2022-09-30T07:44:29.620" v="1353"/>
          <ac:cxnSpMkLst>
            <pc:docMk/>
            <pc:sldMk cId="0" sldId="271"/>
            <ac:cxnSpMk id="149" creationId="{B0AD926A-6A49-4FAF-A392-4534F4E93918}"/>
          </ac:cxnSpMkLst>
        </pc:cxnChg>
        <pc:cxnChg chg="add del">
          <ac:chgData name="murielle Conradt" userId="0a7e089b06e29325" providerId="LiveId" clId="{D1D84B4F-64BC-4797-B31F-906DFE2C3EFF}" dt="2022-09-30T07:44:29.620" v="1353"/>
          <ac:cxnSpMkLst>
            <pc:docMk/>
            <pc:sldMk cId="0" sldId="271"/>
            <ac:cxnSpMk id="151" creationId="{68AE05E3-7F45-43EE-A365-CFFF658DEECF}"/>
          </ac:cxnSpMkLst>
        </pc:cxnChg>
        <pc:cxnChg chg="add del">
          <ac:chgData name="murielle Conradt" userId="0a7e089b06e29325" providerId="LiveId" clId="{D1D84B4F-64BC-4797-B31F-906DFE2C3EFF}" dt="2022-09-16T05:34:43.044" v="234" actId="26606"/>
          <ac:cxnSpMkLst>
            <pc:docMk/>
            <pc:sldMk cId="0" sldId="271"/>
            <ac:cxnSpMk id="152" creationId="{B0AD926A-6A49-4FAF-A392-4534F4E93918}"/>
          </ac:cxnSpMkLst>
        </pc:cxnChg>
        <pc:cxnChg chg="add del">
          <ac:chgData name="murielle Conradt" userId="0a7e089b06e29325" providerId="LiveId" clId="{D1D84B4F-64BC-4797-B31F-906DFE2C3EFF}" dt="2022-09-30T07:50:57.051" v="1415"/>
          <ac:cxnSpMkLst>
            <pc:docMk/>
            <pc:sldMk cId="0" sldId="271"/>
            <ac:cxnSpMk id="153" creationId="{B0AD926A-6A49-4FAF-A392-4534F4E93918}"/>
          </ac:cxnSpMkLst>
        </pc:cxnChg>
        <pc:cxnChg chg="add del">
          <ac:chgData name="murielle Conradt" userId="0a7e089b06e29325" providerId="LiveId" clId="{D1D84B4F-64BC-4797-B31F-906DFE2C3EFF}" dt="2022-09-16T05:34:47.564" v="236" actId="26606"/>
          <ac:cxnSpMkLst>
            <pc:docMk/>
            <pc:sldMk cId="0" sldId="271"/>
            <ac:cxnSpMk id="154" creationId="{F4F4AF38-8AAD-4B65-9274-0033CABC4A16}"/>
          </ac:cxnSpMkLst>
        </pc:cxnChg>
        <pc:cxnChg chg="add del">
          <ac:chgData name="murielle Conradt" userId="0a7e089b06e29325" providerId="LiveId" clId="{D1D84B4F-64BC-4797-B31F-906DFE2C3EFF}" dt="2022-09-16T05:34:50.625" v="238" actId="26606"/>
          <ac:cxnSpMkLst>
            <pc:docMk/>
            <pc:sldMk cId="0" sldId="271"/>
            <ac:cxnSpMk id="156" creationId="{B0AD926A-6A49-4FAF-A392-4534F4E93918}"/>
          </ac:cxnSpMkLst>
        </pc:cxnChg>
        <pc:cxnChg chg="add del">
          <ac:chgData name="murielle Conradt" userId="0a7e089b06e29325" providerId="LiveId" clId="{D1D84B4F-64BC-4797-B31F-906DFE2C3EFF}" dt="2022-09-30T07:50:57.051" v="1415"/>
          <ac:cxnSpMkLst>
            <pc:docMk/>
            <pc:sldMk cId="0" sldId="271"/>
            <ac:cxnSpMk id="157" creationId="{68AE05E3-7F45-43EE-A365-CFFF658DEECF}"/>
          </ac:cxnSpMkLst>
        </pc:cxnChg>
        <pc:cxnChg chg="add del">
          <ac:chgData name="murielle Conradt" userId="0a7e089b06e29325" providerId="LiveId" clId="{D1D84B4F-64BC-4797-B31F-906DFE2C3EFF}" dt="2022-09-29T16:51:33.489" v="890"/>
          <ac:cxnSpMkLst>
            <pc:docMk/>
            <pc:sldMk cId="0" sldId="271"/>
            <ac:cxnSpMk id="158" creationId="{F4F4AF38-8AAD-4B65-9274-0033CABC4A16}"/>
          </ac:cxnSpMkLst>
        </pc:cxnChg>
        <pc:cxnChg chg="add">
          <ac:chgData name="murielle Conradt" userId="0a7e089b06e29325" providerId="LiveId" clId="{D1D84B4F-64BC-4797-B31F-906DFE2C3EFF}" dt="2022-09-30T08:27:58.938" v="1445" actId="26606"/>
          <ac:cxnSpMkLst>
            <pc:docMk/>
            <pc:sldMk cId="0" sldId="271"/>
            <ac:cxnSpMk id="159" creationId="{B0AD926A-6A49-4FAF-A392-4534F4E93918}"/>
          </ac:cxnSpMkLst>
        </pc:cxnChg>
        <pc:cxnChg chg="add">
          <ac:chgData name="murielle Conradt" userId="0a7e089b06e29325" providerId="LiveId" clId="{D1D84B4F-64BC-4797-B31F-906DFE2C3EFF}" dt="2022-09-30T08:27:58.938" v="1445" actId="26606"/>
          <ac:cxnSpMkLst>
            <pc:docMk/>
            <pc:sldMk cId="0" sldId="271"/>
            <ac:cxnSpMk id="161" creationId="{68AE05E3-7F45-43EE-A365-CFFF658DEECF}"/>
          </ac:cxnSpMkLst>
        </pc:cxnChg>
      </pc:sldChg>
      <pc:sldChg chg="addSp delSp modSp mod setBg setClrOvrMap delDesignElem">
        <pc:chgData name="murielle Conradt" userId="0a7e089b06e29325" providerId="LiveId" clId="{D1D84B4F-64BC-4797-B31F-906DFE2C3EFF}" dt="2022-09-30T08:28:02.409" v="1446" actId="26606"/>
        <pc:sldMkLst>
          <pc:docMk/>
          <pc:sldMk cId="0" sldId="272"/>
        </pc:sldMkLst>
        <pc:spChg chg="mod">
          <ac:chgData name="murielle Conradt" userId="0a7e089b06e29325" providerId="LiveId" clId="{D1D84B4F-64BC-4797-B31F-906DFE2C3EFF}" dt="2022-09-30T08:28:02.409" v="1446" actId="26606"/>
          <ac:spMkLst>
            <pc:docMk/>
            <pc:sldMk cId="0" sldId="272"/>
            <ac:spMk id="152" creationId="{00000000-0000-0000-0000-000000000000}"/>
          </ac:spMkLst>
        </pc:spChg>
        <pc:spChg chg="add del">
          <ac:chgData name="murielle Conradt" userId="0a7e089b06e29325" providerId="LiveId" clId="{D1D84B4F-64BC-4797-B31F-906DFE2C3EFF}" dt="2022-09-30T07:44:29.620" v="1353"/>
          <ac:spMkLst>
            <pc:docMk/>
            <pc:sldMk cId="0" sldId="272"/>
            <ac:spMk id="155" creationId="{BC82E0D7-37D0-4C31-B2DA-233C8F10C968}"/>
          </ac:spMkLst>
        </pc:spChg>
        <pc:spChg chg="add del">
          <ac:chgData name="murielle Conradt" userId="0a7e089b06e29325" providerId="LiveId" clId="{D1D84B4F-64BC-4797-B31F-906DFE2C3EFF}" dt="2022-09-30T07:44:29.620" v="1353"/>
          <ac:spMkLst>
            <pc:docMk/>
            <pc:sldMk cId="0" sldId="272"/>
            <ac:spMk id="158" creationId="{F9F40211-4307-4706-AE59-83AC153FBFFA}"/>
          </ac:spMkLst>
        </pc:spChg>
        <pc:spChg chg="add del">
          <ac:chgData name="murielle Conradt" userId="0a7e089b06e29325" providerId="LiveId" clId="{D1D84B4F-64BC-4797-B31F-906DFE2C3EFF}" dt="2022-09-16T05:35:04.987" v="241" actId="26606"/>
          <ac:spMkLst>
            <pc:docMk/>
            <pc:sldMk cId="0" sldId="272"/>
            <ac:spMk id="159" creationId="{7B2A1016-34C3-4BE4-94F4-F4215EA18EAB}"/>
          </ac:spMkLst>
        </pc:spChg>
        <pc:spChg chg="add del">
          <ac:chgData name="murielle Conradt" userId="0a7e089b06e29325" providerId="LiveId" clId="{D1D84B4F-64BC-4797-B31F-906DFE2C3EFF}" dt="2022-09-16T05:35:04.987" v="241" actId="26606"/>
          <ac:spMkLst>
            <pc:docMk/>
            <pc:sldMk cId="0" sldId="272"/>
            <ac:spMk id="161" creationId="{4BBFA14D-8E4F-42D4-B5A0-9588A6A45452}"/>
          </ac:spMkLst>
        </pc:spChg>
        <pc:spChg chg="add del">
          <ac:chgData name="murielle Conradt" userId="0a7e089b06e29325" providerId="LiveId" clId="{D1D84B4F-64BC-4797-B31F-906DFE2C3EFF}" dt="2022-09-30T07:50:57.051" v="1415"/>
          <ac:spMkLst>
            <pc:docMk/>
            <pc:sldMk cId="0" sldId="272"/>
            <ac:spMk id="162" creationId="{77D7B666-D5E6-48CE-B26A-FB5E5C34AF90}"/>
          </ac:spMkLst>
        </pc:spChg>
        <pc:spChg chg="add del">
          <ac:chgData name="murielle Conradt" userId="0a7e089b06e29325" providerId="LiveId" clId="{D1D84B4F-64BC-4797-B31F-906DFE2C3EFF}" dt="2022-09-30T07:50:57.051" v="1415"/>
          <ac:spMkLst>
            <pc:docMk/>
            <pc:sldMk cId="0" sldId="272"/>
            <ac:spMk id="164" creationId="{F6EE670A-A41A-44AD-BC1C-2090365EB5B3}"/>
          </ac:spMkLst>
        </pc:spChg>
        <pc:spChg chg="add del">
          <ac:chgData name="murielle Conradt" userId="0a7e089b06e29325" providerId="LiveId" clId="{D1D84B4F-64BC-4797-B31F-906DFE2C3EFF}" dt="2022-09-29T16:51:33.489" v="890"/>
          <ac:spMkLst>
            <pc:docMk/>
            <pc:sldMk cId="0" sldId="272"/>
            <ac:spMk id="166" creationId="{77D7B666-D5E6-48CE-B26A-FB5E5C34AF90}"/>
          </ac:spMkLst>
        </pc:spChg>
        <pc:spChg chg="add del">
          <ac:chgData name="murielle Conradt" userId="0a7e089b06e29325" providerId="LiveId" clId="{D1D84B4F-64BC-4797-B31F-906DFE2C3EFF}" dt="2022-09-29T16:51:33.489" v="890"/>
          <ac:spMkLst>
            <pc:docMk/>
            <pc:sldMk cId="0" sldId="272"/>
            <ac:spMk id="167" creationId="{F6EE670A-A41A-44AD-BC1C-2090365EB5B3}"/>
          </ac:spMkLst>
        </pc:spChg>
        <pc:spChg chg="add">
          <ac:chgData name="murielle Conradt" userId="0a7e089b06e29325" providerId="LiveId" clId="{D1D84B4F-64BC-4797-B31F-906DFE2C3EFF}" dt="2022-09-30T08:28:02.409" v="1446" actId="26606"/>
          <ac:spMkLst>
            <pc:docMk/>
            <pc:sldMk cId="0" sldId="272"/>
            <ac:spMk id="169" creationId="{77D7B666-D5E6-48CE-B26A-FB5E5C34AF90}"/>
          </ac:spMkLst>
        </pc:spChg>
        <pc:spChg chg="add">
          <ac:chgData name="murielle Conradt" userId="0a7e089b06e29325" providerId="LiveId" clId="{D1D84B4F-64BC-4797-B31F-906DFE2C3EFF}" dt="2022-09-30T08:28:02.409" v="1446" actId="26606"/>
          <ac:spMkLst>
            <pc:docMk/>
            <pc:sldMk cId="0" sldId="272"/>
            <ac:spMk id="170" creationId="{F6EE670A-A41A-44AD-BC1C-2090365EB5B3}"/>
          </ac:spMkLst>
        </pc:spChg>
        <pc:cxnChg chg="add del">
          <ac:chgData name="murielle Conradt" userId="0a7e089b06e29325" providerId="LiveId" clId="{D1D84B4F-64BC-4797-B31F-906DFE2C3EFF}" dt="2022-09-30T07:44:29.620" v="1353"/>
          <ac:cxnSpMkLst>
            <pc:docMk/>
            <pc:sldMk cId="0" sldId="272"/>
            <ac:cxnSpMk id="154" creationId="{D84960AC-1CD6-452A-B5F4-2186E3FD7450}"/>
          </ac:cxnSpMkLst>
        </pc:cxnChg>
        <pc:cxnChg chg="add del">
          <ac:chgData name="murielle Conradt" userId="0a7e089b06e29325" providerId="LiveId" clId="{D1D84B4F-64BC-4797-B31F-906DFE2C3EFF}" dt="2022-09-30T07:44:29.620" v="1353"/>
          <ac:cxnSpMkLst>
            <pc:docMk/>
            <pc:sldMk cId="0" sldId="272"/>
            <ac:cxnSpMk id="156" creationId="{1AD3A364-FD48-4C42-B623-DAD0C3ED6B47}"/>
          </ac:cxnSpMkLst>
        </pc:cxnChg>
        <pc:cxnChg chg="add del">
          <ac:chgData name="murielle Conradt" userId="0a7e089b06e29325" providerId="LiveId" clId="{D1D84B4F-64BC-4797-B31F-906DFE2C3EFF}" dt="2022-09-16T05:35:04.987" v="241" actId="26606"/>
          <ac:cxnSpMkLst>
            <pc:docMk/>
            <pc:sldMk cId="0" sldId="272"/>
            <ac:cxnSpMk id="157" creationId="{D84960AC-1CD6-452A-B5F4-2186E3FD7450}"/>
          </ac:cxnSpMkLst>
        </pc:cxnChg>
        <pc:cxnChg chg="add del">
          <ac:chgData name="murielle Conradt" userId="0a7e089b06e29325" providerId="LiveId" clId="{D1D84B4F-64BC-4797-B31F-906DFE2C3EFF}" dt="2022-09-30T07:50:57.051" v="1415"/>
          <ac:cxnSpMkLst>
            <pc:docMk/>
            <pc:sldMk cId="0" sldId="272"/>
            <ac:cxnSpMk id="160" creationId="{D84960AC-1CD6-452A-B5F4-2186E3FD7450}"/>
          </ac:cxnSpMkLst>
        </pc:cxnChg>
        <pc:cxnChg chg="add del">
          <ac:chgData name="murielle Conradt" userId="0a7e089b06e29325" providerId="LiveId" clId="{D1D84B4F-64BC-4797-B31F-906DFE2C3EFF}" dt="2022-09-16T05:35:04.987" v="241" actId="26606"/>
          <ac:cxnSpMkLst>
            <pc:docMk/>
            <pc:sldMk cId="0" sldId="272"/>
            <ac:cxnSpMk id="163" creationId="{610B2B88-1A1B-486B-9366-918FE2E71D41}"/>
          </ac:cxnSpMkLst>
        </pc:cxnChg>
        <pc:cxnChg chg="add del">
          <ac:chgData name="murielle Conradt" userId="0a7e089b06e29325" providerId="LiveId" clId="{D1D84B4F-64BC-4797-B31F-906DFE2C3EFF}" dt="2022-09-29T16:51:33.489" v="890"/>
          <ac:cxnSpMkLst>
            <pc:docMk/>
            <pc:sldMk cId="0" sldId="272"/>
            <ac:cxnSpMk id="165" creationId="{D84960AC-1CD6-452A-B5F4-2186E3FD7450}"/>
          </ac:cxnSpMkLst>
        </pc:cxnChg>
        <pc:cxnChg chg="add">
          <ac:chgData name="murielle Conradt" userId="0a7e089b06e29325" providerId="LiveId" clId="{D1D84B4F-64BC-4797-B31F-906DFE2C3EFF}" dt="2022-09-30T08:28:02.409" v="1446" actId="26606"/>
          <ac:cxnSpMkLst>
            <pc:docMk/>
            <pc:sldMk cId="0" sldId="272"/>
            <ac:cxnSpMk id="168" creationId="{D84960AC-1CD6-452A-B5F4-2186E3FD7450}"/>
          </ac:cxnSpMkLst>
        </pc:cxnChg>
      </pc:sldChg>
      <pc:sldChg chg="modSp mod">
        <pc:chgData name="murielle Conradt" userId="0a7e089b06e29325" providerId="LiveId" clId="{D1D84B4F-64BC-4797-B31F-906DFE2C3EFF}" dt="2022-09-29T16:51:33.489" v="890"/>
        <pc:sldMkLst>
          <pc:docMk/>
          <pc:sldMk cId="0" sldId="273"/>
        </pc:sldMkLst>
        <pc:spChg chg="mod">
          <ac:chgData name="murielle Conradt" userId="0a7e089b06e29325" providerId="LiveId" clId="{D1D84B4F-64BC-4797-B31F-906DFE2C3EFF}" dt="2022-09-29T16:51:33.489" v="890"/>
          <ac:spMkLst>
            <pc:docMk/>
            <pc:sldMk cId="0" sldId="273"/>
            <ac:spMk id="157" creationId="{00000000-0000-0000-0000-000000000000}"/>
          </ac:spMkLst>
        </pc:spChg>
        <pc:picChg chg="mod">
          <ac:chgData name="murielle Conradt" userId="0a7e089b06e29325" providerId="LiveId" clId="{D1D84B4F-64BC-4797-B31F-906DFE2C3EFF}" dt="2022-09-16T05:35:27.664" v="246" actId="1076"/>
          <ac:picMkLst>
            <pc:docMk/>
            <pc:sldMk cId="0" sldId="273"/>
            <ac:picMk id="158" creationId="{00000000-0000-0000-0000-000000000000}"/>
          </ac:picMkLst>
        </pc:picChg>
      </pc:sldChg>
      <pc:sldChg chg="addSp delSp modSp mod setBg delDesignElem">
        <pc:chgData name="murielle Conradt" userId="0a7e089b06e29325" providerId="LiveId" clId="{D1D84B4F-64BC-4797-B31F-906DFE2C3EFF}" dt="2022-09-30T08:27:53.632" v="1444" actId="26606"/>
        <pc:sldMkLst>
          <pc:docMk/>
          <pc:sldMk cId="0" sldId="274"/>
        </pc:sldMkLst>
        <pc:spChg chg="mod">
          <ac:chgData name="murielle Conradt" userId="0a7e089b06e29325" providerId="LiveId" clId="{D1D84B4F-64BC-4797-B31F-906DFE2C3EFF}" dt="2022-09-30T08:27:53.632" v="1444" actId="26606"/>
          <ac:spMkLst>
            <pc:docMk/>
            <pc:sldMk cId="0" sldId="274"/>
            <ac:spMk id="163" creationId="{00000000-0000-0000-0000-000000000000}"/>
          </ac:spMkLst>
        </pc:spChg>
        <pc:spChg chg="add del">
          <ac:chgData name="murielle Conradt" userId="0a7e089b06e29325" providerId="LiveId" clId="{D1D84B4F-64BC-4797-B31F-906DFE2C3EFF}" dt="2022-09-30T07:44:29.620" v="1353"/>
          <ac:spMkLst>
            <pc:docMk/>
            <pc:sldMk cId="0" sldId="274"/>
            <ac:spMk id="166" creationId="{39E4C68A-A4A9-48A4-9FF2-D2896B1EA01F}"/>
          </ac:spMkLst>
        </pc:spChg>
        <pc:spChg chg="add del">
          <ac:chgData name="murielle Conradt" userId="0a7e089b06e29325" providerId="LiveId" clId="{D1D84B4F-64BC-4797-B31F-906DFE2C3EFF}" dt="2022-09-30T07:44:29.620" v="1353"/>
          <ac:spMkLst>
            <pc:docMk/>
            <pc:sldMk cId="0" sldId="274"/>
            <ac:spMk id="167" creationId="{E2B9AEA5-52CB-49A6-AF8A-33502F291B91}"/>
          </ac:spMkLst>
        </pc:spChg>
        <pc:spChg chg="add del">
          <ac:chgData name="murielle Conradt" userId="0a7e089b06e29325" providerId="LiveId" clId="{D1D84B4F-64BC-4797-B31F-906DFE2C3EFF}" dt="2022-09-16T05:35:41.426" v="249" actId="26606"/>
          <ac:spMkLst>
            <pc:docMk/>
            <pc:sldMk cId="0" sldId="274"/>
            <ac:spMk id="170" creationId="{77D7B666-D5E6-48CE-B26A-FB5E5C34AF90}"/>
          </ac:spMkLst>
        </pc:spChg>
        <pc:spChg chg="add del">
          <ac:chgData name="murielle Conradt" userId="0a7e089b06e29325" providerId="LiveId" clId="{D1D84B4F-64BC-4797-B31F-906DFE2C3EFF}" dt="2022-09-30T07:50:57.051" v="1415"/>
          <ac:spMkLst>
            <pc:docMk/>
            <pc:sldMk cId="0" sldId="274"/>
            <ac:spMk id="171" creationId="{BC82E0D7-37D0-4C31-B2DA-233C8F10C968}"/>
          </ac:spMkLst>
        </pc:spChg>
        <pc:spChg chg="add del">
          <ac:chgData name="murielle Conradt" userId="0a7e089b06e29325" providerId="LiveId" clId="{D1D84B4F-64BC-4797-B31F-906DFE2C3EFF}" dt="2022-09-16T05:35:41.426" v="249" actId="26606"/>
          <ac:spMkLst>
            <pc:docMk/>
            <pc:sldMk cId="0" sldId="274"/>
            <ac:spMk id="172" creationId="{F6EE670A-A41A-44AD-BC1C-2090365EB5B3}"/>
          </ac:spMkLst>
        </pc:spChg>
        <pc:spChg chg="add del">
          <ac:chgData name="murielle Conradt" userId="0a7e089b06e29325" providerId="LiveId" clId="{D1D84B4F-64BC-4797-B31F-906DFE2C3EFF}" dt="2022-09-16T05:40:30.863" v="305" actId="26606"/>
          <ac:spMkLst>
            <pc:docMk/>
            <pc:sldMk cId="0" sldId="274"/>
            <ac:spMk id="175" creationId="{39E4C68A-A4A9-48A4-9FF2-D2896B1EA01F}"/>
          </ac:spMkLst>
        </pc:spChg>
        <pc:spChg chg="add del">
          <ac:chgData name="murielle Conradt" userId="0a7e089b06e29325" providerId="LiveId" clId="{D1D84B4F-64BC-4797-B31F-906DFE2C3EFF}" dt="2022-09-16T05:40:30.863" v="305" actId="26606"/>
          <ac:spMkLst>
            <pc:docMk/>
            <pc:sldMk cId="0" sldId="274"/>
            <ac:spMk id="176" creationId="{E2B9AEA5-52CB-49A6-AF8A-33502F291B91}"/>
          </ac:spMkLst>
        </pc:spChg>
        <pc:spChg chg="add del">
          <ac:chgData name="murielle Conradt" userId="0a7e089b06e29325" providerId="LiveId" clId="{D1D84B4F-64BC-4797-B31F-906DFE2C3EFF}" dt="2022-09-30T07:50:57.051" v="1415"/>
          <ac:spMkLst>
            <pc:docMk/>
            <pc:sldMk cId="0" sldId="274"/>
            <ac:spMk id="177" creationId="{F9F40211-4307-4706-AE59-83AC153FBFFA}"/>
          </ac:spMkLst>
        </pc:spChg>
        <pc:spChg chg="add del">
          <ac:chgData name="murielle Conradt" userId="0a7e089b06e29325" providerId="LiveId" clId="{D1D84B4F-64BC-4797-B31F-906DFE2C3EFF}" dt="2022-09-16T05:40:30.863" v="305" actId="26606"/>
          <ac:spMkLst>
            <pc:docMk/>
            <pc:sldMk cId="0" sldId="274"/>
            <ac:spMk id="179" creationId="{77D7B666-D5E6-48CE-B26A-FB5E5C34AF90}"/>
          </ac:spMkLst>
        </pc:spChg>
        <pc:spChg chg="add del">
          <ac:chgData name="murielle Conradt" userId="0a7e089b06e29325" providerId="LiveId" clId="{D1D84B4F-64BC-4797-B31F-906DFE2C3EFF}" dt="2022-09-16T05:40:30.863" v="305" actId="26606"/>
          <ac:spMkLst>
            <pc:docMk/>
            <pc:sldMk cId="0" sldId="274"/>
            <ac:spMk id="180" creationId="{F6EE670A-A41A-44AD-BC1C-2090365EB5B3}"/>
          </ac:spMkLst>
        </pc:spChg>
        <pc:spChg chg="add">
          <ac:chgData name="murielle Conradt" userId="0a7e089b06e29325" providerId="LiveId" clId="{D1D84B4F-64BC-4797-B31F-906DFE2C3EFF}" dt="2022-09-30T08:27:53.632" v="1444" actId="26606"/>
          <ac:spMkLst>
            <pc:docMk/>
            <pc:sldMk cId="0" sldId="274"/>
            <ac:spMk id="182" creationId="{77D7B666-D5E6-48CE-B26A-FB5E5C34AF90}"/>
          </ac:spMkLst>
        </pc:spChg>
        <pc:spChg chg="add">
          <ac:chgData name="murielle Conradt" userId="0a7e089b06e29325" providerId="LiveId" clId="{D1D84B4F-64BC-4797-B31F-906DFE2C3EFF}" dt="2022-09-30T08:27:53.632" v="1444" actId="26606"/>
          <ac:spMkLst>
            <pc:docMk/>
            <pc:sldMk cId="0" sldId="274"/>
            <ac:spMk id="183" creationId="{F6EE670A-A41A-44AD-BC1C-2090365EB5B3}"/>
          </ac:spMkLst>
        </pc:spChg>
        <pc:spChg chg="add del">
          <ac:chgData name="murielle Conradt" userId="0a7e089b06e29325" providerId="LiveId" clId="{D1D84B4F-64BC-4797-B31F-906DFE2C3EFF}" dt="2022-09-16T05:40:30.863" v="304" actId="26606"/>
          <ac:spMkLst>
            <pc:docMk/>
            <pc:sldMk cId="0" sldId="274"/>
            <ac:spMk id="187" creationId="{39E4C68A-A4A9-48A4-9FF2-D2896B1EA01F}"/>
          </ac:spMkLst>
        </pc:spChg>
        <pc:spChg chg="add del">
          <ac:chgData name="murielle Conradt" userId="0a7e089b06e29325" providerId="LiveId" clId="{D1D84B4F-64BC-4797-B31F-906DFE2C3EFF}" dt="2022-09-16T05:40:30.863" v="304" actId="26606"/>
          <ac:spMkLst>
            <pc:docMk/>
            <pc:sldMk cId="0" sldId="274"/>
            <ac:spMk id="189" creationId="{E2B9AEA5-52CB-49A6-AF8A-33502F291B91}"/>
          </ac:spMkLst>
        </pc:spChg>
        <pc:spChg chg="add del">
          <ac:chgData name="murielle Conradt" userId="0a7e089b06e29325" providerId="LiveId" clId="{D1D84B4F-64BC-4797-B31F-906DFE2C3EFF}" dt="2022-09-29T16:51:33.489" v="890"/>
          <ac:spMkLst>
            <pc:docMk/>
            <pc:sldMk cId="0" sldId="274"/>
            <ac:spMk id="192" creationId="{77D7B666-D5E6-48CE-B26A-FB5E5C34AF90}"/>
          </ac:spMkLst>
        </pc:spChg>
        <pc:spChg chg="add del">
          <ac:chgData name="murielle Conradt" userId="0a7e089b06e29325" providerId="LiveId" clId="{D1D84B4F-64BC-4797-B31F-906DFE2C3EFF}" dt="2022-09-29T16:51:33.489" v="890"/>
          <ac:spMkLst>
            <pc:docMk/>
            <pc:sldMk cId="0" sldId="274"/>
            <ac:spMk id="193" creationId="{F6EE670A-A41A-44AD-BC1C-2090365EB5B3}"/>
          </ac:spMkLst>
        </pc:spChg>
        <pc:cxnChg chg="add del">
          <ac:chgData name="murielle Conradt" userId="0a7e089b06e29325" providerId="LiveId" clId="{D1D84B4F-64BC-4797-B31F-906DFE2C3EFF}" dt="2022-09-30T07:44:29.620" v="1353"/>
          <ac:cxnSpMkLst>
            <pc:docMk/>
            <pc:sldMk cId="0" sldId="274"/>
            <ac:cxnSpMk id="165" creationId="{D84960AC-1CD6-452A-B5F4-2186E3FD7450}"/>
          </ac:cxnSpMkLst>
        </pc:cxnChg>
        <pc:cxnChg chg="add del">
          <ac:chgData name="murielle Conradt" userId="0a7e089b06e29325" providerId="LiveId" clId="{D1D84B4F-64BC-4797-B31F-906DFE2C3EFF}" dt="2022-09-16T05:35:41.426" v="249" actId="26606"/>
          <ac:cxnSpMkLst>
            <pc:docMk/>
            <pc:sldMk cId="0" sldId="274"/>
            <ac:cxnSpMk id="168" creationId="{D84960AC-1CD6-452A-B5F4-2186E3FD7450}"/>
          </ac:cxnSpMkLst>
        </pc:cxnChg>
        <pc:cxnChg chg="add del">
          <ac:chgData name="murielle Conradt" userId="0a7e089b06e29325" providerId="LiveId" clId="{D1D84B4F-64BC-4797-B31F-906DFE2C3EFF}" dt="2022-09-30T07:50:57.051" v="1415"/>
          <ac:cxnSpMkLst>
            <pc:docMk/>
            <pc:sldMk cId="0" sldId="274"/>
            <ac:cxnSpMk id="169" creationId="{D84960AC-1CD6-452A-B5F4-2186E3FD7450}"/>
          </ac:cxnSpMkLst>
        </pc:cxnChg>
        <pc:cxnChg chg="add del">
          <ac:chgData name="murielle Conradt" userId="0a7e089b06e29325" providerId="LiveId" clId="{D1D84B4F-64BC-4797-B31F-906DFE2C3EFF}" dt="2022-09-30T07:50:57.051" v="1415"/>
          <ac:cxnSpMkLst>
            <pc:docMk/>
            <pc:sldMk cId="0" sldId="274"/>
            <ac:cxnSpMk id="173" creationId="{1AD3A364-FD48-4C42-B623-DAD0C3ED6B47}"/>
          </ac:cxnSpMkLst>
        </pc:cxnChg>
        <pc:cxnChg chg="add del">
          <ac:chgData name="murielle Conradt" userId="0a7e089b06e29325" providerId="LiveId" clId="{D1D84B4F-64BC-4797-B31F-906DFE2C3EFF}" dt="2022-09-16T05:40:30.863" v="305" actId="26606"/>
          <ac:cxnSpMkLst>
            <pc:docMk/>
            <pc:sldMk cId="0" sldId="274"/>
            <ac:cxnSpMk id="174" creationId="{D84960AC-1CD6-452A-B5F4-2186E3FD7450}"/>
          </ac:cxnSpMkLst>
        </pc:cxnChg>
        <pc:cxnChg chg="add del">
          <ac:chgData name="murielle Conradt" userId="0a7e089b06e29325" providerId="LiveId" clId="{D1D84B4F-64BC-4797-B31F-906DFE2C3EFF}" dt="2022-09-16T05:40:30.863" v="305" actId="26606"/>
          <ac:cxnSpMkLst>
            <pc:docMk/>
            <pc:sldMk cId="0" sldId="274"/>
            <ac:cxnSpMk id="178" creationId="{D84960AC-1CD6-452A-B5F4-2186E3FD7450}"/>
          </ac:cxnSpMkLst>
        </pc:cxnChg>
        <pc:cxnChg chg="add">
          <ac:chgData name="murielle Conradt" userId="0a7e089b06e29325" providerId="LiveId" clId="{D1D84B4F-64BC-4797-B31F-906DFE2C3EFF}" dt="2022-09-30T08:27:53.632" v="1444" actId="26606"/>
          <ac:cxnSpMkLst>
            <pc:docMk/>
            <pc:sldMk cId="0" sldId="274"/>
            <ac:cxnSpMk id="181" creationId="{D84960AC-1CD6-452A-B5F4-2186E3FD7450}"/>
          </ac:cxnSpMkLst>
        </pc:cxnChg>
        <pc:cxnChg chg="add del">
          <ac:chgData name="murielle Conradt" userId="0a7e089b06e29325" providerId="LiveId" clId="{D1D84B4F-64BC-4797-B31F-906DFE2C3EFF}" dt="2022-09-16T05:40:30.863" v="304" actId="26606"/>
          <ac:cxnSpMkLst>
            <pc:docMk/>
            <pc:sldMk cId="0" sldId="274"/>
            <ac:cxnSpMk id="185" creationId="{D84960AC-1CD6-452A-B5F4-2186E3FD7450}"/>
          </ac:cxnSpMkLst>
        </pc:cxnChg>
        <pc:cxnChg chg="add del">
          <ac:chgData name="murielle Conradt" userId="0a7e089b06e29325" providerId="LiveId" clId="{D1D84B4F-64BC-4797-B31F-906DFE2C3EFF}" dt="2022-09-29T16:51:33.489" v="890"/>
          <ac:cxnSpMkLst>
            <pc:docMk/>
            <pc:sldMk cId="0" sldId="274"/>
            <ac:cxnSpMk id="191" creationId="{D84960AC-1CD6-452A-B5F4-2186E3FD7450}"/>
          </ac:cxnSpMkLst>
        </pc:cxnChg>
      </pc:sldChg>
      <pc:sldChg chg="addSp delSp modSp mod setBg delDesignElem">
        <pc:chgData name="murielle Conradt" userId="0a7e089b06e29325" providerId="LiveId" clId="{D1D84B4F-64BC-4797-B31F-906DFE2C3EFF}" dt="2022-09-30T08:28:07.129" v="1447" actId="26606"/>
        <pc:sldMkLst>
          <pc:docMk/>
          <pc:sldMk cId="0" sldId="275"/>
        </pc:sldMkLst>
        <pc:spChg chg="mod">
          <ac:chgData name="murielle Conradt" userId="0a7e089b06e29325" providerId="LiveId" clId="{D1D84B4F-64BC-4797-B31F-906DFE2C3EFF}" dt="2022-09-30T08:28:07.129" v="1447" actId="26606"/>
          <ac:spMkLst>
            <pc:docMk/>
            <pc:sldMk cId="0" sldId="275"/>
            <ac:spMk id="168" creationId="{00000000-0000-0000-0000-000000000000}"/>
          </ac:spMkLst>
        </pc:spChg>
        <pc:spChg chg="add del">
          <ac:chgData name="murielle Conradt" userId="0a7e089b06e29325" providerId="LiveId" clId="{D1D84B4F-64BC-4797-B31F-906DFE2C3EFF}" dt="2022-09-30T06:53:05.658" v="1304" actId="26606"/>
          <ac:spMkLst>
            <pc:docMk/>
            <pc:sldMk cId="0" sldId="275"/>
            <ac:spMk id="171" creationId="{C51136FD-BBB2-4EB4-A240-3E21EECF7365}"/>
          </ac:spMkLst>
        </pc:spChg>
        <pc:spChg chg="add del">
          <ac:chgData name="murielle Conradt" userId="0a7e089b06e29325" providerId="LiveId" clId="{D1D84B4F-64BC-4797-B31F-906DFE2C3EFF}" dt="2022-09-29T16:51:33.489" v="890"/>
          <ac:spMkLst>
            <pc:docMk/>
            <pc:sldMk cId="0" sldId="275"/>
            <ac:spMk id="175" creationId="{BB717F82-1948-4BF5-B31E-F8E018DE40FA}"/>
          </ac:spMkLst>
        </pc:spChg>
        <pc:spChg chg="add del">
          <ac:chgData name="murielle Conradt" userId="0a7e089b06e29325" providerId="LiveId" clId="{D1D84B4F-64BC-4797-B31F-906DFE2C3EFF}" dt="2022-09-30T07:44:29.620" v="1353"/>
          <ac:spMkLst>
            <pc:docMk/>
            <pc:sldMk cId="0" sldId="275"/>
            <ac:spMk id="176" creationId="{B44D45E3-4DF6-4B95-8451-5D797F94ECEA}"/>
          </ac:spMkLst>
        </pc:spChg>
        <pc:spChg chg="add del">
          <ac:chgData name="murielle Conradt" userId="0a7e089b06e29325" providerId="LiveId" clId="{D1D84B4F-64BC-4797-B31F-906DFE2C3EFF}" dt="2022-09-30T07:50:57.051" v="1415"/>
          <ac:spMkLst>
            <pc:docMk/>
            <pc:sldMk cId="0" sldId="275"/>
            <ac:spMk id="180" creationId="{B44D45E3-4DF6-4B95-8451-5D797F94ECEA}"/>
          </ac:spMkLst>
        </pc:spChg>
        <pc:spChg chg="add">
          <ac:chgData name="murielle Conradt" userId="0a7e089b06e29325" providerId="LiveId" clId="{D1D84B4F-64BC-4797-B31F-906DFE2C3EFF}" dt="2022-09-30T08:28:07.129" v="1447" actId="26606"/>
          <ac:spMkLst>
            <pc:docMk/>
            <pc:sldMk cId="0" sldId="275"/>
            <ac:spMk id="183" creationId="{BB717F82-1948-4BF5-B31E-F8E018DE40FA}"/>
          </ac:spMkLst>
        </pc:spChg>
        <pc:picChg chg="mod">
          <ac:chgData name="murielle Conradt" userId="0a7e089b06e29325" providerId="LiveId" clId="{D1D84B4F-64BC-4797-B31F-906DFE2C3EFF}" dt="2022-09-30T06:53:05.667" v="1305" actId="26606"/>
          <ac:picMkLst>
            <pc:docMk/>
            <pc:sldMk cId="0" sldId="275"/>
            <ac:picMk id="3" creationId="{1BA2B793-5909-2484-7C68-CD3BD83844B2}"/>
          </ac:picMkLst>
        </pc:picChg>
        <pc:cxnChg chg="add del">
          <ac:chgData name="murielle Conradt" userId="0a7e089b06e29325" providerId="LiveId" clId="{D1D84B4F-64BC-4797-B31F-906DFE2C3EFF}" dt="2022-09-30T06:53:05.658" v="1304" actId="26606"/>
          <ac:cxnSpMkLst>
            <pc:docMk/>
            <pc:sldMk cId="0" sldId="275"/>
            <ac:cxnSpMk id="170" creationId="{B0AD926A-6A49-4FAF-A392-4534F4E93918}"/>
          </ac:cxnSpMkLst>
        </pc:cxnChg>
        <pc:cxnChg chg="add del">
          <ac:chgData name="murielle Conradt" userId="0a7e089b06e29325" providerId="LiveId" clId="{D1D84B4F-64BC-4797-B31F-906DFE2C3EFF}" dt="2022-09-30T06:53:05.658" v="1304" actId="26606"/>
          <ac:cxnSpMkLst>
            <pc:docMk/>
            <pc:sldMk cId="0" sldId="275"/>
            <ac:cxnSpMk id="172" creationId="{C6826B28-36B0-4CC1-8EC8-EF9B88B3564A}"/>
          </ac:cxnSpMkLst>
        </pc:cxnChg>
        <pc:cxnChg chg="add del">
          <ac:chgData name="murielle Conradt" userId="0a7e089b06e29325" providerId="LiveId" clId="{D1D84B4F-64BC-4797-B31F-906DFE2C3EFF}" dt="2022-09-29T16:51:33.489" v="890"/>
          <ac:cxnSpMkLst>
            <pc:docMk/>
            <pc:sldMk cId="0" sldId="275"/>
            <ac:cxnSpMk id="173" creationId="{F4F4AF38-8AAD-4B65-9274-0033CABC4A16}"/>
          </ac:cxnSpMkLst>
        </pc:cxnChg>
        <pc:cxnChg chg="add del">
          <ac:chgData name="murielle Conradt" userId="0a7e089b06e29325" providerId="LiveId" clId="{D1D84B4F-64BC-4797-B31F-906DFE2C3EFF}" dt="2022-09-30T07:44:29.620" v="1353"/>
          <ac:cxnSpMkLst>
            <pc:docMk/>
            <pc:sldMk cId="0" sldId="275"/>
            <ac:cxnSpMk id="174" creationId="{B0AD926A-6A49-4FAF-A392-4534F4E93918}"/>
          </ac:cxnSpMkLst>
        </pc:cxnChg>
        <pc:cxnChg chg="add del">
          <ac:chgData name="murielle Conradt" userId="0a7e089b06e29325" providerId="LiveId" clId="{D1D84B4F-64BC-4797-B31F-906DFE2C3EFF}" dt="2022-09-29T16:51:33.489" v="890"/>
          <ac:cxnSpMkLst>
            <pc:docMk/>
            <pc:sldMk cId="0" sldId="275"/>
            <ac:cxnSpMk id="177" creationId="{07AAE15F-6D59-4252-8427-D134C0066F97}"/>
          </ac:cxnSpMkLst>
        </pc:cxnChg>
        <pc:cxnChg chg="add del">
          <ac:chgData name="murielle Conradt" userId="0a7e089b06e29325" providerId="LiveId" clId="{D1D84B4F-64BC-4797-B31F-906DFE2C3EFF}" dt="2022-09-30T07:44:29.620" v="1353"/>
          <ac:cxnSpMkLst>
            <pc:docMk/>
            <pc:sldMk cId="0" sldId="275"/>
            <ac:cxnSpMk id="178" creationId="{68AE05E3-7F45-43EE-A365-CFFF658DEECF}"/>
          </ac:cxnSpMkLst>
        </pc:cxnChg>
        <pc:cxnChg chg="add del">
          <ac:chgData name="murielle Conradt" userId="0a7e089b06e29325" providerId="LiveId" clId="{D1D84B4F-64BC-4797-B31F-906DFE2C3EFF}" dt="2022-09-30T07:50:57.051" v="1415"/>
          <ac:cxnSpMkLst>
            <pc:docMk/>
            <pc:sldMk cId="0" sldId="275"/>
            <ac:cxnSpMk id="179" creationId="{B0AD926A-6A49-4FAF-A392-4534F4E93918}"/>
          </ac:cxnSpMkLst>
        </pc:cxnChg>
        <pc:cxnChg chg="add del">
          <ac:chgData name="murielle Conradt" userId="0a7e089b06e29325" providerId="LiveId" clId="{D1D84B4F-64BC-4797-B31F-906DFE2C3EFF}" dt="2022-09-30T07:50:57.051" v="1415"/>
          <ac:cxnSpMkLst>
            <pc:docMk/>
            <pc:sldMk cId="0" sldId="275"/>
            <ac:cxnSpMk id="181" creationId="{68AE05E3-7F45-43EE-A365-CFFF658DEECF}"/>
          </ac:cxnSpMkLst>
        </pc:cxnChg>
        <pc:cxnChg chg="add">
          <ac:chgData name="murielle Conradt" userId="0a7e089b06e29325" providerId="LiveId" clId="{D1D84B4F-64BC-4797-B31F-906DFE2C3EFF}" dt="2022-09-30T08:28:07.129" v="1447" actId="26606"/>
          <ac:cxnSpMkLst>
            <pc:docMk/>
            <pc:sldMk cId="0" sldId="275"/>
            <ac:cxnSpMk id="182" creationId="{F4F4AF38-8AAD-4B65-9274-0033CABC4A16}"/>
          </ac:cxnSpMkLst>
        </pc:cxnChg>
        <pc:cxnChg chg="add">
          <ac:chgData name="murielle Conradt" userId="0a7e089b06e29325" providerId="LiveId" clId="{D1D84B4F-64BC-4797-B31F-906DFE2C3EFF}" dt="2022-09-30T08:28:07.129" v="1447" actId="26606"/>
          <ac:cxnSpMkLst>
            <pc:docMk/>
            <pc:sldMk cId="0" sldId="275"/>
            <ac:cxnSpMk id="184" creationId="{07AAE15F-6D59-4252-8427-D134C0066F97}"/>
          </ac:cxnSpMkLst>
        </pc:cxnChg>
      </pc:sldChg>
      <pc:sldChg chg="addSp delSp modSp mod setBg delDesignElem">
        <pc:chgData name="murielle Conradt" userId="0a7e089b06e29325" providerId="LiveId" clId="{D1D84B4F-64BC-4797-B31F-906DFE2C3EFF}" dt="2022-09-30T08:28:10.141" v="1448" actId="26606"/>
        <pc:sldMkLst>
          <pc:docMk/>
          <pc:sldMk cId="0" sldId="276"/>
        </pc:sldMkLst>
        <pc:spChg chg="mod">
          <ac:chgData name="murielle Conradt" userId="0a7e089b06e29325" providerId="LiveId" clId="{D1D84B4F-64BC-4797-B31F-906DFE2C3EFF}" dt="2022-09-30T08:28:10.141" v="1448" actId="26606"/>
          <ac:spMkLst>
            <pc:docMk/>
            <pc:sldMk cId="0" sldId="276"/>
            <ac:spMk id="174" creationId="{00000000-0000-0000-0000-000000000000}"/>
          </ac:spMkLst>
        </pc:spChg>
        <pc:spChg chg="add del">
          <ac:chgData name="murielle Conradt" userId="0a7e089b06e29325" providerId="LiveId" clId="{D1D84B4F-64BC-4797-B31F-906DFE2C3EFF}" dt="2022-09-30T07:44:29.620" v="1353"/>
          <ac:spMkLst>
            <pc:docMk/>
            <pc:sldMk cId="0" sldId="276"/>
            <ac:spMk id="177" creationId="{77D7B666-D5E6-48CE-B26A-FB5E5C34AF90}"/>
          </ac:spMkLst>
        </pc:spChg>
        <pc:spChg chg="add del">
          <ac:chgData name="murielle Conradt" userId="0a7e089b06e29325" providerId="LiveId" clId="{D1D84B4F-64BC-4797-B31F-906DFE2C3EFF}" dt="2022-09-30T07:44:29.620" v="1353"/>
          <ac:spMkLst>
            <pc:docMk/>
            <pc:sldMk cId="0" sldId="276"/>
            <ac:spMk id="178" creationId="{F6EE670A-A41A-44AD-BC1C-2090365EB5B3}"/>
          </ac:spMkLst>
        </pc:spChg>
        <pc:spChg chg="add del">
          <ac:chgData name="murielle Conradt" userId="0a7e089b06e29325" providerId="LiveId" clId="{D1D84B4F-64BC-4797-B31F-906DFE2C3EFF}" dt="2022-09-29T16:51:33.489" v="890"/>
          <ac:spMkLst>
            <pc:docMk/>
            <pc:sldMk cId="0" sldId="276"/>
            <ac:spMk id="181" creationId="{39E4C68A-A4A9-48A4-9FF2-D2896B1EA01F}"/>
          </ac:spMkLst>
        </pc:spChg>
        <pc:spChg chg="add del">
          <ac:chgData name="murielle Conradt" userId="0a7e089b06e29325" providerId="LiveId" clId="{D1D84B4F-64BC-4797-B31F-906DFE2C3EFF}" dt="2022-09-30T07:50:57.051" v="1415"/>
          <ac:spMkLst>
            <pc:docMk/>
            <pc:sldMk cId="0" sldId="276"/>
            <ac:spMk id="182" creationId="{BC82E0D7-37D0-4C31-B2DA-233C8F10C968}"/>
          </ac:spMkLst>
        </pc:spChg>
        <pc:spChg chg="add del">
          <ac:chgData name="murielle Conradt" userId="0a7e089b06e29325" providerId="LiveId" clId="{D1D84B4F-64BC-4797-B31F-906DFE2C3EFF}" dt="2022-09-29T16:51:33.489" v="890"/>
          <ac:spMkLst>
            <pc:docMk/>
            <pc:sldMk cId="0" sldId="276"/>
            <ac:spMk id="183" creationId="{E2B9AEA5-52CB-49A6-AF8A-33502F291B91}"/>
          </ac:spMkLst>
        </pc:spChg>
        <pc:spChg chg="add del">
          <ac:chgData name="murielle Conradt" userId="0a7e089b06e29325" providerId="LiveId" clId="{D1D84B4F-64BC-4797-B31F-906DFE2C3EFF}" dt="2022-09-30T07:50:57.051" v="1415"/>
          <ac:spMkLst>
            <pc:docMk/>
            <pc:sldMk cId="0" sldId="276"/>
            <ac:spMk id="185" creationId="{F9F40211-4307-4706-AE59-83AC153FBFFA}"/>
          </ac:spMkLst>
        </pc:spChg>
        <pc:spChg chg="add">
          <ac:chgData name="murielle Conradt" userId="0a7e089b06e29325" providerId="LiveId" clId="{D1D84B4F-64BC-4797-B31F-906DFE2C3EFF}" dt="2022-09-30T08:28:10.141" v="1448" actId="26606"/>
          <ac:spMkLst>
            <pc:docMk/>
            <pc:sldMk cId="0" sldId="276"/>
            <ac:spMk id="187" creationId="{BC82E0D7-37D0-4C31-B2DA-233C8F10C968}"/>
          </ac:spMkLst>
        </pc:spChg>
        <pc:spChg chg="add">
          <ac:chgData name="murielle Conradt" userId="0a7e089b06e29325" providerId="LiveId" clId="{D1D84B4F-64BC-4797-B31F-906DFE2C3EFF}" dt="2022-09-30T08:28:10.141" v="1448" actId="26606"/>
          <ac:spMkLst>
            <pc:docMk/>
            <pc:sldMk cId="0" sldId="276"/>
            <ac:spMk id="189" creationId="{F9F40211-4307-4706-AE59-83AC153FBFFA}"/>
          </ac:spMkLst>
        </pc:spChg>
        <pc:cxnChg chg="add del">
          <ac:chgData name="murielle Conradt" userId="0a7e089b06e29325" providerId="LiveId" clId="{D1D84B4F-64BC-4797-B31F-906DFE2C3EFF}" dt="2022-09-30T07:44:29.620" v="1353"/>
          <ac:cxnSpMkLst>
            <pc:docMk/>
            <pc:sldMk cId="0" sldId="276"/>
            <ac:cxnSpMk id="176" creationId="{D84960AC-1CD6-452A-B5F4-2186E3FD7450}"/>
          </ac:cxnSpMkLst>
        </pc:cxnChg>
        <pc:cxnChg chg="add del">
          <ac:chgData name="murielle Conradt" userId="0a7e089b06e29325" providerId="LiveId" clId="{D1D84B4F-64BC-4797-B31F-906DFE2C3EFF}" dt="2022-09-29T16:51:33.489" v="890"/>
          <ac:cxnSpMkLst>
            <pc:docMk/>
            <pc:sldMk cId="0" sldId="276"/>
            <ac:cxnSpMk id="179" creationId="{D84960AC-1CD6-452A-B5F4-2186E3FD7450}"/>
          </ac:cxnSpMkLst>
        </pc:cxnChg>
        <pc:cxnChg chg="add del">
          <ac:chgData name="murielle Conradt" userId="0a7e089b06e29325" providerId="LiveId" clId="{D1D84B4F-64BC-4797-B31F-906DFE2C3EFF}" dt="2022-09-30T07:50:57.051" v="1415"/>
          <ac:cxnSpMkLst>
            <pc:docMk/>
            <pc:sldMk cId="0" sldId="276"/>
            <ac:cxnSpMk id="180" creationId="{D84960AC-1CD6-452A-B5F4-2186E3FD7450}"/>
          </ac:cxnSpMkLst>
        </pc:cxnChg>
        <pc:cxnChg chg="add del">
          <ac:chgData name="murielle Conradt" userId="0a7e089b06e29325" providerId="LiveId" clId="{D1D84B4F-64BC-4797-B31F-906DFE2C3EFF}" dt="2022-09-30T07:50:57.051" v="1415"/>
          <ac:cxnSpMkLst>
            <pc:docMk/>
            <pc:sldMk cId="0" sldId="276"/>
            <ac:cxnSpMk id="184" creationId="{1AD3A364-FD48-4C42-B623-DAD0C3ED6B47}"/>
          </ac:cxnSpMkLst>
        </pc:cxnChg>
        <pc:cxnChg chg="add">
          <ac:chgData name="murielle Conradt" userId="0a7e089b06e29325" providerId="LiveId" clId="{D1D84B4F-64BC-4797-B31F-906DFE2C3EFF}" dt="2022-09-30T08:28:10.141" v="1448" actId="26606"/>
          <ac:cxnSpMkLst>
            <pc:docMk/>
            <pc:sldMk cId="0" sldId="276"/>
            <ac:cxnSpMk id="186" creationId="{D84960AC-1CD6-452A-B5F4-2186E3FD7450}"/>
          </ac:cxnSpMkLst>
        </pc:cxnChg>
        <pc:cxnChg chg="add">
          <ac:chgData name="murielle Conradt" userId="0a7e089b06e29325" providerId="LiveId" clId="{D1D84B4F-64BC-4797-B31F-906DFE2C3EFF}" dt="2022-09-30T08:28:10.141" v="1448" actId="26606"/>
          <ac:cxnSpMkLst>
            <pc:docMk/>
            <pc:sldMk cId="0" sldId="276"/>
            <ac:cxnSpMk id="188" creationId="{1AD3A364-FD48-4C42-B623-DAD0C3ED6B47}"/>
          </ac:cxnSpMkLst>
        </pc:cxnChg>
      </pc:sldChg>
      <pc:sldChg chg="addSp delSp modSp mod setBg delDesignElem">
        <pc:chgData name="murielle Conradt" userId="0a7e089b06e29325" providerId="LiveId" clId="{D1D84B4F-64BC-4797-B31F-906DFE2C3EFF}" dt="2022-09-30T08:28:19.508" v="1450" actId="1076"/>
        <pc:sldMkLst>
          <pc:docMk/>
          <pc:sldMk cId="0" sldId="277"/>
        </pc:sldMkLst>
        <pc:spChg chg="mod ord">
          <ac:chgData name="murielle Conradt" userId="0a7e089b06e29325" providerId="LiveId" clId="{D1D84B4F-64BC-4797-B31F-906DFE2C3EFF}" dt="2022-09-30T08:28:19.508" v="1450" actId="1076"/>
          <ac:spMkLst>
            <pc:docMk/>
            <pc:sldMk cId="0" sldId="277"/>
            <ac:spMk id="179" creationId="{00000000-0000-0000-0000-000000000000}"/>
          </ac:spMkLst>
        </pc:spChg>
        <pc:spChg chg="del">
          <ac:chgData name="murielle Conradt" userId="0a7e089b06e29325" providerId="LiveId" clId="{D1D84B4F-64BC-4797-B31F-906DFE2C3EFF}" dt="2022-09-16T05:36:12.769" v="255" actId="478"/>
          <ac:spMkLst>
            <pc:docMk/>
            <pc:sldMk cId="0" sldId="277"/>
            <ac:spMk id="180" creationId="{00000000-0000-0000-0000-000000000000}"/>
          </ac:spMkLst>
        </pc:spChg>
        <pc:spChg chg="add del">
          <ac:chgData name="murielle Conradt" userId="0a7e089b06e29325" providerId="LiveId" clId="{D1D84B4F-64BC-4797-B31F-906DFE2C3EFF}" dt="2022-09-30T07:44:29.620" v="1353"/>
          <ac:spMkLst>
            <pc:docMk/>
            <pc:sldMk cId="0" sldId="277"/>
            <ac:spMk id="184" creationId="{B44D45E3-4DF6-4B95-8451-5D797F94ECEA}"/>
          </ac:spMkLst>
        </pc:spChg>
        <pc:spChg chg="add del">
          <ac:chgData name="murielle Conradt" userId="0a7e089b06e29325" providerId="LiveId" clId="{D1D84B4F-64BC-4797-B31F-906DFE2C3EFF}" dt="2022-09-29T16:51:33.489" v="890"/>
          <ac:spMkLst>
            <pc:docMk/>
            <pc:sldMk cId="0" sldId="277"/>
            <ac:spMk id="188" creationId="{FAD9FB75-5E1A-4AE8-99C7-1089F2031C2D}"/>
          </ac:spMkLst>
        </pc:spChg>
        <pc:spChg chg="add del">
          <ac:chgData name="murielle Conradt" userId="0a7e089b06e29325" providerId="LiveId" clId="{D1D84B4F-64BC-4797-B31F-906DFE2C3EFF}" dt="2022-09-30T07:46:34.906" v="1368" actId="26606"/>
          <ac:spMkLst>
            <pc:docMk/>
            <pc:sldMk cId="0" sldId="277"/>
            <ac:spMk id="189" creationId="{B44D45E3-4DF6-4B95-8451-5D797F94ECEA}"/>
          </ac:spMkLst>
        </pc:spChg>
        <pc:picChg chg="mod ord">
          <ac:chgData name="murielle Conradt" userId="0a7e089b06e29325" providerId="LiveId" clId="{D1D84B4F-64BC-4797-B31F-906DFE2C3EFF}" dt="2022-09-30T07:46:34.906" v="1368" actId="26606"/>
          <ac:picMkLst>
            <pc:docMk/>
            <pc:sldMk cId="0" sldId="277"/>
            <ac:picMk id="181" creationId="{00000000-0000-0000-0000-000000000000}"/>
          </ac:picMkLst>
        </pc:picChg>
        <pc:cxnChg chg="add del">
          <ac:chgData name="murielle Conradt" userId="0a7e089b06e29325" providerId="LiveId" clId="{D1D84B4F-64BC-4797-B31F-906DFE2C3EFF}" dt="2022-09-30T07:44:29.620" v="1353"/>
          <ac:cxnSpMkLst>
            <pc:docMk/>
            <pc:sldMk cId="0" sldId="277"/>
            <ac:cxnSpMk id="183" creationId="{B0AD926A-6A49-4FAF-A392-4534F4E93918}"/>
          </ac:cxnSpMkLst>
        </pc:cxnChg>
        <pc:cxnChg chg="add del">
          <ac:chgData name="murielle Conradt" userId="0a7e089b06e29325" providerId="LiveId" clId="{D1D84B4F-64BC-4797-B31F-906DFE2C3EFF}" dt="2022-09-30T07:44:29.620" v="1353"/>
          <ac:cxnSpMkLst>
            <pc:docMk/>
            <pc:sldMk cId="0" sldId="277"/>
            <ac:cxnSpMk id="185" creationId="{68AE05E3-7F45-43EE-A365-CFFF658DEECF}"/>
          </ac:cxnSpMkLst>
        </pc:cxnChg>
        <pc:cxnChg chg="add del">
          <ac:chgData name="murielle Conradt" userId="0a7e089b06e29325" providerId="LiveId" clId="{D1D84B4F-64BC-4797-B31F-906DFE2C3EFF}" dt="2022-09-29T16:51:33.489" v="890"/>
          <ac:cxnSpMkLst>
            <pc:docMk/>
            <pc:sldMk cId="0" sldId="277"/>
            <ac:cxnSpMk id="186" creationId="{B0AD926A-6A49-4FAF-A392-4534F4E93918}"/>
          </ac:cxnSpMkLst>
        </pc:cxnChg>
        <pc:cxnChg chg="add del">
          <ac:chgData name="murielle Conradt" userId="0a7e089b06e29325" providerId="LiveId" clId="{D1D84B4F-64BC-4797-B31F-906DFE2C3EFF}" dt="2022-09-30T07:46:34.906" v="1368" actId="26606"/>
          <ac:cxnSpMkLst>
            <pc:docMk/>
            <pc:sldMk cId="0" sldId="277"/>
            <ac:cxnSpMk id="187" creationId="{B0AD926A-6A49-4FAF-A392-4534F4E93918}"/>
          </ac:cxnSpMkLst>
        </pc:cxnChg>
        <pc:cxnChg chg="add del">
          <ac:chgData name="murielle Conradt" userId="0a7e089b06e29325" providerId="LiveId" clId="{D1D84B4F-64BC-4797-B31F-906DFE2C3EFF}" dt="2022-09-29T16:51:33.489" v="890"/>
          <ac:cxnSpMkLst>
            <pc:docMk/>
            <pc:sldMk cId="0" sldId="277"/>
            <ac:cxnSpMk id="190" creationId="{85BD3C60-BA10-42C4-9F11-282AEE6A2F54}"/>
          </ac:cxnSpMkLst>
        </pc:cxnChg>
        <pc:cxnChg chg="add del">
          <ac:chgData name="murielle Conradt" userId="0a7e089b06e29325" providerId="LiveId" clId="{D1D84B4F-64BC-4797-B31F-906DFE2C3EFF}" dt="2022-09-30T07:46:34.906" v="1368" actId="26606"/>
          <ac:cxnSpMkLst>
            <pc:docMk/>
            <pc:sldMk cId="0" sldId="277"/>
            <ac:cxnSpMk id="191" creationId="{68AE05E3-7F45-43EE-A365-CFFF658DEECF}"/>
          </ac:cxnSpMkLst>
        </pc:cxnChg>
        <pc:cxnChg chg="add">
          <ac:chgData name="murielle Conradt" userId="0a7e089b06e29325" providerId="LiveId" clId="{D1D84B4F-64BC-4797-B31F-906DFE2C3EFF}" dt="2022-09-30T08:28:14.524" v="1449" actId="26606"/>
          <ac:cxnSpMkLst>
            <pc:docMk/>
            <pc:sldMk cId="0" sldId="277"/>
            <ac:cxnSpMk id="192" creationId="{B0AD926A-6A49-4FAF-A392-4534F4E93918}"/>
          </ac:cxnSpMkLst>
        </pc:cxnChg>
        <pc:cxnChg chg="add del">
          <ac:chgData name="murielle Conradt" userId="0a7e089b06e29325" providerId="LiveId" clId="{D1D84B4F-64BC-4797-B31F-906DFE2C3EFF}" dt="2022-09-30T07:50:57.051" v="1415"/>
          <ac:cxnSpMkLst>
            <pc:docMk/>
            <pc:sldMk cId="0" sldId="277"/>
            <ac:cxnSpMk id="196" creationId="{B0AD926A-6A49-4FAF-A392-4534F4E93918}"/>
          </ac:cxnSpMkLst>
        </pc:cxnChg>
      </pc:sldChg>
      <pc:sldChg chg="addSp delSp modSp mod setBg delDesignElem">
        <pc:chgData name="murielle Conradt" userId="0a7e089b06e29325" providerId="LiveId" clId="{D1D84B4F-64BC-4797-B31F-906DFE2C3EFF}" dt="2022-09-29T16:51:33.489" v="890"/>
        <pc:sldMkLst>
          <pc:docMk/>
          <pc:sldMk cId="0" sldId="278"/>
        </pc:sldMkLst>
        <pc:spChg chg="add del mod">
          <ac:chgData name="murielle Conradt" userId="0a7e089b06e29325" providerId="LiveId" clId="{D1D84B4F-64BC-4797-B31F-906DFE2C3EFF}" dt="2022-09-16T05:36:46.969" v="265" actId="26606"/>
          <ac:spMkLst>
            <pc:docMk/>
            <pc:sldMk cId="0" sldId="278"/>
            <ac:spMk id="186" creationId="{00000000-0000-0000-0000-000000000000}"/>
          </ac:spMkLst>
        </pc:spChg>
        <pc:spChg chg="add del">
          <ac:chgData name="murielle Conradt" userId="0a7e089b06e29325" providerId="LiveId" clId="{D1D84B4F-64BC-4797-B31F-906DFE2C3EFF}" dt="2022-09-16T05:36:41.926" v="262" actId="26606"/>
          <ac:spMkLst>
            <pc:docMk/>
            <pc:sldMk cId="0" sldId="278"/>
            <ac:spMk id="193" creationId="{39E4C68A-A4A9-48A4-9FF2-D2896B1EA01F}"/>
          </ac:spMkLst>
        </pc:spChg>
        <pc:spChg chg="add del">
          <ac:chgData name="murielle Conradt" userId="0a7e089b06e29325" providerId="LiveId" clId="{D1D84B4F-64BC-4797-B31F-906DFE2C3EFF}" dt="2022-09-16T05:36:41.926" v="262" actId="26606"/>
          <ac:spMkLst>
            <pc:docMk/>
            <pc:sldMk cId="0" sldId="278"/>
            <ac:spMk id="197" creationId="{E2B9AEA5-52CB-49A6-AF8A-33502F291B91}"/>
          </ac:spMkLst>
        </pc:spChg>
        <pc:spChg chg="add del">
          <ac:chgData name="murielle Conradt" userId="0a7e089b06e29325" providerId="LiveId" clId="{D1D84B4F-64BC-4797-B31F-906DFE2C3EFF}" dt="2022-09-16T05:36:41.926" v="262" actId="26606"/>
          <ac:spMkLst>
            <pc:docMk/>
            <pc:sldMk cId="0" sldId="278"/>
            <ac:spMk id="198" creationId="{00000000-0000-0000-0000-000000000000}"/>
          </ac:spMkLst>
        </pc:spChg>
        <pc:spChg chg="add del">
          <ac:chgData name="murielle Conradt" userId="0a7e089b06e29325" providerId="LiveId" clId="{D1D84B4F-64BC-4797-B31F-906DFE2C3EFF}" dt="2022-09-16T05:36:46.931" v="264" actId="26606"/>
          <ac:spMkLst>
            <pc:docMk/>
            <pc:sldMk cId="0" sldId="278"/>
            <ac:spMk id="201" creationId="{00000000-0000-0000-0000-000000000000}"/>
          </ac:spMkLst>
        </pc:spChg>
        <pc:spChg chg="add del">
          <ac:chgData name="murielle Conradt" userId="0a7e089b06e29325" providerId="LiveId" clId="{D1D84B4F-64BC-4797-B31F-906DFE2C3EFF}" dt="2022-09-16T05:36:46.931" v="264" actId="26606"/>
          <ac:spMkLst>
            <pc:docMk/>
            <pc:sldMk cId="0" sldId="278"/>
            <ac:spMk id="202" creationId="{77D7B666-D5E6-48CE-B26A-FB5E5C34AF90}"/>
          </ac:spMkLst>
        </pc:spChg>
        <pc:spChg chg="add del">
          <ac:chgData name="murielle Conradt" userId="0a7e089b06e29325" providerId="LiveId" clId="{D1D84B4F-64BC-4797-B31F-906DFE2C3EFF}" dt="2022-09-16T05:36:46.931" v="264" actId="26606"/>
          <ac:spMkLst>
            <pc:docMk/>
            <pc:sldMk cId="0" sldId="278"/>
            <ac:spMk id="203" creationId="{F6EE670A-A41A-44AD-BC1C-2090365EB5B3}"/>
          </ac:spMkLst>
        </pc:spChg>
        <pc:graphicFrameChg chg="add del">
          <ac:chgData name="murielle Conradt" userId="0a7e089b06e29325" providerId="LiveId" clId="{D1D84B4F-64BC-4797-B31F-906DFE2C3EFF}" dt="2022-09-16T05:36:40.631" v="260" actId="26606"/>
          <ac:graphicFrameMkLst>
            <pc:docMk/>
            <pc:sldMk cId="0" sldId="278"/>
            <ac:graphicFrameMk id="195" creationId="{60234369-52C8-2AFF-A989-806799C89D7F}"/>
          </ac:graphicFrameMkLst>
        </pc:graphicFrameChg>
        <pc:graphicFrameChg chg="add mod modGraphic">
          <ac:chgData name="murielle Conradt" userId="0a7e089b06e29325" providerId="LiveId" clId="{D1D84B4F-64BC-4797-B31F-906DFE2C3EFF}" dt="2022-09-16T07:46:31.881" v="612" actId="20577"/>
          <ac:graphicFrameMkLst>
            <pc:docMk/>
            <pc:sldMk cId="0" sldId="278"/>
            <ac:graphicFrameMk id="206" creationId="{60234369-52C8-2AFF-A989-806799C89D7F}"/>
          </ac:graphicFrameMkLst>
        </pc:graphicFrameChg>
        <pc:picChg chg="add del">
          <ac:chgData name="murielle Conradt" userId="0a7e089b06e29325" providerId="LiveId" clId="{D1D84B4F-64BC-4797-B31F-906DFE2C3EFF}" dt="2022-09-16T05:36:35.966" v="258" actId="26606"/>
          <ac:picMkLst>
            <pc:docMk/>
            <pc:sldMk cId="0" sldId="278"/>
            <ac:picMk id="188" creationId="{B5DD984A-8555-CDC6-1A46-14070C54292D}"/>
          </ac:picMkLst>
        </pc:picChg>
        <pc:cxnChg chg="add del">
          <ac:chgData name="murielle Conradt" userId="0a7e089b06e29325" providerId="LiveId" clId="{D1D84B4F-64BC-4797-B31F-906DFE2C3EFF}" dt="2022-09-16T05:36:41.926" v="262" actId="26606"/>
          <ac:cxnSpMkLst>
            <pc:docMk/>
            <pc:sldMk cId="0" sldId="278"/>
            <ac:cxnSpMk id="191" creationId="{D84960AC-1CD6-452A-B5F4-2186E3FD7450}"/>
          </ac:cxnSpMkLst>
        </pc:cxnChg>
        <pc:cxnChg chg="add del">
          <ac:chgData name="murielle Conradt" userId="0a7e089b06e29325" providerId="LiveId" clId="{D1D84B4F-64BC-4797-B31F-906DFE2C3EFF}" dt="2022-09-16T05:36:35.966" v="258" actId="26606"/>
          <ac:cxnSpMkLst>
            <pc:docMk/>
            <pc:sldMk cId="0" sldId="278"/>
            <ac:cxnSpMk id="192" creationId="{B0AD926A-6A49-4FAF-A392-4534F4E93918}"/>
          </ac:cxnSpMkLst>
        </pc:cxnChg>
        <pc:cxnChg chg="add del">
          <ac:chgData name="murielle Conradt" userId="0a7e089b06e29325" providerId="LiveId" clId="{D1D84B4F-64BC-4797-B31F-906DFE2C3EFF}" dt="2022-09-16T05:36:40.631" v="260" actId="26606"/>
          <ac:cxnSpMkLst>
            <pc:docMk/>
            <pc:sldMk cId="0" sldId="278"/>
            <ac:cxnSpMk id="194" creationId="{0E117F94-4A49-4CCB-AB97-121615AE4FCA}"/>
          </ac:cxnSpMkLst>
        </pc:cxnChg>
        <pc:cxnChg chg="add del">
          <ac:chgData name="murielle Conradt" userId="0a7e089b06e29325" providerId="LiveId" clId="{D1D84B4F-64BC-4797-B31F-906DFE2C3EFF}" dt="2022-09-16T05:36:46.931" v="264" actId="26606"/>
          <ac:cxnSpMkLst>
            <pc:docMk/>
            <pc:sldMk cId="0" sldId="278"/>
            <ac:cxnSpMk id="200" creationId="{D84960AC-1CD6-452A-B5F4-2186E3FD7450}"/>
          </ac:cxnSpMkLst>
        </pc:cxnChg>
        <pc:cxnChg chg="add del">
          <ac:chgData name="murielle Conradt" userId="0a7e089b06e29325" providerId="LiveId" clId="{D1D84B4F-64BC-4797-B31F-906DFE2C3EFF}" dt="2022-09-16T05:37:01.942" v="268" actId="26606"/>
          <ac:cxnSpMkLst>
            <pc:docMk/>
            <pc:sldMk cId="0" sldId="278"/>
            <ac:cxnSpMk id="205" creationId="{0E117F94-4A49-4CCB-AB97-121615AE4FCA}"/>
          </ac:cxnSpMkLst>
        </pc:cxnChg>
        <pc:cxnChg chg="add del">
          <ac:chgData name="murielle Conradt" userId="0a7e089b06e29325" providerId="LiveId" clId="{D1D84B4F-64BC-4797-B31F-906DFE2C3EFF}" dt="2022-09-16T05:37:01.927" v="267" actId="26606"/>
          <ac:cxnSpMkLst>
            <pc:docMk/>
            <pc:sldMk cId="0" sldId="278"/>
            <ac:cxnSpMk id="211" creationId="{0E117F94-4A49-4CCB-AB97-121615AE4FCA}"/>
          </ac:cxnSpMkLst>
        </pc:cxnChg>
        <pc:cxnChg chg="add del">
          <ac:chgData name="murielle Conradt" userId="0a7e089b06e29325" providerId="LiveId" clId="{D1D84B4F-64BC-4797-B31F-906DFE2C3EFF}" dt="2022-09-29T16:51:33.489" v="890"/>
          <ac:cxnSpMkLst>
            <pc:docMk/>
            <pc:sldMk cId="0" sldId="278"/>
            <ac:cxnSpMk id="213" creationId="{0E117F94-4A49-4CCB-AB97-121615AE4FCA}"/>
          </ac:cxnSpMkLst>
        </pc:cxnChg>
      </pc:sldChg>
      <pc:sldChg chg="addSp delSp modSp mod setBg delDesignElem">
        <pc:chgData name="murielle Conradt" userId="0a7e089b06e29325" providerId="LiveId" clId="{D1D84B4F-64BC-4797-B31F-906DFE2C3EFF}" dt="2022-09-30T08:28:26.972" v="1451" actId="26606"/>
        <pc:sldMkLst>
          <pc:docMk/>
          <pc:sldMk cId="0" sldId="279"/>
        </pc:sldMkLst>
        <pc:spChg chg="mod">
          <ac:chgData name="murielle Conradt" userId="0a7e089b06e29325" providerId="LiveId" clId="{D1D84B4F-64BC-4797-B31F-906DFE2C3EFF}" dt="2022-09-30T08:28:26.972" v="1451" actId="26606"/>
          <ac:spMkLst>
            <pc:docMk/>
            <pc:sldMk cId="0" sldId="279"/>
            <ac:spMk id="191" creationId="{00000000-0000-0000-0000-000000000000}"/>
          </ac:spMkLst>
        </pc:spChg>
        <pc:spChg chg="mod">
          <ac:chgData name="murielle Conradt" userId="0a7e089b06e29325" providerId="LiveId" clId="{D1D84B4F-64BC-4797-B31F-906DFE2C3EFF}" dt="2022-09-30T08:28:26.972" v="1451" actId="26606"/>
          <ac:spMkLst>
            <pc:docMk/>
            <pc:sldMk cId="0" sldId="279"/>
            <ac:spMk id="192" creationId="{00000000-0000-0000-0000-000000000000}"/>
          </ac:spMkLst>
        </pc:spChg>
        <pc:spChg chg="add del">
          <ac:chgData name="murielle Conradt" userId="0a7e089b06e29325" providerId="LiveId" clId="{D1D84B4F-64BC-4797-B31F-906DFE2C3EFF}" dt="2022-09-30T07:44:29.620" v="1353"/>
          <ac:spMkLst>
            <pc:docMk/>
            <pc:sldMk cId="0" sldId="279"/>
            <ac:spMk id="195" creationId="{B44D45E3-4DF6-4B95-8451-5D797F94ECEA}"/>
          </ac:spMkLst>
        </pc:spChg>
        <pc:spChg chg="add del">
          <ac:chgData name="murielle Conradt" userId="0a7e089b06e29325" providerId="LiveId" clId="{D1D84B4F-64BC-4797-B31F-906DFE2C3EFF}" dt="2022-09-29T16:51:33.489" v="890"/>
          <ac:spMkLst>
            <pc:docMk/>
            <pc:sldMk cId="0" sldId="279"/>
            <ac:spMk id="199" creationId="{B44D45E3-4DF6-4B95-8451-5D797F94ECEA}"/>
          </ac:spMkLst>
        </pc:spChg>
        <pc:spChg chg="add del">
          <ac:chgData name="murielle Conradt" userId="0a7e089b06e29325" providerId="LiveId" clId="{D1D84B4F-64BC-4797-B31F-906DFE2C3EFF}" dt="2022-09-30T07:50:57.051" v="1415"/>
          <ac:spMkLst>
            <pc:docMk/>
            <pc:sldMk cId="0" sldId="279"/>
            <ac:spMk id="202" creationId="{BB717F82-1948-4BF5-B31E-F8E018DE40FA}"/>
          </ac:spMkLst>
        </pc:spChg>
        <pc:picChg chg="mod">
          <ac:chgData name="murielle Conradt" userId="0a7e089b06e29325" providerId="LiveId" clId="{D1D84B4F-64BC-4797-B31F-906DFE2C3EFF}" dt="2022-09-30T08:28:26.972" v="1451" actId="26606"/>
          <ac:picMkLst>
            <pc:docMk/>
            <pc:sldMk cId="0" sldId="279"/>
            <ac:picMk id="3" creationId="{E62F88F1-B0E5-E9B7-FE45-F7105A1C70B6}"/>
          </ac:picMkLst>
        </pc:picChg>
        <pc:cxnChg chg="add del">
          <ac:chgData name="murielle Conradt" userId="0a7e089b06e29325" providerId="LiveId" clId="{D1D84B4F-64BC-4797-B31F-906DFE2C3EFF}" dt="2022-09-30T07:44:29.620" v="1353"/>
          <ac:cxnSpMkLst>
            <pc:docMk/>
            <pc:sldMk cId="0" sldId="279"/>
            <ac:cxnSpMk id="194" creationId="{B0AD926A-6A49-4FAF-A392-4534F4E93918}"/>
          </ac:cxnSpMkLst>
        </pc:cxnChg>
        <pc:cxnChg chg="add del">
          <ac:chgData name="murielle Conradt" userId="0a7e089b06e29325" providerId="LiveId" clId="{D1D84B4F-64BC-4797-B31F-906DFE2C3EFF}" dt="2022-09-30T07:44:29.620" v="1353"/>
          <ac:cxnSpMkLst>
            <pc:docMk/>
            <pc:sldMk cId="0" sldId="279"/>
            <ac:cxnSpMk id="196" creationId="{68AE05E3-7F45-43EE-A365-CFFF658DEECF}"/>
          </ac:cxnSpMkLst>
        </pc:cxnChg>
        <pc:cxnChg chg="add del">
          <ac:chgData name="murielle Conradt" userId="0a7e089b06e29325" providerId="LiveId" clId="{D1D84B4F-64BC-4797-B31F-906DFE2C3EFF}" dt="2022-09-16T05:37:39.883" v="273" actId="26606"/>
          <ac:cxnSpMkLst>
            <pc:docMk/>
            <pc:sldMk cId="0" sldId="279"/>
            <ac:cxnSpMk id="197" creationId="{B0AD926A-6A49-4FAF-A392-4534F4E93918}"/>
          </ac:cxnSpMkLst>
        </pc:cxnChg>
        <pc:cxnChg chg="add del">
          <ac:chgData name="murielle Conradt" userId="0a7e089b06e29325" providerId="LiveId" clId="{D1D84B4F-64BC-4797-B31F-906DFE2C3EFF}" dt="2022-09-30T07:50:57.051" v="1415"/>
          <ac:cxnSpMkLst>
            <pc:docMk/>
            <pc:sldMk cId="0" sldId="279"/>
            <ac:cxnSpMk id="198" creationId="{F4F4AF38-8AAD-4B65-9274-0033CABC4A16}"/>
          </ac:cxnSpMkLst>
        </pc:cxnChg>
        <pc:cxnChg chg="add del">
          <ac:chgData name="murielle Conradt" userId="0a7e089b06e29325" providerId="LiveId" clId="{D1D84B4F-64BC-4797-B31F-906DFE2C3EFF}" dt="2022-09-29T16:51:33.489" v="890"/>
          <ac:cxnSpMkLst>
            <pc:docMk/>
            <pc:sldMk cId="0" sldId="279"/>
            <ac:cxnSpMk id="200" creationId="{B0AD926A-6A49-4FAF-A392-4534F4E93918}"/>
          </ac:cxnSpMkLst>
        </pc:cxnChg>
        <pc:cxnChg chg="add del">
          <ac:chgData name="murielle Conradt" userId="0a7e089b06e29325" providerId="LiveId" clId="{D1D84B4F-64BC-4797-B31F-906DFE2C3EFF}" dt="2022-09-29T16:51:33.489" v="890"/>
          <ac:cxnSpMkLst>
            <pc:docMk/>
            <pc:sldMk cId="0" sldId="279"/>
            <ac:cxnSpMk id="201" creationId="{68AE05E3-7F45-43EE-A365-CFFF658DEECF}"/>
          </ac:cxnSpMkLst>
        </pc:cxnChg>
        <pc:cxnChg chg="add del">
          <ac:chgData name="murielle Conradt" userId="0a7e089b06e29325" providerId="LiveId" clId="{D1D84B4F-64BC-4797-B31F-906DFE2C3EFF}" dt="2022-09-30T07:50:57.051" v="1415"/>
          <ac:cxnSpMkLst>
            <pc:docMk/>
            <pc:sldMk cId="0" sldId="279"/>
            <ac:cxnSpMk id="203" creationId="{07AAE15F-6D59-4252-8427-D134C0066F97}"/>
          </ac:cxnSpMkLst>
        </pc:cxnChg>
        <pc:cxnChg chg="add">
          <ac:chgData name="murielle Conradt" userId="0a7e089b06e29325" providerId="LiveId" clId="{D1D84B4F-64BC-4797-B31F-906DFE2C3EFF}" dt="2022-09-30T08:28:26.972" v="1451" actId="26606"/>
          <ac:cxnSpMkLst>
            <pc:docMk/>
            <pc:sldMk cId="0" sldId="279"/>
            <ac:cxnSpMk id="204" creationId="{B0AD926A-6A49-4FAF-A392-4534F4E93918}"/>
          </ac:cxnSpMkLst>
        </pc:cxnChg>
      </pc:sldChg>
      <pc:sldChg chg="addSp delSp modSp mod setBg delDesignElem">
        <pc:chgData name="murielle Conradt" userId="0a7e089b06e29325" providerId="LiveId" clId="{D1D84B4F-64BC-4797-B31F-906DFE2C3EFF}" dt="2022-09-30T08:28:29.450" v="1452" actId="26606"/>
        <pc:sldMkLst>
          <pc:docMk/>
          <pc:sldMk cId="0" sldId="282"/>
        </pc:sldMkLst>
        <pc:spChg chg="mod">
          <ac:chgData name="murielle Conradt" userId="0a7e089b06e29325" providerId="LiveId" clId="{D1D84B4F-64BC-4797-B31F-906DFE2C3EFF}" dt="2022-09-16T05:37:51.610" v="275" actId="26606"/>
          <ac:spMkLst>
            <pc:docMk/>
            <pc:sldMk cId="0" sldId="282"/>
            <ac:spMk id="207" creationId="{00000000-0000-0000-0000-000000000000}"/>
          </ac:spMkLst>
        </pc:spChg>
        <pc:spChg chg="add del">
          <ac:chgData name="murielle Conradt" userId="0a7e089b06e29325" providerId="LiveId" clId="{D1D84B4F-64BC-4797-B31F-906DFE2C3EFF}" dt="2022-09-30T07:44:29.620" v="1353"/>
          <ac:spMkLst>
            <pc:docMk/>
            <pc:sldMk cId="0" sldId="282"/>
            <ac:spMk id="209" creationId="{31E7C082-5B81-400A-A1DE-7CA9F26ED812}"/>
          </ac:spMkLst>
        </pc:spChg>
        <pc:spChg chg="add del">
          <ac:chgData name="murielle Conradt" userId="0a7e089b06e29325" providerId="LiveId" clId="{D1D84B4F-64BC-4797-B31F-906DFE2C3EFF}" dt="2022-09-30T07:44:29.620" v="1353"/>
          <ac:spMkLst>
            <pc:docMk/>
            <pc:sldMk cId="0" sldId="282"/>
            <ac:spMk id="211" creationId="{4C0648FB-4388-443C-8D4E-4A9FF0336078}"/>
          </ac:spMkLst>
        </pc:spChg>
        <pc:spChg chg="add del">
          <ac:chgData name="murielle Conradt" userId="0a7e089b06e29325" providerId="LiveId" clId="{D1D84B4F-64BC-4797-B31F-906DFE2C3EFF}" dt="2022-09-29T16:51:33.489" v="890"/>
          <ac:spMkLst>
            <pc:docMk/>
            <pc:sldMk cId="0" sldId="282"/>
            <ac:spMk id="212" creationId="{31E7C082-5B81-400A-A1DE-7CA9F26ED812}"/>
          </ac:spMkLst>
        </pc:spChg>
        <pc:spChg chg="add del">
          <ac:chgData name="murielle Conradt" userId="0a7e089b06e29325" providerId="LiveId" clId="{D1D84B4F-64BC-4797-B31F-906DFE2C3EFF}" dt="2022-09-30T07:44:29.620" v="1353"/>
          <ac:spMkLst>
            <pc:docMk/>
            <pc:sldMk cId="0" sldId="282"/>
            <ac:spMk id="213" creationId="{4A8D762E-DA8D-419A-BA44-68B93D3D92F8}"/>
          </ac:spMkLst>
        </pc:spChg>
        <pc:spChg chg="add del">
          <ac:chgData name="murielle Conradt" userId="0a7e089b06e29325" providerId="LiveId" clId="{D1D84B4F-64BC-4797-B31F-906DFE2C3EFF}" dt="2022-09-30T07:50:57.051" v="1415"/>
          <ac:spMkLst>
            <pc:docMk/>
            <pc:sldMk cId="0" sldId="282"/>
            <ac:spMk id="215" creationId="{31E7C082-5B81-400A-A1DE-7CA9F26ED812}"/>
          </ac:spMkLst>
        </pc:spChg>
        <pc:spChg chg="add del">
          <ac:chgData name="murielle Conradt" userId="0a7e089b06e29325" providerId="LiveId" clId="{D1D84B4F-64BC-4797-B31F-906DFE2C3EFF}" dt="2022-09-29T16:51:33.489" v="890"/>
          <ac:spMkLst>
            <pc:docMk/>
            <pc:sldMk cId="0" sldId="282"/>
            <ac:spMk id="216" creationId="{4C0648FB-4388-443C-8D4E-4A9FF0336078}"/>
          </ac:spMkLst>
        </pc:spChg>
        <pc:spChg chg="add del">
          <ac:chgData name="murielle Conradt" userId="0a7e089b06e29325" providerId="LiveId" clId="{D1D84B4F-64BC-4797-B31F-906DFE2C3EFF}" dt="2022-09-29T16:51:33.489" v="890"/>
          <ac:spMkLst>
            <pc:docMk/>
            <pc:sldMk cId="0" sldId="282"/>
            <ac:spMk id="218" creationId="{4A8D762E-DA8D-419A-BA44-68B93D3D92F8}"/>
          </ac:spMkLst>
        </pc:spChg>
        <pc:spChg chg="add del">
          <ac:chgData name="murielle Conradt" userId="0a7e089b06e29325" providerId="LiveId" clId="{D1D84B4F-64BC-4797-B31F-906DFE2C3EFF}" dt="2022-09-30T07:50:57.051" v="1415"/>
          <ac:spMkLst>
            <pc:docMk/>
            <pc:sldMk cId="0" sldId="282"/>
            <ac:spMk id="219" creationId="{4C0648FB-4388-443C-8D4E-4A9FF0336078}"/>
          </ac:spMkLst>
        </pc:spChg>
        <pc:spChg chg="add del">
          <ac:chgData name="murielle Conradt" userId="0a7e089b06e29325" providerId="LiveId" clId="{D1D84B4F-64BC-4797-B31F-906DFE2C3EFF}" dt="2022-09-30T07:50:57.051" v="1415"/>
          <ac:spMkLst>
            <pc:docMk/>
            <pc:sldMk cId="0" sldId="282"/>
            <ac:spMk id="220" creationId="{4A8D762E-DA8D-419A-BA44-68B93D3D92F8}"/>
          </ac:spMkLst>
        </pc:spChg>
        <pc:spChg chg="add">
          <ac:chgData name="murielle Conradt" userId="0a7e089b06e29325" providerId="LiveId" clId="{D1D84B4F-64BC-4797-B31F-906DFE2C3EFF}" dt="2022-09-30T08:28:29.450" v="1452" actId="26606"/>
          <ac:spMkLst>
            <pc:docMk/>
            <pc:sldMk cId="0" sldId="282"/>
            <ac:spMk id="221" creationId="{31E7C082-5B81-400A-A1DE-7CA9F26ED812}"/>
          </ac:spMkLst>
        </pc:spChg>
        <pc:spChg chg="add">
          <ac:chgData name="murielle Conradt" userId="0a7e089b06e29325" providerId="LiveId" clId="{D1D84B4F-64BC-4797-B31F-906DFE2C3EFF}" dt="2022-09-30T08:28:29.450" v="1452" actId="26606"/>
          <ac:spMkLst>
            <pc:docMk/>
            <pc:sldMk cId="0" sldId="282"/>
            <ac:spMk id="223" creationId="{4C0648FB-4388-443C-8D4E-4A9FF0336078}"/>
          </ac:spMkLst>
        </pc:spChg>
        <pc:spChg chg="add">
          <ac:chgData name="murielle Conradt" userId="0a7e089b06e29325" providerId="LiveId" clId="{D1D84B4F-64BC-4797-B31F-906DFE2C3EFF}" dt="2022-09-30T08:28:29.450" v="1452" actId="26606"/>
          <ac:spMkLst>
            <pc:docMk/>
            <pc:sldMk cId="0" sldId="282"/>
            <ac:spMk id="224" creationId="{4A8D762E-DA8D-419A-BA44-68B93D3D92F8}"/>
          </ac:spMkLst>
        </pc:spChg>
        <pc:cxnChg chg="add del">
          <ac:chgData name="murielle Conradt" userId="0a7e089b06e29325" providerId="LiveId" clId="{D1D84B4F-64BC-4797-B31F-906DFE2C3EFF}" dt="2022-09-30T07:44:29.620" v="1353"/>
          <ac:cxnSpMkLst>
            <pc:docMk/>
            <pc:sldMk cId="0" sldId="282"/>
            <ac:cxnSpMk id="210" creationId="{08D54232-CDE1-4B53-B430-AB82206F6B55}"/>
          </ac:cxnSpMkLst>
        </pc:cxnChg>
        <pc:cxnChg chg="add del">
          <ac:chgData name="murielle Conradt" userId="0a7e089b06e29325" providerId="LiveId" clId="{D1D84B4F-64BC-4797-B31F-906DFE2C3EFF}" dt="2022-09-29T16:51:33.489" v="890"/>
          <ac:cxnSpMkLst>
            <pc:docMk/>
            <pc:sldMk cId="0" sldId="282"/>
            <ac:cxnSpMk id="214" creationId="{08D54232-CDE1-4B53-B430-AB82206F6B55}"/>
          </ac:cxnSpMkLst>
        </pc:cxnChg>
        <pc:cxnChg chg="add del">
          <ac:chgData name="murielle Conradt" userId="0a7e089b06e29325" providerId="LiveId" clId="{D1D84B4F-64BC-4797-B31F-906DFE2C3EFF}" dt="2022-09-30T07:50:57.051" v="1415"/>
          <ac:cxnSpMkLst>
            <pc:docMk/>
            <pc:sldMk cId="0" sldId="282"/>
            <ac:cxnSpMk id="217" creationId="{08D54232-CDE1-4B53-B430-AB82206F6B55}"/>
          </ac:cxnSpMkLst>
        </pc:cxnChg>
        <pc:cxnChg chg="add">
          <ac:chgData name="murielle Conradt" userId="0a7e089b06e29325" providerId="LiveId" clId="{D1D84B4F-64BC-4797-B31F-906DFE2C3EFF}" dt="2022-09-30T08:28:29.450" v="1452" actId="26606"/>
          <ac:cxnSpMkLst>
            <pc:docMk/>
            <pc:sldMk cId="0" sldId="282"/>
            <ac:cxnSpMk id="222" creationId="{08D54232-CDE1-4B53-B430-AB82206F6B55}"/>
          </ac:cxnSpMkLst>
        </pc:cxnChg>
      </pc:sldChg>
      <pc:sldChg chg="addSp delSp modSp mod setBg delDesignElem">
        <pc:chgData name="murielle Conradt" userId="0a7e089b06e29325" providerId="LiveId" clId="{D1D84B4F-64BC-4797-B31F-906DFE2C3EFF}" dt="2022-09-30T08:28:32.304" v="1453" actId="26606"/>
        <pc:sldMkLst>
          <pc:docMk/>
          <pc:sldMk cId="0" sldId="283"/>
        </pc:sldMkLst>
        <pc:spChg chg="mod ord">
          <ac:chgData name="murielle Conradt" userId="0a7e089b06e29325" providerId="LiveId" clId="{D1D84B4F-64BC-4797-B31F-906DFE2C3EFF}" dt="2022-09-30T08:28:32.304" v="1453" actId="26606"/>
          <ac:spMkLst>
            <pc:docMk/>
            <pc:sldMk cId="0" sldId="283"/>
            <ac:spMk id="212" creationId="{00000000-0000-0000-0000-000000000000}"/>
          </ac:spMkLst>
        </pc:spChg>
        <pc:spChg chg="add del">
          <ac:chgData name="murielle Conradt" userId="0a7e089b06e29325" providerId="LiveId" clId="{D1D84B4F-64BC-4797-B31F-906DFE2C3EFF}" dt="2022-09-30T07:50:57.051" v="1415"/>
          <ac:spMkLst>
            <pc:docMk/>
            <pc:sldMk cId="0" sldId="283"/>
            <ac:spMk id="217" creationId="{81CE8CA9-D6D2-4C46-8070-9566F894E53E}"/>
          </ac:spMkLst>
        </pc:spChg>
        <pc:spChg chg="add">
          <ac:chgData name="murielle Conradt" userId="0a7e089b06e29325" providerId="LiveId" clId="{D1D84B4F-64BC-4797-B31F-906DFE2C3EFF}" dt="2022-09-30T08:28:32.304" v="1453" actId="26606"/>
          <ac:spMkLst>
            <pc:docMk/>
            <pc:sldMk cId="0" sldId="283"/>
            <ac:spMk id="223" creationId="{BB717F82-1948-4BF5-B31E-F8E018DE40FA}"/>
          </ac:spMkLst>
        </pc:spChg>
        <pc:picChg chg="mod">
          <ac:chgData name="murielle Conradt" userId="0a7e089b06e29325" providerId="LiveId" clId="{D1D84B4F-64BC-4797-B31F-906DFE2C3EFF}" dt="2022-09-30T08:28:32.304" v="1453" actId="26606"/>
          <ac:picMkLst>
            <pc:docMk/>
            <pc:sldMk cId="0" sldId="283"/>
            <ac:picMk id="213" creationId="{00000000-0000-0000-0000-000000000000}"/>
          </ac:picMkLst>
        </pc:picChg>
        <pc:cxnChg chg="add del">
          <ac:chgData name="murielle Conradt" userId="0a7e089b06e29325" providerId="LiveId" clId="{D1D84B4F-64BC-4797-B31F-906DFE2C3EFF}" dt="2022-09-30T07:44:29.620" v="1353"/>
          <ac:cxnSpMkLst>
            <pc:docMk/>
            <pc:sldMk cId="0" sldId="283"/>
            <ac:cxnSpMk id="215" creationId="{F4F4AF38-8AAD-4B65-9274-0033CABC4A16}"/>
          </ac:cxnSpMkLst>
        </pc:cxnChg>
        <pc:cxnChg chg="add del">
          <ac:chgData name="murielle Conradt" userId="0a7e089b06e29325" providerId="LiveId" clId="{D1D84B4F-64BC-4797-B31F-906DFE2C3EFF}" dt="2022-09-30T07:50:57.051" v="1415"/>
          <ac:cxnSpMkLst>
            <pc:docMk/>
            <pc:sldMk cId="0" sldId="283"/>
            <ac:cxnSpMk id="216" creationId="{F4F4AF38-8AAD-4B65-9274-0033CABC4A16}"/>
          </ac:cxnSpMkLst>
        </pc:cxnChg>
        <pc:cxnChg chg="add del">
          <ac:chgData name="murielle Conradt" userId="0a7e089b06e29325" providerId="LiveId" clId="{D1D84B4F-64BC-4797-B31F-906DFE2C3EFF}" dt="2022-09-16T05:37:58.572" v="277" actId="26606"/>
          <ac:cxnSpMkLst>
            <pc:docMk/>
            <pc:sldMk cId="0" sldId="283"/>
            <ac:cxnSpMk id="218" creationId="{F4F4AF38-8AAD-4B65-9274-0033CABC4A16}"/>
          </ac:cxnSpMkLst>
        </pc:cxnChg>
        <pc:cxnChg chg="add del">
          <ac:chgData name="murielle Conradt" userId="0a7e089b06e29325" providerId="LiveId" clId="{D1D84B4F-64BC-4797-B31F-906DFE2C3EFF}" dt="2022-09-30T07:50:57.051" v="1415"/>
          <ac:cxnSpMkLst>
            <pc:docMk/>
            <pc:sldMk cId="0" sldId="283"/>
            <ac:cxnSpMk id="219" creationId="{72B31CF5-BEC2-457D-A52F-6A5CCB066FEC}"/>
          </ac:cxnSpMkLst>
        </pc:cxnChg>
        <pc:cxnChg chg="add del">
          <ac:chgData name="murielle Conradt" userId="0a7e089b06e29325" providerId="LiveId" clId="{D1D84B4F-64BC-4797-B31F-906DFE2C3EFF}" dt="2022-09-16T05:37:59.782" v="279" actId="26606"/>
          <ac:cxnSpMkLst>
            <pc:docMk/>
            <pc:sldMk cId="0" sldId="283"/>
            <ac:cxnSpMk id="220" creationId="{F4F4AF38-8AAD-4B65-9274-0033CABC4A16}"/>
          </ac:cxnSpMkLst>
        </pc:cxnChg>
        <pc:cxnChg chg="add">
          <ac:chgData name="murielle Conradt" userId="0a7e089b06e29325" providerId="LiveId" clId="{D1D84B4F-64BC-4797-B31F-906DFE2C3EFF}" dt="2022-09-30T08:28:32.304" v="1453" actId="26606"/>
          <ac:cxnSpMkLst>
            <pc:docMk/>
            <pc:sldMk cId="0" sldId="283"/>
            <ac:cxnSpMk id="221" creationId="{F4F4AF38-8AAD-4B65-9274-0033CABC4A16}"/>
          </ac:cxnSpMkLst>
        </pc:cxnChg>
        <pc:cxnChg chg="add del">
          <ac:chgData name="murielle Conradt" userId="0a7e089b06e29325" providerId="LiveId" clId="{D1D84B4F-64BC-4797-B31F-906DFE2C3EFF}" dt="2022-09-29T16:51:33.489" v="890"/>
          <ac:cxnSpMkLst>
            <pc:docMk/>
            <pc:sldMk cId="0" sldId="283"/>
            <ac:cxnSpMk id="222" creationId="{F4F4AF38-8AAD-4B65-9274-0033CABC4A16}"/>
          </ac:cxnSpMkLst>
        </pc:cxnChg>
        <pc:cxnChg chg="add">
          <ac:chgData name="murielle Conradt" userId="0a7e089b06e29325" providerId="LiveId" clId="{D1D84B4F-64BC-4797-B31F-906DFE2C3EFF}" dt="2022-09-30T08:28:32.304" v="1453" actId="26606"/>
          <ac:cxnSpMkLst>
            <pc:docMk/>
            <pc:sldMk cId="0" sldId="283"/>
            <ac:cxnSpMk id="224" creationId="{07AAE15F-6D59-4252-8427-D134C0066F97}"/>
          </ac:cxnSpMkLst>
        </pc:cxnChg>
      </pc:sldChg>
      <pc:sldChg chg="addSp delSp modSp mod setBg setClrOvrMap delDesignElem">
        <pc:chgData name="murielle Conradt" userId="0a7e089b06e29325" providerId="LiveId" clId="{D1D84B4F-64BC-4797-B31F-906DFE2C3EFF}" dt="2022-09-30T08:28:41.317" v="1455" actId="1076"/>
        <pc:sldMkLst>
          <pc:docMk/>
          <pc:sldMk cId="0" sldId="284"/>
        </pc:sldMkLst>
        <pc:spChg chg="add del mod">
          <ac:chgData name="murielle Conradt" userId="0a7e089b06e29325" providerId="LiveId" clId="{D1D84B4F-64BC-4797-B31F-906DFE2C3EFF}" dt="2022-09-30T07:47:27.876" v="1384" actId="26606"/>
          <ac:spMkLst>
            <pc:docMk/>
            <pc:sldMk cId="0" sldId="284"/>
            <ac:spMk id="218" creationId="{00000000-0000-0000-0000-000000000000}"/>
          </ac:spMkLst>
        </pc:spChg>
        <pc:spChg chg="add del">
          <ac:chgData name="murielle Conradt" userId="0a7e089b06e29325" providerId="LiveId" clId="{D1D84B4F-64BC-4797-B31F-906DFE2C3EFF}" dt="2022-09-30T06:53:54.670" v="1313" actId="26606"/>
          <ac:spMkLst>
            <pc:docMk/>
            <pc:sldMk cId="0" sldId="284"/>
            <ac:spMk id="221" creationId="{2548D050-E9F5-4254-9046-E930F9EFDCB3}"/>
          </ac:spMkLst>
        </pc:spChg>
        <pc:spChg chg="add del">
          <ac:chgData name="murielle Conradt" userId="0a7e089b06e29325" providerId="LiveId" clId="{D1D84B4F-64BC-4797-B31F-906DFE2C3EFF}" dt="2022-09-30T06:53:54.670" v="1313" actId="26606"/>
          <ac:spMkLst>
            <pc:docMk/>
            <pc:sldMk cId="0" sldId="284"/>
            <ac:spMk id="222" creationId="{5AC0431B-4141-4092-BB4D-F50414DC16EB}"/>
          </ac:spMkLst>
        </pc:spChg>
        <pc:spChg chg="add del">
          <ac:chgData name="murielle Conradt" userId="0a7e089b06e29325" providerId="LiveId" clId="{D1D84B4F-64BC-4797-B31F-906DFE2C3EFF}" dt="2022-09-29T16:51:33.489" v="890"/>
          <ac:spMkLst>
            <pc:docMk/>
            <pc:sldMk cId="0" sldId="284"/>
            <ac:spMk id="225" creationId="{39E4C68A-A4A9-48A4-9FF2-D2896B1EA01F}"/>
          </ac:spMkLst>
        </pc:spChg>
        <pc:spChg chg="add del">
          <ac:chgData name="murielle Conradt" userId="0a7e089b06e29325" providerId="LiveId" clId="{D1D84B4F-64BC-4797-B31F-906DFE2C3EFF}" dt="2022-09-30T07:47:08.936" v="1375" actId="26606"/>
          <ac:spMkLst>
            <pc:docMk/>
            <pc:sldMk cId="0" sldId="284"/>
            <ac:spMk id="226" creationId="{39E4C68A-A4A9-48A4-9FF2-D2896B1EA01F}"/>
          </ac:spMkLst>
        </pc:spChg>
        <pc:spChg chg="add del">
          <ac:chgData name="murielle Conradt" userId="0a7e089b06e29325" providerId="LiveId" clId="{D1D84B4F-64BC-4797-B31F-906DFE2C3EFF}" dt="2022-09-29T16:51:33.489" v="890"/>
          <ac:spMkLst>
            <pc:docMk/>
            <pc:sldMk cId="0" sldId="284"/>
            <ac:spMk id="227" creationId="{E2B9AEA5-52CB-49A6-AF8A-33502F291B91}"/>
          </ac:spMkLst>
        </pc:spChg>
        <pc:spChg chg="add del">
          <ac:chgData name="murielle Conradt" userId="0a7e089b06e29325" providerId="LiveId" clId="{D1D84B4F-64BC-4797-B31F-906DFE2C3EFF}" dt="2022-09-30T07:47:08.936" v="1375" actId="26606"/>
          <ac:spMkLst>
            <pc:docMk/>
            <pc:sldMk cId="0" sldId="284"/>
            <ac:spMk id="228" creationId="{E2B9AEA5-52CB-49A6-AF8A-33502F291B91}"/>
          </ac:spMkLst>
        </pc:spChg>
        <pc:spChg chg="add del">
          <ac:chgData name="murielle Conradt" userId="0a7e089b06e29325" providerId="LiveId" clId="{D1D84B4F-64BC-4797-B31F-906DFE2C3EFF}" dt="2022-09-30T06:53:54.670" v="1313" actId="26606"/>
          <ac:spMkLst>
            <pc:docMk/>
            <pc:sldMk cId="0" sldId="284"/>
            <ac:spMk id="229" creationId="{A22F0578-56FA-494E-8E00-3E94B686395B}"/>
          </ac:spMkLst>
        </pc:spChg>
        <pc:spChg chg="add del">
          <ac:chgData name="murielle Conradt" userId="0a7e089b06e29325" providerId="LiveId" clId="{D1D84B4F-64BC-4797-B31F-906DFE2C3EFF}" dt="2022-09-30T07:44:29.620" v="1353"/>
          <ac:spMkLst>
            <pc:docMk/>
            <pc:sldMk cId="0" sldId="284"/>
            <ac:spMk id="232" creationId="{BC82E0D7-37D0-4C31-B2DA-233C8F10C968}"/>
          </ac:spMkLst>
        </pc:spChg>
        <pc:spChg chg="add del">
          <ac:chgData name="murielle Conradt" userId="0a7e089b06e29325" providerId="LiveId" clId="{D1D84B4F-64BC-4797-B31F-906DFE2C3EFF}" dt="2022-09-30T07:44:29.620" v="1353"/>
          <ac:spMkLst>
            <pc:docMk/>
            <pc:sldMk cId="0" sldId="284"/>
            <ac:spMk id="234" creationId="{F9F40211-4307-4706-AE59-83AC153FBFFA}"/>
          </ac:spMkLst>
        </pc:spChg>
        <pc:spChg chg="add del">
          <ac:chgData name="murielle Conradt" userId="0a7e089b06e29325" providerId="LiveId" clId="{D1D84B4F-64BC-4797-B31F-906DFE2C3EFF}" dt="2022-09-30T07:47:27.876" v="1384" actId="26606"/>
          <ac:spMkLst>
            <pc:docMk/>
            <pc:sldMk cId="0" sldId="284"/>
            <ac:spMk id="235" creationId="{7B2A1016-34C3-4BE4-94F4-F4215EA18EAB}"/>
          </ac:spMkLst>
        </pc:spChg>
        <pc:spChg chg="add del">
          <ac:chgData name="murielle Conradt" userId="0a7e089b06e29325" providerId="LiveId" clId="{D1D84B4F-64BC-4797-B31F-906DFE2C3EFF}" dt="2022-09-30T07:47:27.876" v="1384" actId="26606"/>
          <ac:spMkLst>
            <pc:docMk/>
            <pc:sldMk cId="0" sldId="284"/>
            <ac:spMk id="236" creationId="{4BBFA14D-8E4F-42D4-B5A0-9588A6A45452}"/>
          </ac:spMkLst>
        </pc:spChg>
        <pc:spChg chg="add del">
          <ac:chgData name="murielle Conradt" userId="0a7e089b06e29325" providerId="LiveId" clId="{D1D84B4F-64BC-4797-B31F-906DFE2C3EFF}" dt="2022-09-30T07:47:27.864" v="1383" actId="26606"/>
          <ac:spMkLst>
            <pc:docMk/>
            <pc:sldMk cId="0" sldId="284"/>
            <ac:spMk id="244" creationId="{7B2A1016-34C3-4BE4-94F4-F4215EA18EAB}"/>
          </ac:spMkLst>
        </pc:spChg>
        <pc:spChg chg="add del">
          <ac:chgData name="murielle Conradt" userId="0a7e089b06e29325" providerId="LiveId" clId="{D1D84B4F-64BC-4797-B31F-906DFE2C3EFF}" dt="2022-09-30T07:47:20.193" v="1379" actId="26606"/>
          <ac:spMkLst>
            <pc:docMk/>
            <pc:sldMk cId="0" sldId="284"/>
            <ac:spMk id="245" creationId="{FC695245-44E3-4A14-900A-D06036644A4E}"/>
          </ac:spMkLst>
        </pc:spChg>
        <pc:spChg chg="add del">
          <ac:chgData name="murielle Conradt" userId="0a7e089b06e29325" providerId="LiveId" clId="{D1D84B4F-64BC-4797-B31F-906DFE2C3EFF}" dt="2022-09-30T07:47:27.864" v="1383" actId="26606"/>
          <ac:spMkLst>
            <pc:docMk/>
            <pc:sldMk cId="0" sldId="284"/>
            <ac:spMk id="246" creationId="{4BBFA14D-8E4F-42D4-B5A0-9588A6A45452}"/>
          </ac:spMkLst>
        </pc:spChg>
        <pc:spChg chg="add del">
          <ac:chgData name="murielle Conradt" userId="0a7e089b06e29325" providerId="LiveId" clId="{D1D84B4F-64BC-4797-B31F-906DFE2C3EFF}" dt="2022-09-30T07:47:27.864" v="1383" actId="26606"/>
          <ac:spMkLst>
            <pc:docMk/>
            <pc:sldMk cId="0" sldId="284"/>
            <ac:spMk id="251" creationId="{00000000-0000-0000-0000-000000000000}"/>
          </ac:spMkLst>
        </pc:spChg>
        <pc:spChg chg="add del">
          <ac:chgData name="murielle Conradt" userId="0a7e089b06e29325" providerId="LiveId" clId="{D1D84B4F-64BC-4797-B31F-906DFE2C3EFF}" dt="2022-09-30T07:50:57.051" v="1415"/>
          <ac:spMkLst>
            <pc:docMk/>
            <pc:sldMk cId="0" sldId="284"/>
            <ac:spMk id="254" creationId="{BC82E0D7-37D0-4C31-B2DA-233C8F10C968}"/>
          </ac:spMkLst>
        </pc:spChg>
        <pc:spChg chg="add mod">
          <ac:chgData name="murielle Conradt" userId="0a7e089b06e29325" providerId="LiveId" clId="{D1D84B4F-64BC-4797-B31F-906DFE2C3EFF}" dt="2022-09-30T08:28:41.317" v="1455" actId="1076"/>
          <ac:spMkLst>
            <pc:docMk/>
            <pc:sldMk cId="0" sldId="284"/>
            <ac:spMk id="256" creationId="{00000000-0000-0000-0000-000000000000}"/>
          </ac:spMkLst>
        </pc:spChg>
        <pc:spChg chg="add del">
          <ac:chgData name="murielle Conradt" userId="0a7e089b06e29325" providerId="LiveId" clId="{D1D84B4F-64BC-4797-B31F-906DFE2C3EFF}" dt="2022-09-30T07:50:57.051" v="1415"/>
          <ac:spMkLst>
            <pc:docMk/>
            <pc:sldMk cId="0" sldId="284"/>
            <ac:spMk id="257" creationId="{F9F40211-4307-4706-AE59-83AC153FBFFA}"/>
          </ac:spMkLst>
        </pc:spChg>
        <pc:spChg chg="add">
          <ac:chgData name="murielle Conradt" userId="0a7e089b06e29325" providerId="LiveId" clId="{D1D84B4F-64BC-4797-B31F-906DFE2C3EFF}" dt="2022-09-30T08:28:36.754" v="1454" actId="26606"/>
          <ac:spMkLst>
            <pc:docMk/>
            <pc:sldMk cId="0" sldId="284"/>
            <ac:spMk id="263" creationId="{BC82E0D7-37D0-4C31-B2DA-233C8F10C968}"/>
          </ac:spMkLst>
        </pc:spChg>
        <pc:spChg chg="add">
          <ac:chgData name="murielle Conradt" userId="0a7e089b06e29325" providerId="LiveId" clId="{D1D84B4F-64BC-4797-B31F-906DFE2C3EFF}" dt="2022-09-30T08:28:36.754" v="1454" actId="26606"/>
          <ac:spMkLst>
            <pc:docMk/>
            <pc:sldMk cId="0" sldId="284"/>
            <ac:spMk id="267" creationId="{F9F40211-4307-4706-AE59-83AC153FBFFA}"/>
          </ac:spMkLst>
        </pc:spChg>
        <pc:graphicFrameChg chg="add del">
          <ac:chgData name="murielle Conradt" userId="0a7e089b06e29325" providerId="LiveId" clId="{D1D84B4F-64BC-4797-B31F-906DFE2C3EFF}" dt="2022-09-30T07:47:20.193" v="1379" actId="26606"/>
          <ac:graphicFrameMkLst>
            <pc:docMk/>
            <pc:sldMk cId="0" sldId="284"/>
            <ac:graphicFrameMk id="239" creationId="{8AA16B3F-3604-8938-6B47-52829C001FD1}"/>
          </ac:graphicFrameMkLst>
        </pc:graphicFrameChg>
        <pc:graphicFrameChg chg="add del">
          <ac:chgData name="murielle Conradt" userId="0a7e089b06e29325" providerId="LiveId" clId="{D1D84B4F-64BC-4797-B31F-906DFE2C3EFF}" dt="2022-09-30T07:47:23.359" v="1381" actId="26606"/>
          <ac:graphicFrameMkLst>
            <pc:docMk/>
            <pc:sldMk cId="0" sldId="284"/>
            <ac:graphicFrameMk id="248" creationId="{80A80EF6-56FC-9714-C76A-2262BF71496A}"/>
          </ac:graphicFrameMkLst>
        </pc:graphicFrameChg>
        <pc:cxnChg chg="add del">
          <ac:chgData name="murielle Conradt" userId="0a7e089b06e29325" providerId="LiveId" clId="{D1D84B4F-64BC-4797-B31F-906DFE2C3EFF}" dt="2022-09-30T06:53:54.670" v="1313" actId="26606"/>
          <ac:cxnSpMkLst>
            <pc:docMk/>
            <pc:sldMk cId="0" sldId="284"/>
            <ac:cxnSpMk id="220" creationId="{D84960AC-1CD6-452A-B5F4-2186E3FD7450}"/>
          </ac:cxnSpMkLst>
        </pc:cxnChg>
        <pc:cxnChg chg="add del">
          <ac:chgData name="murielle Conradt" userId="0a7e089b06e29325" providerId="LiveId" clId="{D1D84B4F-64BC-4797-B31F-906DFE2C3EFF}" dt="2022-09-29T16:51:33.489" v="890"/>
          <ac:cxnSpMkLst>
            <pc:docMk/>
            <pc:sldMk cId="0" sldId="284"/>
            <ac:cxnSpMk id="223" creationId="{D84960AC-1CD6-452A-B5F4-2186E3FD7450}"/>
          </ac:cxnSpMkLst>
        </pc:cxnChg>
        <pc:cxnChg chg="add del">
          <ac:chgData name="murielle Conradt" userId="0a7e089b06e29325" providerId="LiveId" clId="{D1D84B4F-64BC-4797-B31F-906DFE2C3EFF}" dt="2022-09-30T07:47:08.936" v="1375" actId="26606"/>
          <ac:cxnSpMkLst>
            <pc:docMk/>
            <pc:sldMk cId="0" sldId="284"/>
            <ac:cxnSpMk id="224" creationId="{D84960AC-1CD6-452A-B5F4-2186E3FD7450}"/>
          </ac:cxnSpMkLst>
        </pc:cxnChg>
        <pc:cxnChg chg="add del">
          <ac:chgData name="murielle Conradt" userId="0a7e089b06e29325" providerId="LiveId" clId="{D1D84B4F-64BC-4797-B31F-906DFE2C3EFF}" dt="2022-09-30T07:47:27.876" v="1384" actId="26606"/>
          <ac:cxnSpMkLst>
            <pc:docMk/>
            <pc:sldMk cId="0" sldId="284"/>
            <ac:cxnSpMk id="230" creationId="{D84960AC-1CD6-452A-B5F4-2186E3FD7450}"/>
          </ac:cxnSpMkLst>
        </pc:cxnChg>
        <pc:cxnChg chg="add del">
          <ac:chgData name="murielle Conradt" userId="0a7e089b06e29325" providerId="LiveId" clId="{D1D84B4F-64BC-4797-B31F-906DFE2C3EFF}" dt="2022-09-30T07:44:29.620" v="1353"/>
          <ac:cxnSpMkLst>
            <pc:docMk/>
            <pc:sldMk cId="0" sldId="284"/>
            <ac:cxnSpMk id="231" creationId="{D84960AC-1CD6-452A-B5F4-2186E3FD7450}"/>
          </ac:cxnSpMkLst>
        </pc:cxnChg>
        <pc:cxnChg chg="add del">
          <ac:chgData name="murielle Conradt" userId="0a7e089b06e29325" providerId="LiveId" clId="{D1D84B4F-64BC-4797-B31F-906DFE2C3EFF}" dt="2022-09-30T07:44:29.620" v="1353"/>
          <ac:cxnSpMkLst>
            <pc:docMk/>
            <pc:sldMk cId="0" sldId="284"/>
            <ac:cxnSpMk id="233" creationId="{1AD3A364-FD48-4C42-B623-DAD0C3ED6B47}"/>
          </ac:cxnSpMkLst>
        </pc:cxnChg>
        <pc:cxnChg chg="add del">
          <ac:chgData name="murielle Conradt" userId="0a7e089b06e29325" providerId="LiveId" clId="{D1D84B4F-64BC-4797-B31F-906DFE2C3EFF}" dt="2022-09-30T07:47:27.876" v="1384" actId="26606"/>
          <ac:cxnSpMkLst>
            <pc:docMk/>
            <pc:sldMk cId="0" sldId="284"/>
            <ac:cxnSpMk id="237" creationId="{610B2B88-1A1B-486B-9366-918FE2E71D41}"/>
          </ac:cxnSpMkLst>
        </pc:cxnChg>
        <pc:cxnChg chg="add del">
          <ac:chgData name="murielle Conradt" userId="0a7e089b06e29325" providerId="LiveId" clId="{D1D84B4F-64BC-4797-B31F-906DFE2C3EFF}" dt="2022-09-30T07:47:27.864" v="1383" actId="26606"/>
          <ac:cxnSpMkLst>
            <pc:docMk/>
            <pc:sldMk cId="0" sldId="284"/>
            <ac:cxnSpMk id="242" creationId="{D84960AC-1CD6-452A-B5F4-2186E3FD7450}"/>
          </ac:cxnSpMkLst>
        </pc:cxnChg>
        <pc:cxnChg chg="add del">
          <ac:chgData name="murielle Conradt" userId="0a7e089b06e29325" providerId="LiveId" clId="{D1D84B4F-64BC-4797-B31F-906DFE2C3EFF}" dt="2022-09-30T07:47:20.193" v="1379" actId="26606"/>
          <ac:cxnSpMkLst>
            <pc:docMk/>
            <pc:sldMk cId="0" sldId="284"/>
            <ac:cxnSpMk id="243" creationId="{0E117F94-4A49-4CCB-AB97-121615AE4FCA}"/>
          </ac:cxnSpMkLst>
        </pc:cxnChg>
        <pc:cxnChg chg="add del">
          <ac:chgData name="murielle Conradt" userId="0a7e089b06e29325" providerId="LiveId" clId="{D1D84B4F-64BC-4797-B31F-906DFE2C3EFF}" dt="2022-09-30T07:47:23.359" v="1381" actId="26606"/>
          <ac:cxnSpMkLst>
            <pc:docMk/>
            <pc:sldMk cId="0" sldId="284"/>
            <ac:cxnSpMk id="247" creationId="{0E117F94-4A49-4CCB-AB97-121615AE4FCA}"/>
          </ac:cxnSpMkLst>
        </pc:cxnChg>
        <pc:cxnChg chg="add del">
          <ac:chgData name="murielle Conradt" userId="0a7e089b06e29325" providerId="LiveId" clId="{D1D84B4F-64BC-4797-B31F-906DFE2C3EFF}" dt="2022-09-30T07:47:27.864" v="1383" actId="26606"/>
          <ac:cxnSpMkLst>
            <pc:docMk/>
            <pc:sldMk cId="0" sldId="284"/>
            <ac:cxnSpMk id="250" creationId="{610B2B88-1A1B-486B-9366-918FE2E71D41}"/>
          </ac:cxnSpMkLst>
        </pc:cxnChg>
        <pc:cxnChg chg="add del">
          <ac:chgData name="murielle Conradt" userId="0a7e089b06e29325" providerId="LiveId" clId="{D1D84B4F-64BC-4797-B31F-906DFE2C3EFF}" dt="2022-09-30T07:50:57.051" v="1415"/>
          <ac:cxnSpMkLst>
            <pc:docMk/>
            <pc:sldMk cId="0" sldId="284"/>
            <ac:cxnSpMk id="253" creationId="{D84960AC-1CD6-452A-B5F4-2186E3FD7450}"/>
          </ac:cxnSpMkLst>
        </pc:cxnChg>
        <pc:cxnChg chg="add del">
          <ac:chgData name="murielle Conradt" userId="0a7e089b06e29325" providerId="LiveId" clId="{D1D84B4F-64BC-4797-B31F-906DFE2C3EFF}" dt="2022-09-30T07:50:57.051" v="1415"/>
          <ac:cxnSpMkLst>
            <pc:docMk/>
            <pc:sldMk cId="0" sldId="284"/>
            <ac:cxnSpMk id="255" creationId="{1AD3A364-FD48-4C42-B623-DAD0C3ED6B47}"/>
          </ac:cxnSpMkLst>
        </pc:cxnChg>
        <pc:cxnChg chg="add">
          <ac:chgData name="murielle Conradt" userId="0a7e089b06e29325" providerId="LiveId" clId="{D1D84B4F-64BC-4797-B31F-906DFE2C3EFF}" dt="2022-09-30T08:28:36.754" v="1454" actId="26606"/>
          <ac:cxnSpMkLst>
            <pc:docMk/>
            <pc:sldMk cId="0" sldId="284"/>
            <ac:cxnSpMk id="261" creationId="{D84960AC-1CD6-452A-B5F4-2186E3FD7450}"/>
          </ac:cxnSpMkLst>
        </pc:cxnChg>
        <pc:cxnChg chg="add">
          <ac:chgData name="murielle Conradt" userId="0a7e089b06e29325" providerId="LiveId" clId="{D1D84B4F-64BC-4797-B31F-906DFE2C3EFF}" dt="2022-09-30T08:28:36.754" v="1454" actId="26606"/>
          <ac:cxnSpMkLst>
            <pc:docMk/>
            <pc:sldMk cId="0" sldId="284"/>
            <ac:cxnSpMk id="265" creationId="{1AD3A364-FD48-4C42-B623-DAD0C3ED6B47}"/>
          </ac:cxnSpMkLst>
        </pc:cxnChg>
      </pc:sldChg>
      <pc:sldChg chg="addSp delSp modSp mod setBg delDesignElem">
        <pc:chgData name="murielle Conradt" userId="0a7e089b06e29325" providerId="LiveId" clId="{D1D84B4F-64BC-4797-B31F-906DFE2C3EFF}" dt="2022-09-29T16:51:33.489" v="890"/>
        <pc:sldMkLst>
          <pc:docMk/>
          <pc:sldMk cId="0" sldId="285"/>
        </pc:sldMkLst>
        <pc:spChg chg="mod">
          <ac:chgData name="murielle Conradt" userId="0a7e089b06e29325" providerId="LiveId" clId="{D1D84B4F-64BC-4797-B31F-906DFE2C3EFF}" dt="2022-09-16T05:38:34.173" v="289" actId="26606"/>
          <ac:spMkLst>
            <pc:docMk/>
            <pc:sldMk cId="0" sldId="285"/>
            <ac:spMk id="223" creationId="{00000000-0000-0000-0000-000000000000}"/>
          </ac:spMkLst>
        </pc:spChg>
        <pc:spChg chg="del mod">
          <ac:chgData name="murielle Conradt" userId="0a7e089b06e29325" providerId="LiveId" clId="{D1D84B4F-64BC-4797-B31F-906DFE2C3EFF}" dt="2022-09-16T05:38:14.414" v="282" actId="26606"/>
          <ac:spMkLst>
            <pc:docMk/>
            <pc:sldMk cId="0" sldId="285"/>
            <ac:spMk id="224" creationId="{00000000-0000-0000-0000-000000000000}"/>
          </ac:spMkLst>
        </pc:spChg>
        <pc:spChg chg="add del">
          <ac:chgData name="murielle Conradt" userId="0a7e089b06e29325" providerId="LiveId" clId="{D1D84B4F-64BC-4797-B31F-906DFE2C3EFF}" dt="2022-09-16T05:38:34.173" v="289" actId="26606"/>
          <ac:spMkLst>
            <pc:docMk/>
            <pc:sldMk cId="0" sldId="285"/>
            <ac:spMk id="232" creationId="{FC695245-44E3-4A14-900A-D06036644A4E}"/>
          </ac:spMkLst>
        </pc:spChg>
        <pc:graphicFrameChg chg="add mod modGraphic">
          <ac:chgData name="murielle Conradt" userId="0a7e089b06e29325" providerId="LiveId" clId="{D1D84B4F-64BC-4797-B31F-906DFE2C3EFF}" dt="2022-09-16T05:38:34.173" v="289" actId="26606"/>
          <ac:graphicFrameMkLst>
            <pc:docMk/>
            <pc:sldMk cId="0" sldId="285"/>
            <ac:graphicFrameMk id="226" creationId="{DA497D72-8676-57DD-422C-DD3FD90E8410}"/>
          </ac:graphicFrameMkLst>
        </pc:graphicFrameChg>
        <pc:cxnChg chg="add del">
          <ac:chgData name="murielle Conradt" userId="0a7e089b06e29325" providerId="LiveId" clId="{D1D84B4F-64BC-4797-B31F-906DFE2C3EFF}" dt="2022-09-16T05:38:34.173" v="289" actId="26606"/>
          <ac:cxnSpMkLst>
            <pc:docMk/>
            <pc:sldMk cId="0" sldId="285"/>
            <ac:cxnSpMk id="230" creationId="{0E117F94-4A49-4CCB-AB97-121615AE4FCA}"/>
          </ac:cxnSpMkLst>
        </pc:cxnChg>
        <pc:cxnChg chg="add del">
          <ac:chgData name="murielle Conradt" userId="0a7e089b06e29325" providerId="LiveId" clId="{D1D84B4F-64BC-4797-B31F-906DFE2C3EFF}" dt="2022-09-29T16:51:33.489" v="890"/>
          <ac:cxnSpMkLst>
            <pc:docMk/>
            <pc:sldMk cId="0" sldId="285"/>
            <ac:cxnSpMk id="237" creationId="{0E117F94-4A49-4CCB-AB97-121615AE4FCA}"/>
          </ac:cxnSpMkLst>
        </pc:cxnChg>
      </pc:sldChg>
      <pc:sldChg chg="addSp delSp modSp mod setBg setClrOvrMap delDesignElem">
        <pc:chgData name="murielle Conradt" userId="0a7e089b06e29325" providerId="LiveId" clId="{D1D84B4F-64BC-4797-B31F-906DFE2C3EFF}" dt="2022-09-30T06:50:05.533" v="1276"/>
        <pc:sldMkLst>
          <pc:docMk/>
          <pc:sldMk cId="0" sldId="286"/>
        </pc:sldMkLst>
        <pc:spChg chg="mod">
          <ac:chgData name="murielle Conradt" userId="0a7e089b06e29325" providerId="LiveId" clId="{D1D84B4F-64BC-4797-B31F-906DFE2C3EFF}" dt="2022-09-29T17:09:18.768" v="1201" actId="26606"/>
          <ac:spMkLst>
            <pc:docMk/>
            <pc:sldMk cId="0" sldId="286"/>
            <ac:spMk id="229" creationId="{00000000-0000-0000-0000-000000000000}"/>
          </ac:spMkLst>
        </pc:spChg>
        <pc:spChg chg="add del">
          <ac:chgData name="murielle Conradt" userId="0a7e089b06e29325" providerId="LiveId" clId="{D1D84B4F-64BC-4797-B31F-906DFE2C3EFF}" dt="2022-09-29T16:51:33.489" v="890"/>
          <ac:spMkLst>
            <pc:docMk/>
            <pc:sldMk cId="0" sldId="286"/>
            <ac:spMk id="234" creationId="{31E7C082-5B81-400A-A1DE-7CA9F26ED812}"/>
          </ac:spMkLst>
        </pc:spChg>
        <pc:spChg chg="add del">
          <ac:chgData name="murielle Conradt" userId="0a7e089b06e29325" providerId="LiveId" clId="{D1D84B4F-64BC-4797-B31F-906DFE2C3EFF}" dt="2022-09-30T06:50:05.533" v="1276"/>
          <ac:spMkLst>
            <pc:docMk/>
            <pc:sldMk cId="0" sldId="286"/>
            <ac:spMk id="235" creationId="{6F7FAA46-F63C-45FE-B4F0-A7E677E9F4C8}"/>
          </ac:spMkLst>
        </pc:spChg>
        <pc:spChg chg="add del">
          <ac:chgData name="murielle Conradt" userId="0a7e089b06e29325" providerId="LiveId" clId="{D1D84B4F-64BC-4797-B31F-906DFE2C3EFF}" dt="2022-09-29T16:51:33.489" v="890"/>
          <ac:spMkLst>
            <pc:docMk/>
            <pc:sldMk cId="0" sldId="286"/>
            <ac:spMk id="238" creationId="{4C0648FB-4388-443C-8D4E-4A9FF0336078}"/>
          </ac:spMkLst>
        </pc:spChg>
        <pc:spChg chg="add del">
          <ac:chgData name="murielle Conradt" userId="0a7e089b06e29325" providerId="LiveId" clId="{D1D84B4F-64BC-4797-B31F-906DFE2C3EFF}" dt="2022-09-30T06:50:05.533" v="1276"/>
          <ac:spMkLst>
            <pc:docMk/>
            <pc:sldMk cId="0" sldId="286"/>
            <ac:spMk id="239" creationId="{B8D726A5-7900-41B4-8D49-49B4A2010E7C}"/>
          </ac:spMkLst>
        </pc:spChg>
        <pc:spChg chg="add del">
          <ac:chgData name="murielle Conradt" userId="0a7e089b06e29325" providerId="LiveId" clId="{D1D84B4F-64BC-4797-B31F-906DFE2C3EFF}" dt="2022-09-29T16:51:33.489" v="890"/>
          <ac:spMkLst>
            <pc:docMk/>
            <pc:sldMk cId="0" sldId="286"/>
            <ac:spMk id="240" creationId="{4A8D762E-DA8D-419A-BA44-68B93D3D92F8}"/>
          </ac:spMkLst>
        </pc:spChg>
        <pc:picChg chg="add">
          <ac:chgData name="murielle Conradt" userId="0a7e089b06e29325" providerId="LiveId" clId="{D1D84B4F-64BC-4797-B31F-906DFE2C3EFF}" dt="2022-09-29T17:09:18.768" v="1201" actId="26606"/>
          <ac:picMkLst>
            <pc:docMk/>
            <pc:sldMk cId="0" sldId="286"/>
            <ac:picMk id="231" creationId="{E4474FA2-F6F8-C90C-7F8E-05D2D5188EEC}"/>
          </ac:picMkLst>
        </pc:picChg>
        <pc:cxnChg chg="add del">
          <ac:chgData name="murielle Conradt" userId="0a7e089b06e29325" providerId="LiveId" clId="{D1D84B4F-64BC-4797-B31F-906DFE2C3EFF}" dt="2022-09-29T16:51:33.489" v="890"/>
          <ac:cxnSpMkLst>
            <pc:docMk/>
            <pc:sldMk cId="0" sldId="286"/>
            <ac:cxnSpMk id="236" creationId="{08D54232-CDE1-4B53-B430-AB82206F6B55}"/>
          </ac:cxnSpMkLst>
        </pc:cxnChg>
        <pc:cxnChg chg="add del">
          <ac:chgData name="murielle Conradt" userId="0a7e089b06e29325" providerId="LiveId" clId="{D1D84B4F-64BC-4797-B31F-906DFE2C3EFF}" dt="2022-09-30T06:50:05.533" v="1276"/>
          <ac:cxnSpMkLst>
            <pc:docMk/>
            <pc:sldMk cId="0" sldId="286"/>
            <ac:cxnSpMk id="237" creationId="{DA9B7795-7E78-4F68-B6FE-6ECC916562CD}"/>
          </ac:cxnSpMkLst>
        </pc:cxnChg>
        <pc:cxnChg chg="add del">
          <ac:chgData name="murielle Conradt" userId="0a7e089b06e29325" providerId="LiveId" clId="{D1D84B4F-64BC-4797-B31F-906DFE2C3EFF}" dt="2022-09-30T06:50:05.533" v="1276"/>
          <ac:cxnSpMkLst>
            <pc:docMk/>
            <pc:sldMk cId="0" sldId="286"/>
            <ac:cxnSpMk id="241" creationId="{46E49661-E258-450C-8150-A91A6B30D1CD}"/>
          </ac:cxnSpMkLst>
        </pc:cxnChg>
      </pc:sldChg>
      <pc:sldChg chg="addSp delSp modSp mod setBg setClrOvrMap delDesignElem">
        <pc:chgData name="murielle Conradt" userId="0a7e089b06e29325" providerId="LiveId" clId="{D1D84B4F-64BC-4797-B31F-906DFE2C3EFF}" dt="2022-09-30T06:50:05.533" v="1276"/>
        <pc:sldMkLst>
          <pc:docMk/>
          <pc:sldMk cId="0" sldId="287"/>
        </pc:sldMkLst>
        <pc:spChg chg="mod">
          <ac:chgData name="murielle Conradt" userId="0a7e089b06e29325" providerId="LiveId" clId="{D1D84B4F-64BC-4797-B31F-906DFE2C3EFF}" dt="2022-09-29T17:09:28.388" v="1202" actId="26606"/>
          <ac:spMkLst>
            <pc:docMk/>
            <pc:sldMk cId="0" sldId="287"/>
            <ac:spMk id="234" creationId="{00000000-0000-0000-0000-000000000000}"/>
          </ac:spMkLst>
        </pc:spChg>
        <pc:spChg chg="mod">
          <ac:chgData name="murielle Conradt" userId="0a7e089b06e29325" providerId="LiveId" clId="{D1D84B4F-64BC-4797-B31F-906DFE2C3EFF}" dt="2022-09-29T17:09:28.388" v="1202" actId="26606"/>
          <ac:spMkLst>
            <pc:docMk/>
            <pc:sldMk cId="0" sldId="287"/>
            <ac:spMk id="235" creationId="{00000000-0000-0000-0000-000000000000}"/>
          </ac:spMkLst>
        </pc:spChg>
        <pc:spChg chg="add del">
          <ac:chgData name="murielle Conradt" userId="0a7e089b06e29325" providerId="LiveId" clId="{D1D84B4F-64BC-4797-B31F-906DFE2C3EFF}" dt="2022-09-30T06:50:05.533" v="1276"/>
          <ac:spMkLst>
            <pc:docMk/>
            <pc:sldMk cId="0" sldId="287"/>
            <ac:spMk id="238" creationId="{B5068B1C-1A28-475A-A0E0-4C23200D8201}"/>
          </ac:spMkLst>
        </pc:spChg>
        <pc:spChg chg="add del">
          <ac:chgData name="murielle Conradt" userId="0a7e089b06e29325" providerId="LiveId" clId="{D1D84B4F-64BC-4797-B31F-906DFE2C3EFF}" dt="2022-09-30T06:50:05.533" v="1276"/>
          <ac:spMkLst>
            <pc:docMk/>
            <pc:sldMk cId="0" sldId="287"/>
            <ac:spMk id="239" creationId="{6D428773-F789-43B7-B5FD-AE49E5BD2E79}"/>
          </ac:spMkLst>
        </pc:spChg>
        <pc:spChg chg="add del">
          <ac:chgData name="murielle Conradt" userId="0a7e089b06e29325" providerId="LiveId" clId="{D1D84B4F-64BC-4797-B31F-906DFE2C3EFF}" dt="2022-09-29T16:51:33.489" v="890"/>
          <ac:spMkLst>
            <pc:docMk/>
            <pc:sldMk cId="0" sldId="287"/>
            <ac:spMk id="242" creationId="{BC82E0D7-37D0-4C31-B2DA-233C8F10C968}"/>
          </ac:spMkLst>
        </pc:spChg>
        <pc:spChg chg="add del">
          <ac:chgData name="murielle Conradt" userId="0a7e089b06e29325" providerId="LiveId" clId="{D1D84B4F-64BC-4797-B31F-906DFE2C3EFF}" dt="2022-09-29T16:51:33.489" v="890"/>
          <ac:spMkLst>
            <pc:docMk/>
            <pc:sldMk cId="0" sldId="287"/>
            <ac:spMk id="246" creationId="{F9F40211-4307-4706-AE59-83AC153FBFFA}"/>
          </ac:spMkLst>
        </pc:spChg>
        <pc:cxnChg chg="add del">
          <ac:chgData name="murielle Conradt" userId="0a7e089b06e29325" providerId="LiveId" clId="{D1D84B4F-64BC-4797-B31F-906DFE2C3EFF}" dt="2022-09-30T06:50:05.533" v="1276"/>
          <ac:cxnSpMkLst>
            <pc:docMk/>
            <pc:sldMk cId="0" sldId="287"/>
            <ac:cxnSpMk id="237" creationId="{D84960AC-1CD6-452A-B5F4-2186E3FD7450}"/>
          </ac:cxnSpMkLst>
        </pc:cxnChg>
        <pc:cxnChg chg="add del">
          <ac:chgData name="murielle Conradt" userId="0a7e089b06e29325" providerId="LiveId" clId="{D1D84B4F-64BC-4797-B31F-906DFE2C3EFF}" dt="2022-09-29T16:51:33.489" v="890"/>
          <ac:cxnSpMkLst>
            <pc:docMk/>
            <pc:sldMk cId="0" sldId="287"/>
            <ac:cxnSpMk id="240" creationId="{D84960AC-1CD6-452A-B5F4-2186E3FD7450}"/>
          </ac:cxnSpMkLst>
        </pc:cxnChg>
        <pc:cxnChg chg="add del">
          <ac:chgData name="murielle Conradt" userId="0a7e089b06e29325" providerId="LiveId" clId="{D1D84B4F-64BC-4797-B31F-906DFE2C3EFF}" dt="2022-09-29T16:51:33.489" v="890"/>
          <ac:cxnSpMkLst>
            <pc:docMk/>
            <pc:sldMk cId="0" sldId="287"/>
            <ac:cxnSpMk id="244" creationId="{1AD3A364-FD48-4C42-B623-DAD0C3ED6B47}"/>
          </ac:cxnSpMkLst>
        </pc:cxnChg>
      </pc:sldChg>
      <pc:sldChg chg="addSp delSp modSp mod setBg delDesignElem">
        <pc:chgData name="murielle Conradt" userId="0a7e089b06e29325" providerId="LiveId" clId="{D1D84B4F-64BC-4797-B31F-906DFE2C3EFF}" dt="2022-09-30T08:29:33.784" v="1465" actId="26606"/>
        <pc:sldMkLst>
          <pc:docMk/>
          <pc:sldMk cId="0" sldId="288"/>
        </pc:sldMkLst>
        <pc:spChg chg="mod">
          <ac:chgData name="murielle Conradt" userId="0a7e089b06e29325" providerId="LiveId" clId="{D1D84B4F-64BC-4797-B31F-906DFE2C3EFF}" dt="2022-09-30T08:29:33.784" v="1465" actId="26606"/>
          <ac:spMkLst>
            <pc:docMk/>
            <pc:sldMk cId="0" sldId="288"/>
            <ac:spMk id="240" creationId="{00000000-0000-0000-0000-000000000000}"/>
          </ac:spMkLst>
        </pc:spChg>
        <pc:spChg chg="mod">
          <ac:chgData name="murielle Conradt" userId="0a7e089b06e29325" providerId="LiveId" clId="{D1D84B4F-64BC-4797-B31F-906DFE2C3EFF}" dt="2022-09-30T08:29:33.784" v="1465" actId="26606"/>
          <ac:spMkLst>
            <pc:docMk/>
            <pc:sldMk cId="0" sldId="288"/>
            <ac:spMk id="241" creationId="{00000000-0000-0000-0000-000000000000}"/>
          </ac:spMkLst>
        </pc:spChg>
        <pc:spChg chg="add del">
          <ac:chgData name="murielle Conradt" userId="0a7e089b06e29325" providerId="LiveId" clId="{D1D84B4F-64BC-4797-B31F-906DFE2C3EFF}" dt="2022-09-30T06:50:05.533" v="1276"/>
          <ac:spMkLst>
            <pc:docMk/>
            <pc:sldMk cId="0" sldId="288"/>
            <ac:spMk id="245" creationId="{81CE8CA9-D6D2-4C46-8070-9566F894E53E}"/>
          </ac:spMkLst>
        </pc:spChg>
        <pc:spChg chg="add del">
          <ac:chgData name="murielle Conradt" userId="0a7e089b06e29325" providerId="LiveId" clId="{D1D84B4F-64BC-4797-B31F-906DFE2C3EFF}" dt="2022-09-29T16:51:33.489" v="890"/>
          <ac:spMkLst>
            <pc:docMk/>
            <pc:sldMk cId="0" sldId="288"/>
            <ac:spMk id="249" creationId="{81CE8CA9-D6D2-4C46-8070-9566F894E53E}"/>
          </ac:spMkLst>
        </pc:spChg>
        <pc:spChg chg="add del">
          <ac:chgData name="murielle Conradt" userId="0a7e089b06e29325" providerId="LiveId" clId="{D1D84B4F-64BC-4797-B31F-906DFE2C3EFF}" dt="2022-09-30T07:44:29.620" v="1353"/>
          <ac:spMkLst>
            <pc:docMk/>
            <pc:sldMk cId="0" sldId="288"/>
            <ac:spMk id="250" creationId="{BB717F82-1948-4BF5-B31E-F8E018DE40FA}"/>
          </ac:spMkLst>
        </pc:spChg>
        <pc:spChg chg="add">
          <ac:chgData name="murielle Conradt" userId="0a7e089b06e29325" providerId="LiveId" clId="{D1D84B4F-64BC-4797-B31F-906DFE2C3EFF}" dt="2022-09-30T08:29:33.784" v="1465" actId="26606"/>
          <ac:spMkLst>
            <pc:docMk/>
            <pc:sldMk cId="0" sldId="288"/>
            <ac:spMk id="254" creationId="{81CE8CA9-D6D2-4C46-8070-9566F894E53E}"/>
          </ac:spMkLst>
        </pc:spChg>
        <pc:picChg chg="mod">
          <ac:chgData name="murielle Conradt" userId="0a7e089b06e29325" providerId="LiveId" clId="{D1D84B4F-64BC-4797-B31F-906DFE2C3EFF}" dt="2022-09-30T08:29:33.784" v="1465" actId="26606"/>
          <ac:picMkLst>
            <pc:docMk/>
            <pc:sldMk cId="0" sldId="288"/>
            <ac:picMk id="242" creationId="{00000000-0000-0000-0000-000000000000}"/>
          </ac:picMkLst>
        </pc:picChg>
        <pc:cxnChg chg="add del">
          <ac:chgData name="murielle Conradt" userId="0a7e089b06e29325" providerId="LiveId" clId="{D1D84B4F-64BC-4797-B31F-906DFE2C3EFF}" dt="2022-09-30T06:50:05.533" v="1276"/>
          <ac:cxnSpMkLst>
            <pc:docMk/>
            <pc:sldMk cId="0" sldId="288"/>
            <ac:cxnSpMk id="244" creationId="{F4F4AF38-8AAD-4B65-9274-0033CABC4A16}"/>
          </ac:cxnSpMkLst>
        </pc:cxnChg>
        <pc:cxnChg chg="add del">
          <ac:chgData name="murielle Conradt" userId="0a7e089b06e29325" providerId="LiveId" clId="{D1D84B4F-64BC-4797-B31F-906DFE2C3EFF}" dt="2022-09-30T06:50:05.533" v="1276"/>
          <ac:cxnSpMkLst>
            <pc:docMk/>
            <pc:sldMk cId="0" sldId="288"/>
            <ac:cxnSpMk id="246" creationId="{72B31CF5-BEC2-457D-A52F-6A5CCB066FEC}"/>
          </ac:cxnSpMkLst>
        </pc:cxnChg>
        <pc:cxnChg chg="add del">
          <ac:chgData name="murielle Conradt" userId="0a7e089b06e29325" providerId="LiveId" clId="{D1D84B4F-64BC-4797-B31F-906DFE2C3EFF}" dt="2022-09-29T16:51:33.489" v="890"/>
          <ac:cxnSpMkLst>
            <pc:docMk/>
            <pc:sldMk cId="0" sldId="288"/>
            <ac:cxnSpMk id="247" creationId="{F4F4AF38-8AAD-4B65-9274-0033CABC4A16}"/>
          </ac:cxnSpMkLst>
        </pc:cxnChg>
        <pc:cxnChg chg="add del">
          <ac:chgData name="murielle Conradt" userId="0a7e089b06e29325" providerId="LiveId" clId="{D1D84B4F-64BC-4797-B31F-906DFE2C3EFF}" dt="2022-09-30T07:44:29.620" v="1353"/>
          <ac:cxnSpMkLst>
            <pc:docMk/>
            <pc:sldMk cId="0" sldId="288"/>
            <ac:cxnSpMk id="248" creationId="{F4F4AF38-8AAD-4B65-9274-0033CABC4A16}"/>
          </ac:cxnSpMkLst>
        </pc:cxnChg>
        <pc:cxnChg chg="add del">
          <ac:chgData name="murielle Conradt" userId="0a7e089b06e29325" providerId="LiveId" clId="{D1D84B4F-64BC-4797-B31F-906DFE2C3EFF}" dt="2022-09-29T16:51:33.489" v="890"/>
          <ac:cxnSpMkLst>
            <pc:docMk/>
            <pc:sldMk cId="0" sldId="288"/>
            <ac:cxnSpMk id="251" creationId="{72B31CF5-BEC2-457D-A52F-6A5CCB066FEC}"/>
          </ac:cxnSpMkLst>
        </pc:cxnChg>
        <pc:cxnChg chg="add del">
          <ac:chgData name="murielle Conradt" userId="0a7e089b06e29325" providerId="LiveId" clId="{D1D84B4F-64BC-4797-B31F-906DFE2C3EFF}" dt="2022-09-30T07:44:29.620" v="1353"/>
          <ac:cxnSpMkLst>
            <pc:docMk/>
            <pc:sldMk cId="0" sldId="288"/>
            <ac:cxnSpMk id="252" creationId="{07AAE15F-6D59-4252-8427-D134C0066F97}"/>
          </ac:cxnSpMkLst>
        </pc:cxnChg>
        <pc:cxnChg chg="add">
          <ac:chgData name="murielle Conradt" userId="0a7e089b06e29325" providerId="LiveId" clId="{D1D84B4F-64BC-4797-B31F-906DFE2C3EFF}" dt="2022-09-30T08:29:33.784" v="1465" actId="26606"/>
          <ac:cxnSpMkLst>
            <pc:docMk/>
            <pc:sldMk cId="0" sldId="288"/>
            <ac:cxnSpMk id="253" creationId="{F4F4AF38-8AAD-4B65-9274-0033CABC4A16}"/>
          </ac:cxnSpMkLst>
        </pc:cxnChg>
        <pc:cxnChg chg="add">
          <ac:chgData name="murielle Conradt" userId="0a7e089b06e29325" providerId="LiveId" clId="{D1D84B4F-64BC-4797-B31F-906DFE2C3EFF}" dt="2022-09-30T08:29:33.784" v="1465" actId="26606"/>
          <ac:cxnSpMkLst>
            <pc:docMk/>
            <pc:sldMk cId="0" sldId="288"/>
            <ac:cxnSpMk id="255" creationId="{72B31CF5-BEC2-457D-A52F-6A5CCB066FEC}"/>
          </ac:cxnSpMkLst>
        </pc:cxnChg>
      </pc:sldChg>
      <pc:sldChg chg="addSp delSp modSp mod setBg delDesignElem">
        <pc:chgData name="murielle Conradt" userId="0a7e089b06e29325" providerId="LiveId" clId="{D1D84B4F-64BC-4797-B31F-906DFE2C3EFF}" dt="2022-09-30T08:29:38.459" v="1468" actId="26606"/>
        <pc:sldMkLst>
          <pc:docMk/>
          <pc:sldMk cId="0" sldId="289"/>
        </pc:sldMkLst>
        <pc:spChg chg="mod">
          <ac:chgData name="murielle Conradt" userId="0a7e089b06e29325" providerId="LiveId" clId="{D1D84B4F-64BC-4797-B31F-906DFE2C3EFF}" dt="2022-09-30T08:29:38.459" v="1468" actId="26606"/>
          <ac:spMkLst>
            <pc:docMk/>
            <pc:sldMk cId="0" sldId="289"/>
            <ac:spMk id="247" creationId="{00000000-0000-0000-0000-000000000000}"/>
          </ac:spMkLst>
        </pc:spChg>
        <pc:spChg chg="mod">
          <ac:chgData name="murielle Conradt" userId="0a7e089b06e29325" providerId="LiveId" clId="{D1D84B4F-64BC-4797-B31F-906DFE2C3EFF}" dt="2022-09-30T08:29:38.459" v="1468" actId="26606"/>
          <ac:spMkLst>
            <pc:docMk/>
            <pc:sldMk cId="0" sldId="289"/>
            <ac:spMk id="248" creationId="{00000000-0000-0000-0000-000000000000}"/>
          </ac:spMkLst>
        </pc:spChg>
        <pc:spChg chg="add del">
          <ac:chgData name="murielle Conradt" userId="0a7e089b06e29325" providerId="LiveId" clId="{D1D84B4F-64BC-4797-B31F-906DFE2C3EFF}" dt="2022-09-30T07:44:29.620" v="1353"/>
          <ac:spMkLst>
            <pc:docMk/>
            <pc:sldMk cId="0" sldId="289"/>
            <ac:spMk id="252" creationId="{81CE8CA9-D6D2-4C46-8070-9566F894E53E}"/>
          </ac:spMkLst>
        </pc:spChg>
        <pc:spChg chg="add del">
          <ac:chgData name="murielle Conradt" userId="0a7e089b06e29325" providerId="LiveId" clId="{D1D84B4F-64BC-4797-B31F-906DFE2C3EFF}" dt="2022-09-16T05:45:12.156" v="339" actId="26606"/>
          <ac:spMkLst>
            <pc:docMk/>
            <pc:sldMk cId="0" sldId="289"/>
            <ac:spMk id="256" creationId="{B44D45E3-4DF6-4B95-8451-5D797F94ECEA}"/>
          </ac:spMkLst>
        </pc:spChg>
        <pc:spChg chg="add del">
          <ac:chgData name="murielle Conradt" userId="0a7e089b06e29325" providerId="LiveId" clId="{D1D84B4F-64BC-4797-B31F-906DFE2C3EFF}" dt="2022-09-30T07:50:57.051" v="1415"/>
          <ac:spMkLst>
            <pc:docMk/>
            <pc:sldMk cId="0" sldId="289"/>
            <ac:spMk id="257" creationId="{C51136FD-BBB2-4EB4-A240-3E21EECF7365}"/>
          </ac:spMkLst>
        </pc:spChg>
        <pc:spChg chg="add del">
          <ac:chgData name="murielle Conradt" userId="0a7e089b06e29325" providerId="LiveId" clId="{D1D84B4F-64BC-4797-B31F-906DFE2C3EFF}" dt="2022-09-30T08:29:38.457" v="1467" actId="26606"/>
          <ac:spMkLst>
            <pc:docMk/>
            <pc:sldMk cId="0" sldId="289"/>
            <ac:spMk id="262" creationId="{81CE8CA9-D6D2-4C46-8070-9566F894E53E}"/>
          </ac:spMkLst>
        </pc:spChg>
        <pc:spChg chg="add">
          <ac:chgData name="murielle Conradt" userId="0a7e089b06e29325" providerId="LiveId" clId="{D1D84B4F-64BC-4797-B31F-906DFE2C3EFF}" dt="2022-09-30T08:29:38.459" v="1468" actId="26606"/>
          <ac:spMkLst>
            <pc:docMk/>
            <pc:sldMk cId="0" sldId="289"/>
            <ac:spMk id="266" creationId="{B44D45E3-4DF6-4B95-8451-5D797F94ECEA}"/>
          </ac:spMkLst>
        </pc:spChg>
        <pc:picChg chg="mod">
          <ac:chgData name="murielle Conradt" userId="0a7e089b06e29325" providerId="LiveId" clId="{D1D84B4F-64BC-4797-B31F-906DFE2C3EFF}" dt="2022-09-30T08:29:38.459" v="1468" actId="26606"/>
          <ac:picMkLst>
            <pc:docMk/>
            <pc:sldMk cId="0" sldId="289"/>
            <ac:picMk id="249" creationId="{00000000-0000-0000-0000-000000000000}"/>
          </ac:picMkLst>
        </pc:picChg>
        <pc:cxnChg chg="add del">
          <ac:chgData name="murielle Conradt" userId="0a7e089b06e29325" providerId="LiveId" clId="{D1D84B4F-64BC-4797-B31F-906DFE2C3EFF}" dt="2022-09-30T07:44:29.620" v="1353"/>
          <ac:cxnSpMkLst>
            <pc:docMk/>
            <pc:sldMk cId="0" sldId="289"/>
            <ac:cxnSpMk id="251" creationId="{F4F4AF38-8AAD-4B65-9274-0033CABC4A16}"/>
          </ac:cxnSpMkLst>
        </pc:cxnChg>
        <pc:cxnChg chg="add del">
          <ac:chgData name="murielle Conradt" userId="0a7e089b06e29325" providerId="LiveId" clId="{D1D84B4F-64BC-4797-B31F-906DFE2C3EFF}" dt="2022-09-30T07:44:29.620" v="1353"/>
          <ac:cxnSpMkLst>
            <pc:docMk/>
            <pc:sldMk cId="0" sldId="289"/>
            <ac:cxnSpMk id="253" creationId="{72B31CF5-BEC2-457D-A52F-6A5CCB066FEC}"/>
          </ac:cxnSpMkLst>
        </pc:cxnChg>
        <pc:cxnChg chg="add del">
          <ac:chgData name="murielle Conradt" userId="0a7e089b06e29325" providerId="LiveId" clId="{D1D84B4F-64BC-4797-B31F-906DFE2C3EFF}" dt="2022-09-16T05:45:12.156" v="339" actId="26606"/>
          <ac:cxnSpMkLst>
            <pc:docMk/>
            <pc:sldMk cId="0" sldId="289"/>
            <ac:cxnSpMk id="254" creationId="{B0AD926A-6A49-4FAF-A392-4534F4E93918}"/>
          </ac:cxnSpMkLst>
        </pc:cxnChg>
        <pc:cxnChg chg="add del">
          <ac:chgData name="murielle Conradt" userId="0a7e089b06e29325" providerId="LiveId" clId="{D1D84B4F-64BC-4797-B31F-906DFE2C3EFF}" dt="2022-09-30T07:50:57.051" v="1415"/>
          <ac:cxnSpMkLst>
            <pc:docMk/>
            <pc:sldMk cId="0" sldId="289"/>
            <ac:cxnSpMk id="255" creationId="{B0AD926A-6A49-4FAF-A392-4534F4E93918}"/>
          </ac:cxnSpMkLst>
        </pc:cxnChg>
        <pc:cxnChg chg="add del">
          <ac:chgData name="murielle Conradt" userId="0a7e089b06e29325" providerId="LiveId" clId="{D1D84B4F-64BC-4797-B31F-906DFE2C3EFF}" dt="2022-09-16T05:45:12.156" v="339" actId="26606"/>
          <ac:cxnSpMkLst>
            <pc:docMk/>
            <pc:sldMk cId="0" sldId="289"/>
            <ac:cxnSpMk id="258" creationId="{68AE05E3-7F45-43EE-A365-CFFF658DEECF}"/>
          </ac:cxnSpMkLst>
        </pc:cxnChg>
        <pc:cxnChg chg="add del">
          <ac:chgData name="murielle Conradt" userId="0a7e089b06e29325" providerId="LiveId" clId="{D1D84B4F-64BC-4797-B31F-906DFE2C3EFF}" dt="2022-09-30T07:50:57.051" v="1415"/>
          <ac:cxnSpMkLst>
            <pc:docMk/>
            <pc:sldMk cId="0" sldId="289"/>
            <ac:cxnSpMk id="259" creationId="{C6826B28-36B0-4CC1-8EC8-EF9B88B3564A}"/>
          </ac:cxnSpMkLst>
        </pc:cxnChg>
        <pc:cxnChg chg="add del">
          <ac:chgData name="murielle Conradt" userId="0a7e089b06e29325" providerId="LiveId" clId="{D1D84B4F-64BC-4797-B31F-906DFE2C3EFF}" dt="2022-09-29T16:51:33.489" v="890"/>
          <ac:cxnSpMkLst>
            <pc:docMk/>
            <pc:sldMk cId="0" sldId="289"/>
            <ac:cxnSpMk id="260" creationId="{F4F4AF38-8AAD-4B65-9274-0033CABC4A16}"/>
          </ac:cxnSpMkLst>
        </pc:cxnChg>
        <pc:cxnChg chg="add del">
          <ac:chgData name="murielle Conradt" userId="0a7e089b06e29325" providerId="LiveId" clId="{D1D84B4F-64BC-4797-B31F-906DFE2C3EFF}" dt="2022-09-30T08:29:38.457" v="1467" actId="26606"/>
          <ac:cxnSpMkLst>
            <pc:docMk/>
            <pc:sldMk cId="0" sldId="289"/>
            <ac:cxnSpMk id="261" creationId="{F4F4AF38-8AAD-4B65-9274-0033CABC4A16}"/>
          </ac:cxnSpMkLst>
        </pc:cxnChg>
        <pc:cxnChg chg="add del">
          <ac:chgData name="murielle Conradt" userId="0a7e089b06e29325" providerId="LiveId" clId="{D1D84B4F-64BC-4797-B31F-906DFE2C3EFF}" dt="2022-09-30T08:29:38.457" v="1467" actId="26606"/>
          <ac:cxnSpMkLst>
            <pc:docMk/>
            <pc:sldMk cId="0" sldId="289"/>
            <ac:cxnSpMk id="263" creationId="{72B31CF5-BEC2-457D-A52F-6A5CCB066FEC}"/>
          </ac:cxnSpMkLst>
        </pc:cxnChg>
        <pc:cxnChg chg="add">
          <ac:chgData name="murielle Conradt" userId="0a7e089b06e29325" providerId="LiveId" clId="{D1D84B4F-64BC-4797-B31F-906DFE2C3EFF}" dt="2022-09-30T08:29:38.459" v="1468" actId="26606"/>
          <ac:cxnSpMkLst>
            <pc:docMk/>
            <pc:sldMk cId="0" sldId="289"/>
            <ac:cxnSpMk id="265" creationId="{B0AD926A-6A49-4FAF-A392-4534F4E93918}"/>
          </ac:cxnSpMkLst>
        </pc:cxnChg>
        <pc:cxnChg chg="add">
          <ac:chgData name="murielle Conradt" userId="0a7e089b06e29325" providerId="LiveId" clId="{D1D84B4F-64BC-4797-B31F-906DFE2C3EFF}" dt="2022-09-30T08:29:38.459" v="1468" actId="26606"/>
          <ac:cxnSpMkLst>
            <pc:docMk/>
            <pc:sldMk cId="0" sldId="289"/>
            <ac:cxnSpMk id="267" creationId="{68AE05E3-7F45-43EE-A365-CFFF658DEECF}"/>
          </ac:cxnSpMkLst>
        </pc:cxnChg>
      </pc:sldChg>
      <pc:sldChg chg="addSp delSp modSp mod setBg setClrOvrMap delDesignElem">
        <pc:chgData name="murielle Conradt" userId="0a7e089b06e29325" providerId="LiveId" clId="{D1D84B4F-64BC-4797-B31F-906DFE2C3EFF}" dt="2022-09-29T16:51:33.489" v="890"/>
        <pc:sldMkLst>
          <pc:docMk/>
          <pc:sldMk cId="0" sldId="290"/>
        </pc:sldMkLst>
        <pc:spChg chg="mod">
          <ac:chgData name="murielle Conradt" userId="0a7e089b06e29325" providerId="LiveId" clId="{D1D84B4F-64BC-4797-B31F-906DFE2C3EFF}" dt="2022-09-16T05:45:30.583" v="341" actId="26606"/>
          <ac:spMkLst>
            <pc:docMk/>
            <pc:sldMk cId="0" sldId="290"/>
            <ac:spMk id="254" creationId="{00000000-0000-0000-0000-000000000000}"/>
          </ac:spMkLst>
        </pc:spChg>
        <pc:spChg chg="mod">
          <ac:chgData name="murielle Conradt" userId="0a7e089b06e29325" providerId="LiveId" clId="{D1D84B4F-64BC-4797-B31F-906DFE2C3EFF}" dt="2022-09-16T05:45:30.583" v="341" actId="26606"/>
          <ac:spMkLst>
            <pc:docMk/>
            <pc:sldMk cId="0" sldId="290"/>
            <ac:spMk id="255" creationId="{00000000-0000-0000-0000-000000000000}"/>
          </ac:spMkLst>
        </pc:spChg>
        <pc:spChg chg="add del">
          <ac:chgData name="murielle Conradt" userId="0a7e089b06e29325" providerId="LiveId" clId="{D1D84B4F-64BC-4797-B31F-906DFE2C3EFF}" dt="2022-09-29T16:51:33.489" v="890"/>
          <ac:spMkLst>
            <pc:docMk/>
            <pc:sldMk cId="0" sldId="290"/>
            <ac:spMk id="262" creationId="{7B2A1016-34C3-4BE4-94F4-F4215EA18EAB}"/>
          </ac:spMkLst>
        </pc:spChg>
        <pc:spChg chg="add del">
          <ac:chgData name="murielle Conradt" userId="0a7e089b06e29325" providerId="LiveId" clId="{D1D84B4F-64BC-4797-B31F-906DFE2C3EFF}" dt="2022-09-29T16:51:33.489" v="890"/>
          <ac:spMkLst>
            <pc:docMk/>
            <pc:sldMk cId="0" sldId="290"/>
            <ac:spMk id="264" creationId="{4BBFA14D-8E4F-42D4-B5A0-9588A6A45452}"/>
          </ac:spMkLst>
        </pc:spChg>
        <pc:cxnChg chg="add del">
          <ac:chgData name="murielle Conradt" userId="0a7e089b06e29325" providerId="LiveId" clId="{D1D84B4F-64BC-4797-B31F-906DFE2C3EFF}" dt="2022-09-29T16:51:33.489" v="890"/>
          <ac:cxnSpMkLst>
            <pc:docMk/>
            <pc:sldMk cId="0" sldId="290"/>
            <ac:cxnSpMk id="260" creationId="{D84960AC-1CD6-452A-B5F4-2186E3FD7450}"/>
          </ac:cxnSpMkLst>
        </pc:cxnChg>
        <pc:cxnChg chg="add del">
          <ac:chgData name="murielle Conradt" userId="0a7e089b06e29325" providerId="LiveId" clId="{D1D84B4F-64BC-4797-B31F-906DFE2C3EFF}" dt="2022-09-29T16:51:33.489" v="890"/>
          <ac:cxnSpMkLst>
            <pc:docMk/>
            <pc:sldMk cId="0" sldId="290"/>
            <ac:cxnSpMk id="266" creationId="{610B2B88-1A1B-486B-9366-918FE2E71D41}"/>
          </ac:cxnSpMkLst>
        </pc:cxnChg>
      </pc:sldChg>
      <pc:sldChg chg="addSp delSp modSp mod setBg delDesignElem">
        <pc:chgData name="murielle Conradt" userId="0a7e089b06e29325" providerId="LiveId" clId="{D1D84B4F-64BC-4797-B31F-906DFE2C3EFF}" dt="2022-09-30T07:50:57.051" v="1415"/>
        <pc:sldMkLst>
          <pc:docMk/>
          <pc:sldMk cId="0" sldId="291"/>
        </pc:sldMkLst>
        <pc:spChg chg="mod">
          <ac:chgData name="murielle Conradt" userId="0a7e089b06e29325" providerId="LiveId" clId="{D1D84B4F-64BC-4797-B31F-906DFE2C3EFF}" dt="2022-09-30T07:49:06.819" v="1392" actId="26606"/>
          <ac:spMkLst>
            <pc:docMk/>
            <pc:sldMk cId="0" sldId="291"/>
            <ac:spMk id="260" creationId="{00000000-0000-0000-0000-000000000000}"/>
          </ac:spMkLst>
        </pc:spChg>
        <pc:spChg chg="mod">
          <ac:chgData name="murielle Conradt" userId="0a7e089b06e29325" providerId="LiveId" clId="{D1D84B4F-64BC-4797-B31F-906DFE2C3EFF}" dt="2022-09-30T07:49:06.819" v="1392" actId="26606"/>
          <ac:spMkLst>
            <pc:docMk/>
            <pc:sldMk cId="0" sldId="291"/>
            <ac:spMk id="261" creationId="{00000000-0000-0000-0000-000000000000}"/>
          </ac:spMkLst>
        </pc:spChg>
        <pc:spChg chg="add del">
          <ac:chgData name="murielle Conradt" userId="0a7e089b06e29325" providerId="LiveId" clId="{D1D84B4F-64BC-4797-B31F-906DFE2C3EFF}" dt="2022-09-30T07:50:57.051" v="1415"/>
          <ac:spMkLst>
            <pc:docMk/>
            <pc:sldMk cId="0" sldId="291"/>
            <ac:spMk id="269" creationId="{BB717F82-1948-4BF5-B31E-F8E018DE40FA}"/>
          </ac:spMkLst>
        </pc:spChg>
        <pc:picChg chg="mod">
          <ac:chgData name="murielle Conradt" userId="0a7e089b06e29325" providerId="LiveId" clId="{D1D84B4F-64BC-4797-B31F-906DFE2C3EFF}" dt="2022-09-30T07:49:06.819" v="1392" actId="26606"/>
          <ac:picMkLst>
            <pc:docMk/>
            <pc:sldMk cId="0" sldId="291"/>
            <ac:picMk id="262" creationId="{00000000-0000-0000-0000-000000000000}"/>
          </ac:picMkLst>
        </pc:picChg>
        <pc:cxnChg chg="add del">
          <ac:chgData name="murielle Conradt" userId="0a7e089b06e29325" providerId="LiveId" clId="{D1D84B4F-64BC-4797-B31F-906DFE2C3EFF}" dt="2022-09-30T07:50:57.051" v="1415"/>
          <ac:cxnSpMkLst>
            <pc:docMk/>
            <pc:sldMk cId="0" sldId="291"/>
            <ac:cxnSpMk id="264" creationId="{F4F4AF38-8AAD-4B65-9274-0033CABC4A16}"/>
          </ac:cxnSpMkLst>
        </pc:cxnChg>
        <pc:cxnChg chg="add del">
          <ac:chgData name="murielle Conradt" userId="0a7e089b06e29325" providerId="LiveId" clId="{D1D84B4F-64BC-4797-B31F-906DFE2C3EFF}" dt="2022-09-16T05:46:03.056" v="346" actId="26606"/>
          <ac:cxnSpMkLst>
            <pc:docMk/>
            <pc:sldMk cId="0" sldId="291"/>
            <ac:cxnSpMk id="267" creationId="{F4F4AF38-8AAD-4B65-9274-0033CABC4A16}"/>
          </ac:cxnSpMkLst>
        </pc:cxnChg>
        <pc:cxnChg chg="add del">
          <ac:chgData name="murielle Conradt" userId="0a7e089b06e29325" providerId="LiveId" clId="{D1D84B4F-64BC-4797-B31F-906DFE2C3EFF}" dt="2022-09-30T07:50:57.051" v="1415"/>
          <ac:cxnSpMkLst>
            <pc:docMk/>
            <pc:sldMk cId="0" sldId="291"/>
            <ac:cxnSpMk id="271" creationId="{07AAE15F-6D59-4252-8427-D134C0066F97}"/>
          </ac:cxnSpMkLst>
        </pc:cxnChg>
        <pc:cxnChg chg="add del">
          <ac:chgData name="murielle Conradt" userId="0a7e089b06e29325" providerId="LiveId" clId="{D1D84B4F-64BC-4797-B31F-906DFE2C3EFF}" dt="2022-09-29T16:51:33.489" v="890"/>
          <ac:cxnSpMkLst>
            <pc:docMk/>
            <pc:sldMk cId="0" sldId="291"/>
            <ac:cxnSpMk id="272" creationId="{F4F4AF38-8AAD-4B65-9274-0033CABC4A16}"/>
          </ac:cxnSpMkLst>
        </pc:cxnChg>
      </pc:sldChg>
      <pc:sldChg chg="addSp delSp modSp mod setBg delDesignElem">
        <pc:chgData name="murielle Conradt" userId="0a7e089b06e29325" providerId="LiveId" clId="{D1D84B4F-64BC-4797-B31F-906DFE2C3EFF}" dt="2022-09-30T08:29:23.578" v="1464" actId="26606"/>
        <pc:sldMkLst>
          <pc:docMk/>
          <pc:sldMk cId="0" sldId="292"/>
        </pc:sldMkLst>
        <pc:spChg chg="mod">
          <ac:chgData name="murielle Conradt" userId="0a7e089b06e29325" providerId="LiveId" clId="{D1D84B4F-64BC-4797-B31F-906DFE2C3EFF}" dt="2022-09-16T05:46:13.376" v="347" actId="26606"/>
          <ac:spMkLst>
            <pc:docMk/>
            <pc:sldMk cId="0" sldId="292"/>
            <ac:spMk id="267" creationId="{00000000-0000-0000-0000-000000000000}"/>
          </ac:spMkLst>
        </pc:spChg>
        <pc:spChg chg="add del">
          <ac:chgData name="murielle Conradt" userId="0a7e089b06e29325" providerId="LiveId" clId="{D1D84B4F-64BC-4797-B31F-906DFE2C3EFF}" dt="2022-09-30T06:50:05.533" v="1276"/>
          <ac:spMkLst>
            <pc:docMk/>
            <pc:sldMk cId="0" sldId="292"/>
            <ac:spMk id="269" creationId="{31E7C082-5B81-400A-A1DE-7CA9F26ED812}"/>
          </ac:spMkLst>
        </pc:spChg>
        <pc:spChg chg="add del">
          <ac:chgData name="murielle Conradt" userId="0a7e089b06e29325" providerId="LiveId" clId="{D1D84B4F-64BC-4797-B31F-906DFE2C3EFF}" dt="2022-09-30T06:50:05.533" v="1276"/>
          <ac:spMkLst>
            <pc:docMk/>
            <pc:sldMk cId="0" sldId="292"/>
            <ac:spMk id="271" creationId="{4C0648FB-4388-443C-8D4E-4A9FF0336078}"/>
          </ac:spMkLst>
        </pc:spChg>
        <pc:spChg chg="add del">
          <ac:chgData name="murielle Conradt" userId="0a7e089b06e29325" providerId="LiveId" clId="{D1D84B4F-64BC-4797-B31F-906DFE2C3EFF}" dt="2022-09-29T16:51:33.489" v="890"/>
          <ac:spMkLst>
            <pc:docMk/>
            <pc:sldMk cId="0" sldId="292"/>
            <ac:spMk id="272" creationId="{31E7C082-5B81-400A-A1DE-7CA9F26ED812}"/>
          </ac:spMkLst>
        </pc:spChg>
        <pc:spChg chg="add del">
          <ac:chgData name="murielle Conradt" userId="0a7e089b06e29325" providerId="LiveId" clId="{D1D84B4F-64BC-4797-B31F-906DFE2C3EFF}" dt="2022-09-30T06:50:05.533" v="1276"/>
          <ac:spMkLst>
            <pc:docMk/>
            <pc:sldMk cId="0" sldId="292"/>
            <ac:spMk id="273" creationId="{4A8D762E-DA8D-419A-BA44-68B93D3D92F8}"/>
          </ac:spMkLst>
        </pc:spChg>
        <pc:spChg chg="add del">
          <ac:chgData name="murielle Conradt" userId="0a7e089b06e29325" providerId="LiveId" clId="{D1D84B4F-64BC-4797-B31F-906DFE2C3EFF}" dt="2022-09-30T07:44:29.620" v="1353"/>
          <ac:spMkLst>
            <pc:docMk/>
            <pc:sldMk cId="0" sldId="292"/>
            <ac:spMk id="275" creationId="{31E7C082-5B81-400A-A1DE-7CA9F26ED812}"/>
          </ac:spMkLst>
        </pc:spChg>
        <pc:spChg chg="add del">
          <ac:chgData name="murielle Conradt" userId="0a7e089b06e29325" providerId="LiveId" clId="{D1D84B4F-64BC-4797-B31F-906DFE2C3EFF}" dt="2022-09-29T16:51:33.489" v="890"/>
          <ac:spMkLst>
            <pc:docMk/>
            <pc:sldMk cId="0" sldId="292"/>
            <ac:spMk id="276" creationId="{4C0648FB-4388-443C-8D4E-4A9FF0336078}"/>
          </ac:spMkLst>
        </pc:spChg>
        <pc:spChg chg="add del">
          <ac:chgData name="murielle Conradt" userId="0a7e089b06e29325" providerId="LiveId" clId="{D1D84B4F-64BC-4797-B31F-906DFE2C3EFF}" dt="2022-09-29T16:51:33.489" v="890"/>
          <ac:spMkLst>
            <pc:docMk/>
            <pc:sldMk cId="0" sldId="292"/>
            <ac:spMk id="278" creationId="{4A8D762E-DA8D-419A-BA44-68B93D3D92F8}"/>
          </ac:spMkLst>
        </pc:spChg>
        <pc:spChg chg="add del">
          <ac:chgData name="murielle Conradt" userId="0a7e089b06e29325" providerId="LiveId" clId="{D1D84B4F-64BC-4797-B31F-906DFE2C3EFF}" dt="2022-09-30T07:44:29.620" v="1353"/>
          <ac:spMkLst>
            <pc:docMk/>
            <pc:sldMk cId="0" sldId="292"/>
            <ac:spMk id="279" creationId="{4C0648FB-4388-443C-8D4E-4A9FF0336078}"/>
          </ac:spMkLst>
        </pc:spChg>
        <pc:spChg chg="add del">
          <ac:chgData name="murielle Conradt" userId="0a7e089b06e29325" providerId="LiveId" clId="{D1D84B4F-64BC-4797-B31F-906DFE2C3EFF}" dt="2022-09-30T07:44:29.620" v="1353"/>
          <ac:spMkLst>
            <pc:docMk/>
            <pc:sldMk cId="0" sldId="292"/>
            <ac:spMk id="280" creationId="{4A8D762E-DA8D-419A-BA44-68B93D3D92F8}"/>
          </ac:spMkLst>
        </pc:spChg>
        <pc:spChg chg="add del">
          <ac:chgData name="murielle Conradt" userId="0a7e089b06e29325" providerId="LiveId" clId="{D1D84B4F-64BC-4797-B31F-906DFE2C3EFF}" dt="2022-09-30T07:50:57.051" v="1415"/>
          <ac:spMkLst>
            <pc:docMk/>
            <pc:sldMk cId="0" sldId="292"/>
            <ac:spMk id="281" creationId="{31E7C082-5B81-400A-A1DE-7CA9F26ED812}"/>
          </ac:spMkLst>
        </pc:spChg>
        <pc:spChg chg="add del">
          <ac:chgData name="murielle Conradt" userId="0a7e089b06e29325" providerId="LiveId" clId="{D1D84B4F-64BC-4797-B31F-906DFE2C3EFF}" dt="2022-09-30T07:50:57.051" v="1415"/>
          <ac:spMkLst>
            <pc:docMk/>
            <pc:sldMk cId="0" sldId="292"/>
            <ac:spMk id="283" creationId="{4C0648FB-4388-443C-8D4E-4A9FF0336078}"/>
          </ac:spMkLst>
        </pc:spChg>
        <pc:spChg chg="add del">
          <ac:chgData name="murielle Conradt" userId="0a7e089b06e29325" providerId="LiveId" clId="{D1D84B4F-64BC-4797-B31F-906DFE2C3EFF}" dt="2022-09-30T07:50:57.051" v="1415"/>
          <ac:spMkLst>
            <pc:docMk/>
            <pc:sldMk cId="0" sldId="292"/>
            <ac:spMk id="284" creationId="{4A8D762E-DA8D-419A-BA44-68B93D3D92F8}"/>
          </ac:spMkLst>
        </pc:spChg>
        <pc:spChg chg="add">
          <ac:chgData name="murielle Conradt" userId="0a7e089b06e29325" providerId="LiveId" clId="{D1D84B4F-64BC-4797-B31F-906DFE2C3EFF}" dt="2022-09-30T08:29:23.578" v="1464" actId="26606"/>
          <ac:spMkLst>
            <pc:docMk/>
            <pc:sldMk cId="0" sldId="292"/>
            <ac:spMk id="285" creationId="{31E7C082-5B81-400A-A1DE-7CA9F26ED812}"/>
          </ac:spMkLst>
        </pc:spChg>
        <pc:spChg chg="add">
          <ac:chgData name="murielle Conradt" userId="0a7e089b06e29325" providerId="LiveId" clId="{D1D84B4F-64BC-4797-B31F-906DFE2C3EFF}" dt="2022-09-30T08:29:23.578" v="1464" actId="26606"/>
          <ac:spMkLst>
            <pc:docMk/>
            <pc:sldMk cId="0" sldId="292"/>
            <ac:spMk id="287" creationId="{4C0648FB-4388-443C-8D4E-4A9FF0336078}"/>
          </ac:spMkLst>
        </pc:spChg>
        <pc:spChg chg="add">
          <ac:chgData name="murielle Conradt" userId="0a7e089b06e29325" providerId="LiveId" clId="{D1D84B4F-64BC-4797-B31F-906DFE2C3EFF}" dt="2022-09-30T08:29:23.578" v="1464" actId="26606"/>
          <ac:spMkLst>
            <pc:docMk/>
            <pc:sldMk cId="0" sldId="292"/>
            <ac:spMk id="288" creationId="{4A8D762E-DA8D-419A-BA44-68B93D3D92F8}"/>
          </ac:spMkLst>
        </pc:spChg>
        <pc:cxnChg chg="add del">
          <ac:chgData name="murielle Conradt" userId="0a7e089b06e29325" providerId="LiveId" clId="{D1D84B4F-64BC-4797-B31F-906DFE2C3EFF}" dt="2022-09-30T06:50:05.533" v="1276"/>
          <ac:cxnSpMkLst>
            <pc:docMk/>
            <pc:sldMk cId="0" sldId="292"/>
            <ac:cxnSpMk id="270" creationId="{08D54232-CDE1-4B53-B430-AB82206F6B55}"/>
          </ac:cxnSpMkLst>
        </pc:cxnChg>
        <pc:cxnChg chg="add del">
          <ac:chgData name="murielle Conradt" userId="0a7e089b06e29325" providerId="LiveId" clId="{D1D84B4F-64BC-4797-B31F-906DFE2C3EFF}" dt="2022-09-29T16:51:33.489" v="890"/>
          <ac:cxnSpMkLst>
            <pc:docMk/>
            <pc:sldMk cId="0" sldId="292"/>
            <ac:cxnSpMk id="274" creationId="{08D54232-CDE1-4B53-B430-AB82206F6B55}"/>
          </ac:cxnSpMkLst>
        </pc:cxnChg>
        <pc:cxnChg chg="add del">
          <ac:chgData name="murielle Conradt" userId="0a7e089b06e29325" providerId="LiveId" clId="{D1D84B4F-64BC-4797-B31F-906DFE2C3EFF}" dt="2022-09-30T07:44:29.620" v="1353"/>
          <ac:cxnSpMkLst>
            <pc:docMk/>
            <pc:sldMk cId="0" sldId="292"/>
            <ac:cxnSpMk id="277" creationId="{08D54232-CDE1-4B53-B430-AB82206F6B55}"/>
          </ac:cxnSpMkLst>
        </pc:cxnChg>
        <pc:cxnChg chg="add del">
          <ac:chgData name="murielle Conradt" userId="0a7e089b06e29325" providerId="LiveId" clId="{D1D84B4F-64BC-4797-B31F-906DFE2C3EFF}" dt="2022-09-30T07:50:57.051" v="1415"/>
          <ac:cxnSpMkLst>
            <pc:docMk/>
            <pc:sldMk cId="0" sldId="292"/>
            <ac:cxnSpMk id="282" creationId="{08D54232-CDE1-4B53-B430-AB82206F6B55}"/>
          </ac:cxnSpMkLst>
        </pc:cxnChg>
        <pc:cxnChg chg="add">
          <ac:chgData name="murielle Conradt" userId="0a7e089b06e29325" providerId="LiveId" clId="{D1D84B4F-64BC-4797-B31F-906DFE2C3EFF}" dt="2022-09-30T08:29:23.578" v="1464" actId="26606"/>
          <ac:cxnSpMkLst>
            <pc:docMk/>
            <pc:sldMk cId="0" sldId="292"/>
            <ac:cxnSpMk id="286" creationId="{08D54232-CDE1-4B53-B430-AB82206F6B55}"/>
          </ac:cxnSpMkLst>
        </pc:cxnChg>
      </pc:sldChg>
      <pc:sldChg chg="addSp delSp modSp mod setBg setClrOvrMap delDesignElem">
        <pc:chgData name="murielle Conradt" userId="0a7e089b06e29325" providerId="LiveId" clId="{D1D84B4F-64BC-4797-B31F-906DFE2C3EFF}" dt="2022-09-30T08:29:43.101" v="1469" actId="26606"/>
        <pc:sldMkLst>
          <pc:docMk/>
          <pc:sldMk cId="0" sldId="293"/>
        </pc:sldMkLst>
        <pc:spChg chg="mod">
          <ac:chgData name="murielle Conradt" userId="0a7e089b06e29325" providerId="LiveId" clId="{D1D84B4F-64BC-4797-B31F-906DFE2C3EFF}" dt="2022-09-30T08:29:43.101" v="1469" actId="26606"/>
          <ac:spMkLst>
            <pc:docMk/>
            <pc:sldMk cId="0" sldId="293"/>
            <ac:spMk id="272" creationId="{00000000-0000-0000-0000-000000000000}"/>
          </ac:spMkLst>
        </pc:spChg>
        <pc:spChg chg="mod">
          <ac:chgData name="murielle Conradt" userId="0a7e089b06e29325" providerId="LiveId" clId="{D1D84B4F-64BC-4797-B31F-906DFE2C3EFF}" dt="2022-09-30T08:29:43.101" v="1469" actId="26606"/>
          <ac:spMkLst>
            <pc:docMk/>
            <pc:sldMk cId="0" sldId="293"/>
            <ac:spMk id="273" creationId="{00000000-0000-0000-0000-000000000000}"/>
          </ac:spMkLst>
        </pc:spChg>
        <pc:spChg chg="add">
          <ac:chgData name="murielle Conradt" userId="0a7e089b06e29325" providerId="LiveId" clId="{D1D84B4F-64BC-4797-B31F-906DFE2C3EFF}" dt="2022-09-30T08:29:43.101" v="1469" actId="26606"/>
          <ac:spMkLst>
            <pc:docMk/>
            <pc:sldMk cId="0" sldId="293"/>
            <ac:spMk id="276" creationId="{7B2A1016-34C3-4BE4-94F4-F4215EA18EAB}"/>
          </ac:spMkLst>
        </pc:spChg>
        <pc:spChg chg="add">
          <ac:chgData name="murielle Conradt" userId="0a7e089b06e29325" providerId="LiveId" clId="{D1D84B4F-64BC-4797-B31F-906DFE2C3EFF}" dt="2022-09-30T08:29:43.101" v="1469" actId="26606"/>
          <ac:spMkLst>
            <pc:docMk/>
            <pc:sldMk cId="0" sldId="293"/>
            <ac:spMk id="277" creationId="{4BBFA14D-8E4F-42D4-B5A0-9588A6A45452}"/>
          </ac:spMkLst>
        </pc:spChg>
        <pc:spChg chg="add del">
          <ac:chgData name="murielle Conradt" userId="0a7e089b06e29325" providerId="LiveId" clId="{D1D84B4F-64BC-4797-B31F-906DFE2C3EFF}" dt="2022-09-29T16:51:33.489" v="890"/>
          <ac:spMkLst>
            <pc:docMk/>
            <pc:sldMk cId="0" sldId="293"/>
            <ac:spMk id="280" creationId="{77D7B666-D5E6-48CE-B26A-FB5E5C34AF90}"/>
          </ac:spMkLst>
        </pc:spChg>
        <pc:spChg chg="add del">
          <ac:chgData name="murielle Conradt" userId="0a7e089b06e29325" providerId="LiveId" clId="{D1D84B4F-64BC-4797-B31F-906DFE2C3EFF}" dt="2022-09-29T16:51:33.489" v="890"/>
          <ac:spMkLst>
            <pc:docMk/>
            <pc:sldMk cId="0" sldId="293"/>
            <ac:spMk id="282" creationId="{F6EE670A-A41A-44AD-BC1C-2090365EB5B3}"/>
          </ac:spMkLst>
        </pc:spChg>
        <pc:cxnChg chg="add">
          <ac:chgData name="murielle Conradt" userId="0a7e089b06e29325" providerId="LiveId" clId="{D1D84B4F-64BC-4797-B31F-906DFE2C3EFF}" dt="2022-09-30T08:29:43.101" v="1469" actId="26606"/>
          <ac:cxnSpMkLst>
            <pc:docMk/>
            <pc:sldMk cId="0" sldId="293"/>
            <ac:cxnSpMk id="275" creationId="{D84960AC-1CD6-452A-B5F4-2186E3FD7450}"/>
          </ac:cxnSpMkLst>
        </pc:cxnChg>
        <pc:cxnChg chg="add del">
          <ac:chgData name="murielle Conradt" userId="0a7e089b06e29325" providerId="LiveId" clId="{D1D84B4F-64BC-4797-B31F-906DFE2C3EFF}" dt="2022-09-29T16:51:33.489" v="890"/>
          <ac:cxnSpMkLst>
            <pc:docMk/>
            <pc:sldMk cId="0" sldId="293"/>
            <ac:cxnSpMk id="278" creationId="{D84960AC-1CD6-452A-B5F4-2186E3FD7450}"/>
          </ac:cxnSpMkLst>
        </pc:cxnChg>
        <pc:cxnChg chg="add">
          <ac:chgData name="murielle Conradt" userId="0a7e089b06e29325" providerId="LiveId" clId="{D1D84B4F-64BC-4797-B31F-906DFE2C3EFF}" dt="2022-09-30T08:29:43.101" v="1469" actId="26606"/>
          <ac:cxnSpMkLst>
            <pc:docMk/>
            <pc:sldMk cId="0" sldId="293"/>
            <ac:cxnSpMk id="284" creationId="{610B2B88-1A1B-486B-9366-918FE2E71D41}"/>
          </ac:cxnSpMkLst>
        </pc:cxnChg>
      </pc:sldChg>
      <pc:sldChg chg="addSp delSp modSp mod setBg delDesignElem">
        <pc:chgData name="murielle Conradt" userId="0a7e089b06e29325" providerId="LiveId" clId="{D1D84B4F-64BC-4797-B31F-906DFE2C3EFF}" dt="2022-09-30T08:29:46.545" v="1470" actId="26606"/>
        <pc:sldMkLst>
          <pc:docMk/>
          <pc:sldMk cId="0" sldId="294"/>
        </pc:sldMkLst>
        <pc:spChg chg="mod">
          <ac:chgData name="murielle Conradt" userId="0a7e089b06e29325" providerId="LiveId" clId="{D1D84B4F-64BC-4797-B31F-906DFE2C3EFF}" dt="2022-09-30T08:29:46.545" v="1470" actId="26606"/>
          <ac:spMkLst>
            <pc:docMk/>
            <pc:sldMk cId="0" sldId="294"/>
            <ac:spMk id="278" creationId="{00000000-0000-0000-0000-000000000000}"/>
          </ac:spMkLst>
        </pc:spChg>
        <pc:spChg chg="add del">
          <ac:chgData name="murielle Conradt" userId="0a7e089b06e29325" providerId="LiveId" clId="{D1D84B4F-64BC-4797-B31F-906DFE2C3EFF}" dt="2022-09-29T17:12:17.639" v="1206" actId="26606"/>
          <ac:spMkLst>
            <pc:docMk/>
            <pc:sldMk cId="0" sldId="294"/>
            <ac:spMk id="280" creationId="{31E7C082-5B81-400A-A1DE-7CA9F26ED812}"/>
          </ac:spMkLst>
        </pc:spChg>
        <pc:spChg chg="add del">
          <ac:chgData name="murielle Conradt" userId="0a7e089b06e29325" providerId="LiveId" clId="{D1D84B4F-64BC-4797-B31F-906DFE2C3EFF}" dt="2022-09-29T17:12:17.639" v="1206" actId="26606"/>
          <ac:spMkLst>
            <pc:docMk/>
            <pc:sldMk cId="0" sldId="294"/>
            <ac:spMk id="282" creationId="{4C0648FB-4388-443C-8D4E-4A9FF0336078}"/>
          </ac:spMkLst>
        </pc:spChg>
        <pc:spChg chg="add del">
          <ac:chgData name="murielle Conradt" userId="0a7e089b06e29325" providerId="LiveId" clId="{D1D84B4F-64BC-4797-B31F-906DFE2C3EFF}" dt="2022-09-29T16:51:33.489" v="890"/>
          <ac:spMkLst>
            <pc:docMk/>
            <pc:sldMk cId="0" sldId="294"/>
            <ac:spMk id="283" creationId="{31E7C082-5B81-400A-A1DE-7CA9F26ED812}"/>
          </ac:spMkLst>
        </pc:spChg>
        <pc:spChg chg="add del">
          <ac:chgData name="murielle Conradt" userId="0a7e089b06e29325" providerId="LiveId" clId="{D1D84B4F-64BC-4797-B31F-906DFE2C3EFF}" dt="2022-09-29T17:12:17.639" v="1206" actId="26606"/>
          <ac:spMkLst>
            <pc:docMk/>
            <pc:sldMk cId="0" sldId="294"/>
            <ac:spMk id="284" creationId="{4A8D762E-DA8D-419A-BA44-68B93D3D92F8}"/>
          </ac:spMkLst>
        </pc:spChg>
        <pc:spChg chg="add del">
          <ac:chgData name="murielle Conradt" userId="0a7e089b06e29325" providerId="LiveId" clId="{D1D84B4F-64BC-4797-B31F-906DFE2C3EFF}" dt="2022-09-29T17:12:18.991" v="1208" actId="26606"/>
          <ac:spMkLst>
            <pc:docMk/>
            <pc:sldMk cId="0" sldId="294"/>
            <ac:spMk id="286" creationId="{31E7C082-5B81-400A-A1DE-7CA9F26ED812}"/>
          </ac:spMkLst>
        </pc:spChg>
        <pc:spChg chg="add del">
          <ac:chgData name="murielle Conradt" userId="0a7e089b06e29325" providerId="LiveId" clId="{D1D84B4F-64BC-4797-B31F-906DFE2C3EFF}" dt="2022-09-29T16:51:33.489" v="890"/>
          <ac:spMkLst>
            <pc:docMk/>
            <pc:sldMk cId="0" sldId="294"/>
            <ac:spMk id="287" creationId="{4BA0C938-1486-4635-9F6C-44D521FA6A4E}"/>
          </ac:spMkLst>
        </pc:spChg>
        <pc:spChg chg="add del">
          <ac:chgData name="murielle Conradt" userId="0a7e089b06e29325" providerId="LiveId" clId="{D1D84B4F-64BC-4797-B31F-906DFE2C3EFF}" dt="2022-09-29T16:51:33.489" v="890"/>
          <ac:spMkLst>
            <pc:docMk/>
            <pc:sldMk cId="0" sldId="294"/>
            <ac:spMk id="289" creationId="{942A7ABB-6A86-4A02-A072-FA82CDCE533C}"/>
          </ac:spMkLst>
        </pc:spChg>
        <pc:spChg chg="add del">
          <ac:chgData name="murielle Conradt" userId="0a7e089b06e29325" providerId="LiveId" clId="{D1D84B4F-64BC-4797-B31F-906DFE2C3EFF}" dt="2022-09-29T17:12:18.991" v="1208" actId="26606"/>
          <ac:spMkLst>
            <pc:docMk/>
            <pc:sldMk cId="0" sldId="294"/>
            <ac:spMk id="290" creationId="{9238970C-19DE-438D-80D2-5CF9690551E8}"/>
          </ac:spMkLst>
        </pc:spChg>
        <pc:spChg chg="add del">
          <ac:chgData name="murielle Conradt" userId="0a7e089b06e29325" providerId="LiveId" clId="{D1D84B4F-64BC-4797-B31F-906DFE2C3EFF}" dt="2022-09-29T17:12:18.991" v="1208" actId="26606"/>
          <ac:spMkLst>
            <pc:docMk/>
            <pc:sldMk cId="0" sldId="294"/>
            <ac:spMk id="292" creationId="{E4B1E3F6-167B-40F3-B303-9A931BAB971B}"/>
          </ac:spMkLst>
        </pc:spChg>
        <pc:spChg chg="add">
          <ac:chgData name="murielle Conradt" userId="0a7e089b06e29325" providerId="LiveId" clId="{D1D84B4F-64BC-4797-B31F-906DFE2C3EFF}" dt="2022-09-30T08:29:46.545" v="1470" actId="26606"/>
          <ac:spMkLst>
            <pc:docMk/>
            <pc:sldMk cId="0" sldId="294"/>
            <ac:spMk id="294" creationId="{31E7C082-5B81-400A-A1DE-7CA9F26ED812}"/>
          </ac:spMkLst>
        </pc:spChg>
        <pc:spChg chg="add del">
          <ac:chgData name="murielle Conradt" userId="0a7e089b06e29325" providerId="LiveId" clId="{D1D84B4F-64BC-4797-B31F-906DFE2C3EFF}" dt="2022-09-30T06:50:05.533" v="1276"/>
          <ac:spMkLst>
            <pc:docMk/>
            <pc:sldMk cId="0" sldId="294"/>
            <ac:spMk id="295" creationId="{31E7C082-5B81-400A-A1DE-7CA9F26ED812}"/>
          </ac:spMkLst>
        </pc:spChg>
        <pc:spChg chg="add del">
          <ac:chgData name="murielle Conradt" userId="0a7e089b06e29325" providerId="LiveId" clId="{D1D84B4F-64BC-4797-B31F-906DFE2C3EFF}" dt="2022-09-30T06:50:05.533" v="1276"/>
          <ac:spMkLst>
            <pc:docMk/>
            <pc:sldMk cId="0" sldId="294"/>
            <ac:spMk id="297" creationId="{4BA0C938-1486-4635-9F6C-44D521FA6A4E}"/>
          </ac:spMkLst>
        </pc:spChg>
        <pc:spChg chg="add del">
          <ac:chgData name="murielle Conradt" userId="0a7e089b06e29325" providerId="LiveId" clId="{D1D84B4F-64BC-4797-B31F-906DFE2C3EFF}" dt="2022-09-30T06:50:05.533" v="1276"/>
          <ac:spMkLst>
            <pc:docMk/>
            <pc:sldMk cId="0" sldId="294"/>
            <ac:spMk id="298" creationId="{942A7ABB-6A86-4A02-A072-FA82CDCE533C}"/>
          </ac:spMkLst>
        </pc:spChg>
        <pc:spChg chg="add">
          <ac:chgData name="murielle Conradt" userId="0a7e089b06e29325" providerId="LiveId" clId="{D1D84B4F-64BC-4797-B31F-906DFE2C3EFF}" dt="2022-09-30T08:29:46.545" v="1470" actId="26606"/>
          <ac:spMkLst>
            <pc:docMk/>
            <pc:sldMk cId="0" sldId="294"/>
            <ac:spMk id="301" creationId="{4C0648FB-4388-443C-8D4E-4A9FF0336078}"/>
          </ac:spMkLst>
        </pc:spChg>
        <pc:spChg chg="add">
          <ac:chgData name="murielle Conradt" userId="0a7e089b06e29325" providerId="LiveId" clId="{D1D84B4F-64BC-4797-B31F-906DFE2C3EFF}" dt="2022-09-30T08:29:46.545" v="1470" actId="26606"/>
          <ac:spMkLst>
            <pc:docMk/>
            <pc:sldMk cId="0" sldId="294"/>
            <ac:spMk id="302" creationId="{4A8D762E-DA8D-419A-BA44-68B93D3D92F8}"/>
          </ac:spMkLst>
        </pc:spChg>
        <pc:cxnChg chg="add del">
          <ac:chgData name="murielle Conradt" userId="0a7e089b06e29325" providerId="LiveId" clId="{D1D84B4F-64BC-4797-B31F-906DFE2C3EFF}" dt="2022-09-29T17:12:17.639" v="1206" actId="26606"/>
          <ac:cxnSpMkLst>
            <pc:docMk/>
            <pc:sldMk cId="0" sldId="294"/>
            <ac:cxnSpMk id="281" creationId="{08D54232-CDE1-4B53-B430-AB82206F6B55}"/>
          </ac:cxnSpMkLst>
        </pc:cxnChg>
        <pc:cxnChg chg="add del">
          <ac:chgData name="murielle Conradt" userId="0a7e089b06e29325" providerId="LiveId" clId="{D1D84B4F-64BC-4797-B31F-906DFE2C3EFF}" dt="2022-09-29T16:51:33.489" v="890"/>
          <ac:cxnSpMkLst>
            <pc:docMk/>
            <pc:sldMk cId="0" sldId="294"/>
            <ac:cxnSpMk id="285" creationId="{08D54232-CDE1-4B53-B430-AB82206F6B55}"/>
          </ac:cxnSpMkLst>
        </pc:cxnChg>
        <pc:cxnChg chg="add del">
          <ac:chgData name="murielle Conradt" userId="0a7e089b06e29325" providerId="LiveId" clId="{D1D84B4F-64BC-4797-B31F-906DFE2C3EFF}" dt="2022-09-29T17:12:18.991" v="1208" actId="26606"/>
          <ac:cxnSpMkLst>
            <pc:docMk/>
            <pc:sldMk cId="0" sldId="294"/>
            <ac:cxnSpMk id="288" creationId="{08D54232-CDE1-4B53-B430-AB82206F6B55}"/>
          </ac:cxnSpMkLst>
        </pc:cxnChg>
        <pc:cxnChg chg="add del">
          <ac:chgData name="murielle Conradt" userId="0a7e089b06e29325" providerId="LiveId" clId="{D1D84B4F-64BC-4797-B31F-906DFE2C3EFF}" dt="2022-09-29T16:51:33.489" v="890"/>
          <ac:cxnSpMkLst>
            <pc:docMk/>
            <pc:sldMk cId="0" sldId="294"/>
            <ac:cxnSpMk id="291" creationId="{B6916720-6D22-4D4B-BC19-23008C7DD487}"/>
          </ac:cxnSpMkLst>
        </pc:cxnChg>
        <pc:cxnChg chg="add del">
          <ac:chgData name="murielle Conradt" userId="0a7e089b06e29325" providerId="LiveId" clId="{D1D84B4F-64BC-4797-B31F-906DFE2C3EFF}" dt="2022-09-29T17:12:18.991" v="1208" actId="26606"/>
          <ac:cxnSpMkLst>
            <pc:docMk/>
            <pc:sldMk cId="0" sldId="294"/>
            <ac:cxnSpMk id="293" creationId="{40465A9A-0B0E-4D7B-8150-D098AC71B379}"/>
          </ac:cxnSpMkLst>
        </pc:cxnChg>
        <pc:cxnChg chg="add del">
          <ac:chgData name="murielle Conradt" userId="0a7e089b06e29325" providerId="LiveId" clId="{D1D84B4F-64BC-4797-B31F-906DFE2C3EFF}" dt="2022-09-30T06:50:05.533" v="1276"/>
          <ac:cxnSpMkLst>
            <pc:docMk/>
            <pc:sldMk cId="0" sldId="294"/>
            <ac:cxnSpMk id="296" creationId="{08D54232-CDE1-4B53-B430-AB82206F6B55}"/>
          </ac:cxnSpMkLst>
        </pc:cxnChg>
        <pc:cxnChg chg="add del">
          <ac:chgData name="murielle Conradt" userId="0a7e089b06e29325" providerId="LiveId" clId="{D1D84B4F-64BC-4797-B31F-906DFE2C3EFF}" dt="2022-09-30T06:50:05.533" v="1276"/>
          <ac:cxnSpMkLst>
            <pc:docMk/>
            <pc:sldMk cId="0" sldId="294"/>
            <ac:cxnSpMk id="299" creationId="{B6916720-6D22-4D4B-BC19-23008C7DD487}"/>
          </ac:cxnSpMkLst>
        </pc:cxnChg>
        <pc:cxnChg chg="add">
          <ac:chgData name="murielle Conradt" userId="0a7e089b06e29325" providerId="LiveId" clId="{D1D84B4F-64BC-4797-B31F-906DFE2C3EFF}" dt="2022-09-30T08:29:46.545" v="1470" actId="26606"/>
          <ac:cxnSpMkLst>
            <pc:docMk/>
            <pc:sldMk cId="0" sldId="294"/>
            <ac:cxnSpMk id="300" creationId="{08D54232-CDE1-4B53-B430-AB82206F6B55}"/>
          </ac:cxnSpMkLst>
        </pc:cxnChg>
      </pc:sldChg>
      <pc:sldChg chg="addSp delSp modSp mod setBg setClrOvrMap delDesignElem">
        <pc:chgData name="murielle Conradt" userId="0a7e089b06e29325" providerId="LiveId" clId="{D1D84B4F-64BC-4797-B31F-906DFE2C3EFF}" dt="2022-09-30T08:29:50.337" v="1471" actId="26606"/>
        <pc:sldMkLst>
          <pc:docMk/>
          <pc:sldMk cId="0" sldId="295"/>
        </pc:sldMkLst>
        <pc:spChg chg="add del mod">
          <ac:chgData name="murielle Conradt" userId="0a7e089b06e29325" providerId="LiveId" clId="{D1D84B4F-64BC-4797-B31F-906DFE2C3EFF}" dt="2022-09-30T07:51:04.352" v="1418" actId="26606"/>
          <ac:spMkLst>
            <pc:docMk/>
            <pc:sldMk cId="0" sldId="295"/>
            <ac:spMk id="283" creationId="{00000000-0000-0000-0000-000000000000}"/>
          </ac:spMkLst>
        </pc:spChg>
        <pc:spChg chg="add del">
          <ac:chgData name="murielle Conradt" userId="0a7e089b06e29325" providerId="LiveId" clId="{D1D84B4F-64BC-4797-B31F-906DFE2C3EFF}" dt="2022-09-30T06:50:05.533" v="1276"/>
          <ac:spMkLst>
            <pc:docMk/>
            <pc:sldMk cId="0" sldId="295"/>
            <ac:spMk id="286" creationId="{BC82E0D7-37D0-4C31-B2DA-233C8F10C968}"/>
          </ac:spMkLst>
        </pc:spChg>
        <pc:spChg chg="add del">
          <ac:chgData name="murielle Conradt" userId="0a7e089b06e29325" providerId="LiveId" clId="{D1D84B4F-64BC-4797-B31F-906DFE2C3EFF}" dt="2022-09-30T06:50:05.533" v="1276"/>
          <ac:spMkLst>
            <pc:docMk/>
            <pc:sldMk cId="0" sldId="295"/>
            <ac:spMk id="289" creationId="{F9F40211-4307-4706-AE59-83AC153FBFFA}"/>
          </ac:spMkLst>
        </pc:spChg>
        <pc:spChg chg="add del">
          <ac:chgData name="murielle Conradt" userId="0a7e089b06e29325" providerId="LiveId" clId="{D1D84B4F-64BC-4797-B31F-906DFE2C3EFF}" dt="2022-09-29T16:51:33.489" v="890"/>
          <ac:spMkLst>
            <pc:docMk/>
            <pc:sldMk cId="0" sldId="295"/>
            <ac:spMk id="290" creationId="{7B2A1016-34C3-4BE4-94F4-F4215EA18EAB}"/>
          </ac:spMkLst>
        </pc:spChg>
        <pc:spChg chg="add del">
          <ac:chgData name="murielle Conradt" userId="0a7e089b06e29325" providerId="LiveId" clId="{D1D84B4F-64BC-4797-B31F-906DFE2C3EFF}" dt="2022-09-30T07:51:04.336" v="1417" actId="26606"/>
          <ac:spMkLst>
            <pc:docMk/>
            <pc:sldMk cId="0" sldId="295"/>
            <ac:spMk id="291" creationId="{FC695245-44E3-4A14-900A-D06036644A4E}"/>
          </ac:spMkLst>
        </pc:spChg>
        <pc:spChg chg="add del">
          <ac:chgData name="murielle Conradt" userId="0a7e089b06e29325" providerId="LiveId" clId="{D1D84B4F-64BC-4797-B31F-906DFE2C3EFF}" dt="2022-09-29T16:51:33.489" v="890"/>
          <ac:spMkLst>
            <pc:docMk/>
            <pc:sldMk cId="0" sldId="295"/>
            <ac:spMk id="292" creationId="{4BBFA14D-8E4F-42D4-B5A0-9588A6A45452}"/>
          </ac:spMkLst>
        </pc:spChg>
        <pc:spChg chg="add del">
          <ac:chgData name="murielle Conradt" userId="0a7e089b06e29325" providerId="LiveId" clId="{D1D84B4F-64BC-4797-B31F-906DFE2C3EFF}" dt="2022-09-30T08:27:48.376" v="1443"/>
          <ac:spMkLst>
            <pc:docMk/>
            <pc:sldMk cId="0" sldId="295"/>
            <ac:spMk id="298" creationId="{39E4C68A-A4A9-48A4-9FF2-D2896B1EA01F}"/>
          </ac:spMkLst>
        </pc:spChg>
        <pc:spChg chg="add del">
          <ac:chgData name="murielle Conradt" userId="0a7e089b06e29325" providerId="LiveId" clId="{D1D84B4F-64BC-4797-B31F-906DFE2C3EFF}" dt="2022-09-30T08:27:48.376" v="1443"/>
          <ac:spMkLst>
            <pc:docMk/>
            <pc:sldMk cId="0" sldId="295"/>
            <ac:spMk id="299" creationId="{E2B9AEA5-52CB-49A6-AF8A-33502F291B91}"/>
          </ac:spMkLst>
        </pc:spChg>
        <pc:spChg chg="add mod">
          <ac:chgData name="murielle Conradt" userId="0a7e089b06e29325" providerId="LiveId" clId="{D1D84B4F-64BC-4797-B31F-906DFE2C3EFF}" dt="2022-09-30T08:29:50.337" v="1471" actId="26606"/>
          <ac:spMkLst>
            <pc:docMk/>
            <pc:sldMk cId="0" sldId="295"/>
            <ac:spMk id="300" creationId="{00000000-0000-0000-0000-000000000000}"/>
          </ac:spMkLst>
        </pc:spChg>
        <pc:spChg chg="add">
          <ac:chgData name="murielle Conradt" userId="0a7e089b06e29325" providerId="LiveId" clId="{D1D84B4F-64BC-4797-B31F-906DFE2C3EFF}" dt="2022-09-30T08:29:50.337" v="1471" actId="26606"/>
          <ac:spMkLst>
            <pc:docMk/>
            <pc:sldMk cId="0" sldId="295"/>
            <ac:spMk id="307" creationId="{BC82E0D7-37D0-4C31-B2DA-233C8F10C968}"/>
          </ac:spMkLst>
        </pc:spChg>
        <pc:spChg chg="add">
          <ac:chgData name="murielle Conradt" userId="0a7e089b06e29325" providerId="LiveId" clId="{D1D84B4F-64BC-4797-B31F-906DFE2C3EFF}" dt="2022-09-30T08:29:50.337" v="1471" actId="26606"/>
          <ac:spMkLst>
            <pc:docMk/>
            <pc:sldMk cId="0" sldId="295"/>
            <ac:spMk id="311" creationId="{F9F40211-4307-4706-AE59-83AC153FBFFA}"/>
          </ac:spMkLst>
        </pc:spChg>
        <pc:graphicFrameChg chg="add del">
          <ac:chgData name="murielle Conradt" userId="0a7e089b06e29325" providerId="LiveId" clId="{D1D84B4F-64BC-4797-B31F-906DFE2C3EFF}" dt="2022-09-30T07:51:04.336" v="1417" actId="26606"/>
          <ac:graphicFrameMkLst>
            <pc:docMk/>
            <pc:sldMk cId="0" sldId="295"/>
            <ac:graphicFrameMk id="295" creationId="{500C466B-EB1A-6F6F-CEB9-47BD64594395}"/>
          </ac:graphicFrameMkLst>
        </pc:graphicFrameChg>
        <pc:cxnChg chg="add del">
          <ac:chgData name="murielle Conradt" userId="0a7e089b06e29325" providerId="LiveId" clId="{D1D84B4F-64BC-4797-B31F-906DFE2C3EFF}" dt="2022-09-30T06:50:05.533" v="1276"/>
          <ac:cxnSpMkLst>
            <pc:docMk/>
            <pc:sldMk cId="0" sldId="295"/>
            <ac:cxnSpMk id="285" creationId="{D84960AC-1CD6-452A-B5F4-2186E3FD7450}"/>
          </ac:cxnSpMkLst>
        </pc:cxnChg>
        <pc:cxnChg chg="add del">
          <ac:chgData name="murielle Conradt" userId="0a7e089b06e29325" providerId="LiveId" clId="{D1D84B4F-64BC-4797-B31F-906DFE2C3EFF}" dt="2022-09-30T06:50:05.533" v="1276"/>
          <ac:cxnSpMkLst>
            <pc:docMk/>
            <pc:sldMk cId="0" sldId="295"/>
            <ac:cxnSpMk id="287" creationId="{1AD3A364-FD48-4C42-B623-DAD0C3ED6B47}"/>
          </ac:cxnSpMkLst>
        </pc:cxnChg>
        <pc:cxnChg chg="add del">
          <ac:chgData name="murielle Conradt" userId="0a7e089b06e29325" providerId="LiveId" clId="{D1D84B4F-64BC-4797-B31F-906DFE2C3EFF}" dt="2022-09-29T16:51:33.489" v="890"/>
          <ac:cxnSpMkLst>
            <pc:docMk/>
            <pc:sldMk cId="0" sldId="295"/>
            <ac:cxnSpMk id="288" creationId="{D84960AC-1CD6-452A-B5F4-2186E3FD7450}"/>
          </ac:cxnSpMkLst>
        </pc:cxnChg>
        <pc:cxnChg chg="add del">
          <ac:chgData name="murielle Conradt" userId="0a7e089b06e29325" providerId="LiveId" clId="{D1D84B4F-64BC-4797-B31F-906DFE2C3EFF}" dt="2022-09-30T07:51:04.336" v="1417" actId="26606"/>
          <ac:cxnSpMkLst>
            <pc:docMk/>
            <pc:sldMk cId="0" sldId="295"/>
            <ac:cxnSpMk id="293" creationId="{0E117F94-4A49-4CCB-AB97-121615AE4FCA}"/>
          </ac:cxnSpMkLst>
        </pc:cxnChg>
        <pc:cxnChg chg="add del">
          <ac:chgData name="murielle Conradt" userId="0a7e089b06e29325" providerId="LiveId" clId="{D1D84B4F-64BC-4797-B31F-906DFE2C3EFF}" dt="2022-09-29T16:51:33.489" v="890"/>
          <ac:cxnSpMkLst>
            <pc:docMk/>
            <pc:sldMk cId="0" sldId="295"/>
            <ac:cxnSpMk id="294" creationId="{610B2B88-1A1B-486B-9366-918FE2E71D41}"/>
          </ac:cxnSpMkLst>
        </pc:cxnChg>
        <pc:cxnChg chg="add del">
          <ac:chgData name="murielle Conradt" userId="0a7e089b06e29325" providerId="LiveId" clId="{D1D84B4F-64BC-4797-B31F-906DFE2C3EFF}" dt="2022-09-30T08:27:48.376" v="1443"/>
          <ac:cxnSpMkLst>
            <pc:docMk/>
            <pc:sldMk cId="0" sldId="295"/>
            <ac:cxnSpMk id="297" creationId="{D84960AC-1CD6-452A-B5F4-2186E3FD7450}"/>
          </ac:cxnSpMkLst>
        </pc:cxnChg>
        <pc:cxnChg chg="add">
          <ac:chgData name="murielle Conradt" userId="0a7e089b06e29325" providerId="LiveId" clId="{D1D84B4F-64BC-4797-B31F-906DFE2C3EFF}" dt="2022-09-30T08:29:50.337" v="1471" actId="26606"/>
          <ac:cxnSpMkLst>
            <pc:docMk/>
            <pc:sldMk cId="0" sldId="295"/>
            <ac:cxnSpMk id="305" creationId="{D84960AC-1CD6-452A-B5F4-2186E3FD7450}"/>
          </ac:cxnSpMkLst>
        </pc:cxnChg>
        <pc:cxnChg chg="add">
          <ac:chgData name="murielle Conradt" userId="0a7e089b06e29325" providerId="LiveId" clId="{D1D84B4F-64BC-4797-B31F-906DFE2C3EFF}" dt="2022-09-30T08:29:50.337" v="1471" actId="26606"/>
          <ac:cxnSpMkLst>
            <pc:docMk/>
            <pc:sldMk cId="0" sldId="295"/>
            <ac:cxnSpMk id="309" creationId="{1AD3A364-FD48-4C42-B623-DAD0C3ED6B47}"/>
          </ac:cxnSpMkLst>
        </pc:cxnChg>
      </pc:sldChg>
      <pc:sldChg chg="addSp delSp modSp mod setBg delDesignElem">
        <pc:chgData name="murielle Conradt" userId="0a7e089b06e29325" providerId="LiveId" clId="{D1D84B4F-64BC-4797-B31F-906DFE2C3EFF}" dt="2022-09-30T08:29:55.427" v="1472" actId="26606"/>
        <pc:sldMkLst>
          <pc:docMk/>
          <pc:sldMk cId="0" sldId="296"/>
        </pc:sldMkLst>
        <pc:spChg chg="mod">
          <ac:chgData name="murielle Conradt" userId="0a7e089b06e29325" providerId="LiveId" clId="{D1D84B4F-64BC-4797-B31F-906DFE2C3EFF}" dt="2022-09-29T17:12:49.736" v="1212" actId="26606"/>
          <ac:spMkLst>
            <pc:docMk/>
            <pc:sldMk cId="0" sldId="296"/>
            <ac:spMk id="288" creationId="{00000000-0000-0000-0000-000000000000}"/>
          </ac:spMkLst>
        </pc:spChg>
        <pc:spChg chg="mod">
          <ac:chgData name="murielle Conradt" userId="0a7e089b06e29325" providerId="LiveId" clId="{D1D84B4F-64BC-4797-B31F-906DFE2C3EFF}" dt="2022-09-29T17:12:49.736" v="1212" actId="26606"/>
          <ac:spMkLst>
            <pc:docMk/>
            <pc:sldMk cId="0" sldId="296"/>
            <ac:spMk id="289" creationId="{00000000-0000-0000-0000-000000000000}"/>
          </ac:spMkLst>
        </pc:spChg>
        <pc:spChg chg="add del">
          <ac:chgData name="murielle Conradt" userId="0a7e089b06e29325" providerId="LiveId" clId="{D1D84B4F-64BC-4797-B31F-906DFE2C3EFF}" dt="2022-09-29T16:51:33.489" v="890"/>
          <ac:spMkLst>
            <pc:docMk/>
            <pc:sldMk cId="0" sldId="296"/>
            <ac:spMk id="296" creationId="{39E4C68A-A4A9-48A4-9FF2-D2896B1EA01F}"/>
          </ac:spMkLst>
        </pc:spChg>
        <pc:spChg chg="add del">
          <ac:chgData name="murielle Conradt" userId="0a7e089b06e29325" providerId="LiveId" clId="{D1D84B4F-64BC-4797-B31F-906DFE2C3EFF}" dt="2022-09-29T16:51:33.489" v="890"/>
          <ac:spMkLst>
            <pc:docMk/>
            <pc:sldMk cId="0" sldId="296"/>
            <ac:spMk id="298" creationId="{E2B9AEA5-52CB-49A6-AF8A-33502F291B91}"/>
          </ac:spMkLst>
        </pc:spChg>
        <pc:picChg chg="add mod">
          <ac:chgData name="murielle Conradt" userId="0a7e089b06e29325" providerId="LiveId" clId="{D1D84B4F-64BC-4797-B31F-906DFE2C3EFF}" dt="2022-09-30T08:29:55.427" v="1472" actId="26606"/>
          <ac:picMkLst>
            <pc:docMk/>
            <pc:sldMk cId="0" sldId="296"/>
            <ac:picMk id="291" creationId="{F21FD4B6-4B2B-7818-1E3F-21562551798D}"/>
          </ac:picMkLst>
        </pc:picChg>
        <pc:cxnChg chg="add">
          <ac:chgData name="murielle Conradt" userId="0a7e089b06e29325" providerId="LiveId" clId="{D1D84B4F-64BC-4797-B31F-906DFE2C3EFF}" dt="2022-09-30T08:29:55.427" v="1472" actId="26606"/>
          <ac:cxnSpMkLst>
            <pc:docMk/>
            <pc:sldMk cId="0" sldId="296"/>
            <ac:cxnSpMk id="293" creationId="{B0AD926A-6A49-4FAF-A392-4534F4E93918}"/>
          </ac:cxnSpMkLst>
        </pc:cxnChg>
        <pc:cxnChg chg="add del">
          <ac:chgData name="murielle Conradt" userId="0a7e089b06e29325" providerId="LiveId" clId="{D1D84B4F-64BC-4797-B31F-906DFE2C3EFF}" dt="2022-09-29T16:51:33.489" v="890"/>
          <ac:cxnSpMkLst>
            <pc:docMk/>
            <pc:sldMk cId="0" sldId="296"/>
            <ac:cxnSpMk id="294" creationId="{D84960AC-1CD6-452A-B5F4-2186E3FD7450}"/>
          </ac:cxnSpMkLst>
        </pc:cxnChg>
        <pc:cxnChg chg="add del">
          <ac:chgData name="murielle Conradt" userId="0a7e089b06e29325" providerId="LiveId" clId="{D1D84B4F-64BC-4797-B31F-906DFE2C3EFF}" dt="2022-09-30T06:50:05.533" v="1276"/>
          <ac:cxnSpMkLst>
            <pc:docMk/>
            <pc:sldMk cId="0" sldId="296"/>
            <ac:cxnSpMk id="295" creationId="{B0AD926A-6A49-4FAF-A392-4534F4E93918}"/>
          </ac:cxnSpMkLst>
        </pc:cxnChg>
      </pc:sldChg>
      <pc:sldChg chg="addSp delSp modSp mod setBg delDesignElem">
        <pc:chgData name="murielle Conradt" userId="0a7e089b06e29325" providerId="LiveId" clId="{D1D84B4F-64BC-4797-B31F-906DFE2C3EFF}" dt="2022-09-30T08:27:48.376" v="1443"/>
        <pc:sldMkLst>
          <pc:docMk/>
          <pc:sldMk cId="0" sldId="297"/>
        </pc:sldMkLst>
        <pc:spChg chg="mod">
          <ac:chgData name="murielle Conradt" userId="0a7e089b06e29325" providerId="LiveId" clId="{D1D84B4F-64BC-4797-B31F-906DFE2C3EFF}" dt="2022-09-30T08:27:48.376" v="1443"/>
          <ac:spMkLst>
            <pc:docMk/>
            <pc:sldMk cId="0" sldId="297"/>
            <ac:spMk id="294" creationId="{00000000-0000-0000-0000-000000000000}"/>
          </ac:spMkLst>
        </pc:spChg>
        <pc:spChg chg="add del">
          <ac:chgData name="murielle Conradt" userId="0a7e089b06e29325" providerId="LiveId" clId="{D1D84B4F-64BC-4797-B31F-906DFE2C3EFF}" dt="2022-09-30T06:50:05.533" v="1276"/>
          <ac:spMkLst>
            <pc:docMk/>
            <pc:sldMk cId="0" sldId="297"/>
            <ac:spMk id="297" creationId="{39E4C68A-A4A9-48A4-9FF2-D2896B1EA01F}"/>
          </ac:spMkLst>
        </pc:spChg>
        <pc:spChg chg="add del">
          <ac:chgData name="murielle Conradt" userId="0a7e089b06e29325" providerId="LiveId" clId="{D1D84B4F-64BC-4797-B31F-906DFE2C3EFF}" dt="2022-09-30T06:50:05.533" v="1276"/>
          <ac:spMkLst>
            <pc:docMk/>
            <pc:sldMk cId="0" sldId="297"/>
            <ac:spMk id="298" creationId="{E2B9AEA5-52CB-49A6-AF8A-33502F291B91}"/>
          </ac:spMkLst>
        </pc:spChg>
        <pc:spChg chg="add del">
          <ac:chgData name="murielle Conradt" userId="0a7e089b06e29325" providerId="LiveId" clId="{D1D84B4F-64BC-4797-B31F-906DFE2C3EFF}" dt="2022-09-29T16:51:33.489" v="890"/>
          <ac:spMkLst>
            <pc:docMk/>
            <pc:sldMk cId="0" sldId="297"/>
            <ac:spMk id="301" creationId="{39E4C68A-A4A9-48A4-9FF2-D2896B1EA01F}"/>
          </ac:spMkLst>
        </pc:spChg>
        <pc:spChg chg="add del">
          <ac:chgData name="murielle Conradt" userId="0a7e089b06e29325" providerId="LiveId" clId="{D1D84B4F-64BC-4797-B31F-906DFE2C3EFF}" dt="2022-09-30T08:27:48.376" v="1443"/>
          <ac:spMkLst>
            <pc:docMk/>
            <pc:sldMk cId="0" sldId="297"/>
            <ac:spMk id="302" creationId="{39E4C68A-A4A9-48A4-9FF2-D2896B1EA01F}"/>
          </ac:spMkLst>
        </pc:spChg>
        <pc:spChg chg="add del">
          <ac:chgData name="murielle Conradt" userId="0a7e089b06e29325" providerId="LiveId" clId="{D1D84B4F-64BC-4797-B31F-906DFE2C3EFF}" dt="2022-09-29T16:51:33.489" v="890"/>
          <ac:spMkLst>
            <pc:docMk/>
            <pc:sldMk cId="0" sldId="297"/>
            <ac:spMk id="303" creationId="{E2B9AEA5-52CB-49A6-AF8A-33502F291B91}"/>
          </ac:spMkLst>
        </pc:spChg>
        <pc:spChg chg="add del">
          <ac:chgData name="murielle Conradt" userId="0a7e089b06e29325" providerId="LiveId" clId="{D1D84B4F-64BC-4797-B31F-906DFE2C3EFF}" dt="2022-09-30T08:27:48.376" v="1443"/>
          <ac:spMkLst>
            <pc:docMk/>
            <pc:sldMk cId="0" sldId="297"/>
            <ac:spMk id="304" creationId="{E2B9AEA5-52CB-49A6-AF8A-33502F291B91}"/>
          </ac:spMkLst>
        </pc:spChg>
        <pc:cxnChg chg="add del">
          <ac:chgData name="murielle Conradt" userId="0a7e089b06e29325" providerId="LiveId" clId="{D1D84B4F-64BC-4797-B31F-906DFE2C3EFF}" dt="2022-09-30T06:50:05.533" v="1276"/>
          <ac:cxnSpMkLst>
            <pc:docMk/>
            <pc:sldMk cId="0" sldId="297"/>
            <ac:cxnSpMk id="296" creationId="{D84960AC-1CD6-452A-B5F4-2186E3FD7450}"/>
          </ac:cxnSpMkLst>
        </pc:cxnChg>
        <pc:cxnChg chg="add del">
          <ac:chgData name="murielle Conradt" userId="0a7e089b06e29325" providerId="LiveId" clId="{D1D84B4F-64BC-4797-B31F-906DFE2C3EFF}" dt="2022-09-29T16:51:33.489" v="890"/>
          <ac:cxnSpMkLst>
            <pc:docMk/>
            <pc:sldMk cId="0" sldId="297"/>
            <ac:cxnSpMk id="299" creationId="{D84960AC-1CD6-452A-B5F4-2186E3FD7450}"/>
          </ac:cxnSpMkLst>
        </pc:cxnChg>
        <pc:cxnChg chg="add del">
          <ac:chgData name="murielle Conradt" userId="0a7e089b06e29325" providerId="LiveId" clId="{D1D84B4F-64BC-4797-B31F-906DFE2C3EFF}" dt="2022-09-30T08:27:48.376" v="1443"/>
          <ac:cxnSpMkLst>
            <pc:docMk/>
            <pc:sldMk cId="0" sldId="297"/>
            <ac:cxnSpMk id="300" creationId="{D84960AC-1CD6-452A-B5F4-2186E3FD7450}"/>
          </ac:cxnSpMkLst>
        </pc:cxnChg>
      </pc:sldChg>
      <pc:sldChg chg="addSp delSp modSp mod setBg delDesignElem">
        <pc:chgData name="murielle Conradt" userId="0a7e089b06e29325" providerId="LiveId" clId="{D1D84B4F-64BC-4797-B31F-906DFE2C3EFF}" dt="2022-09-30T08:27:48.376" v="1443"/>
        <pc:sldMkLst>
          <pc:docMk/>
          <pc:sldMk cId="0" sldId="298"/>
        </pc:sldMkLst>
        <pc:spChg chg="mod">
          <ac:chgData name="murielle Conradt" userId="0a7e089b06e29325" providerId="LiveId" clId="{D1D84B4F-64BC-4797-B31F-906DFE2C3EFF}" dt="2022-09-30T08:27:48.376" v="1443"/>
          <ac:spMkLst>
            <pc:docMk/>
            <pc:sldMk cId="0" sldId="298"/>
            <ac:spMk id="299" creationId="{00000000-0000-0000-0000-000000000000}"/>
          </ac:spMkLst>
        </pc:spChg>
        <pc:spChg chg="add del">
          <ac:chgData name="murielle Conradt" userId="0a7e089b06e29325" providerId="LiveId" clId="{D1D84B4F-64BC-4797-B31F-906DFE2C3EFF}" dt="2022-09-29T17:14:19.007" v="1216" actId="26606"/>
          <ac:spMkLst>
            <pc:docMk/>
            <pc:sldMk cId="0" sldId="298"/>
            <ac:spMk id="302" creationId="{39E4C68A-A4A9-48A4-9FF2-D2896B1EA01F}"/>
          </ac:spMkLst>
        </pc:spChg>
        <pc:spChg chg="add del">
          <ac:chgData name="murielle Conradt" userId="0a7e089b06e29325" providerId="LiveId" clId="{D1D84B4F-64BC-4797-B31F-906DFE2C3EFF}" dt="2022-09-29T17:14:19.007" v="1216" actId="26606"/>
          <ac:spMkLst>
            <pc:docMk/>
            <pc:sldMk cId="0" sldId="298"/>
            <ac:spMk id="303" creationId="{E2B9AEA5-52CB-49A6-AF8A-33502F291B91}"/>
          </ac:spMkLst>
        </pc:spChg>
        <pc:spChg chg="add del">
          <ac:chgData name="murielle Conradt" userId="0a7e089b06e29325" providerId="LiveId" clId="{D1D84B4F-64BC-4797-B31F-906DFE2C3EFF}" dt="2022-09-29T16:51:33.489" v="890"/>
          <ac:spMkLst>
            <pc:docMk/>
            <pc:sldMk cId="0" sldId="298"/>
            <ac:spMk id="306" creationId="{39E4C68A-A4A9-48A4-9FF2-D2896B1EA01F}"/>
          </ac:spMkLst>
        </pc:spChg>
        <pc:spChg chg="add del">
          <ac:chgData name="murielle Conradt" userId="0a7e089b06e29325" providerId="LiveId" clId="{D1D84B4F-64BC-4797-B31F-906DFE2C3EFF}" dt="2022-09-30T06:50:05.533" v="1276"/>
          <ac:spMkLst>
            <pc:docMk/>
            <pc:sldMk cId="0" sldId="298"/>
            <ac:spMk id="307" creationId="{BC82E0D7-37D0-4C31-B2DA-233C8F10C968}"/>
          </ac:spMkLst>
        </pc:spChg>
        <pc:spChg chg="add del">
          <ac:chgData name="murielle Conradt" userId="0a7e089b06e29325" providerId="LiveId" clId="{D1D84B4F-64BC-4797-B31F-906DFE2C3EFF}" dt="2022-09-29T16:51:33.489" v="890"/>
          <ac:spMkLst>
            <pc:docMk/>
            <pc:sldMk cId="0" sldId="298"/>
            <ac:spMk id="308" creationId="{E2B9AEA5-52CB-49A6-AF8A-33502F291B91}"/>
          </ac:spMkLst>
        </pc:spChg>
        <pc:spChg chg="add del">
          <ac:chgData name="murielle Conradt" userId="0a7e089b06e29325" providerId="LiveId" clId="{D1D84B4F-64BC-4797-B31F-906DFE2C3EFF}" dt="2022-09-30T06:50:05.533" v="1276"/>
          <ac:spMkLst>
            <pc:docMk/>
            <pc:sldMk cId="0" sldId="298"/>
            <ac:spMk id="310" creationId="{F9F40211-4307-4706-AE59-83AC153FBFFA}"/>
          </ac:spMkLst>
        </pc:spChg>
        <pc:spChg chg="add del">
          <ac:chgData name="murielle Conradt" userId="0a7e089b06e29325" providerId="LiveId" clId="{D1D84B4F-64BC-4797-B31F-906DFE2C3EFF}" dt="2022-09-30T08:27:48.376" v="1443"/>
          <ac:spMkLst>
            <pc:docMk/>
            <pc:sldMk cId="0" sldId="298"/>
            <ac:spMk id="312" creationId="{39E4C68A-A4A9-48A4-9FF2-D2896B1EA01F}"/>
          </ac:spMkLst>
        </pc:spChg>
        <pc:spChg chg="add del">
          <ac:chgData name="murielle Conradt" userId="0a7e089b06e29325" providerId="LiveId" clId="{D1D84B4F-64BC-4797-B31F-906DFE2C3EFF}" dt="2022-09-30T08:27:48.376" v="1443"/>
          <ac:spMkLst>
            <pc:docMk/>
            <pc:sldMk cId="0" sldId="298"/>
            <ac:spMk id="313" creationId="{E2B9AEA5-52CB-49A6-AF8A-33502F291B91}"/>
          </ac:spMkLst>
        </pc:spChg>
        <pc:cxnChg chg="add del">
          <ac:chgData name="murielle Conradt" userId="0a7e089b06e29325" providerId="LiveId" clId="{D1D84B4F-64BC-4797-B31F-906DFE2C3EFF}" dt="2022-09-29T17:14:19.007" v="1216" actId="26606"/>
          <ac:cxnSpMkLst>
            <pc:docMk/>
            <pc:sldMk cId="0" sldId="298"/>
            <ac:cxnSpMk id="301" creationId="{D84960AC-1CD6-452A-B5F4-2186E3FD7450}"/>
          </ac:cxnSpMkLst>
        </pc:cxnChg>
        <pc:cxnChg chg="add del">
          <ac:chgData name="murielle Conradt" userId="0a7e089b06e29325" providerId="LiveId" clId="{D1D84B4F-64BC-4797-B31F-906DFE2C3EFF}" dt="2022-09-29T16:51:33.489" v="890"/>
          <ac:cxnSpMkLst>
            <pc:docMk/>
            <pc:sldMk cId="0" sldId="298"/>
            <ac:cxnSpMk id="304" creationId="{D84960AC-1CD6-452A-B5F4-2186E3FD7450}"/>
          </ac:cxnSpMkLst>
        </pc:cxnChg>
        <pc:cxnChg chg="add del">
          <ac:chgData name="murielle Conradt" userId="0a7e089b06e29325" providerId="LiveId" clId="{D1D84B4F-64BC-4797-B31F-906DFE2C3EFF}" dt="2022-09-30T06:50:05.533" v="1276"/>
          <ac:cxnSpMkLst>
            <pc:docMk/>
            <pc:sldMk cId="0" sldId="298"/>
            <ac:cxnSpMk id="305" creationId="{D84960AC-1CD6-452A-B5F4-2186E3FD7450}"/>
          </ac:cxnSpMkLst>
        </pc:cxnChg>
        <pc:cxnChg chg="add del">
          <ac:chgData name="murielle Conradt" userId="0a7e089b06e29325" providerId="LiveId" clId="{D1D84B4F-64BC-4797-B31F-906DFE2C3EFF}" dt="2022-09-30T06:50:05.533" v="1276"/>
          <ac:cxnSpMkLst>
            <pc:docMk/>
            <pc:sldMk cId="0" sldId="298"/>
            <ac:cxnSpMk id="309" creationId="{1AD3A364-FD48-4C42-B623-DAD0C3ED6B47}"/>
          </ac:cxnSpMkLst>
        </pc:cxnChg>
        <pc:cxnChg chg="add del">
          <ac:chgData name="murielle Conradt" userId="0a7e089b06e29325" providerId="LiveId" clId="{D1D84B4F-64BC-4797-B31F-906DFE2C3EFF}" dt="2022-09-30T08:27:48.376" v="1443"/>
          <ac:cxnSpMkLst>
            <pc:docMk/>
            <pc:sldMk cId="0" sldId="298"/>
            <ac:cxnSpMk id="311" creationId="{D84960AC-1CD6-452A-B5F4-2186E3FD7450}"/>
          </ac:cxnSpMkLst>
        </pc:cxnChg>
      </pc:sldChg>
      <pc:sldChg chg="addSp delSp modSp mod setBg delDesignElem">
        <pc:chgData name="murielle Conradt" userId="0a7e089b06e29325" providerId="LiveId" clId="{D1D84B4F-64BC-4797-B31F-906DFE2C3EFF}" dt="2022-09-30T08:27:48.376" v="1443"/>
        <pc:sldMkLst>
          <pc:docMk/>
          <pc:sldMk cId="0" sldId="299"/>
        </pc:sldMkLst>
        <pc:spChg chg="mod">
          <ac:chgData name="murielle Conradt" userId="0a7e089b06e29325" providerId="LiveId" clId="{D1D84B4F-64BC-4797-B31F-906DFE2C3EFF}" dt="2022-09-29T17:19:44.828" v="1228" actId="26606"/>
          <ac:spMkLst>
            <pc:docMk/>
            <pc:sldMk cId="0" sldId="299"/>
            <ac:spMk id="304" creationId="{00000000-0000-0000-0000-000000000000}"/>
          </ac:spMkLst>
        </pc:spChg>
        <pc:spChg chg="add del">
          <ac:chgData name="murielle Conradt" userId="0a7e089b06e29325" providerId="LiveId" clId="{D1D84B4F-64BC-4797-B31F-906DFE2C3EFF}" dt="2022-09-30T08:27:48.376" v="1443"/>
          <ac:spMkLst>
            <pc:docMk/>
            <pc:sldMk cId="0" sldId="299"/>
            <ac:spMk id="306" creationId="{31E7C082-5B81-400A-A1DE-7CA9F26ED812}"/>
          </ac:spMkLst>
        </pc:spChg>
        <pc:spChg chg="add del">
          <ac:chgData name="murielle Conradt" userId="0a7e089b06e29325" providerId="LiveId" clId="{D1D84B4F-64BC-4797-B31F-906DFE2C3EFF}" dt="2022-09-30T08:27:48.376" v="1443"/>
          <ac:spMkLst>
            <pc:docMk/>
            <pc:sldMk cId="0" sldId="299"/>
            <ac:spMk id="308" creationId="{4C0648FB-4388-443C-8D4E-4A9FF0336078}"/>
          </ac:spMkLst>
        </pc:spChg>
        <pc:spChg chg="add del">
          <ac:chgData name="murielle Conradt" userId="0a7e089b06e29325" providerId="LiveId" clId="{D1D84B4F-64BC-4797-B31F-906DFE2C3EFF}" dt="2022-09-29T17:19:44.818" v="1227" actId="26606"/>
          <ac:spMkLst>
            <pc:docMk/>
            <pc:sldMk cId="0" sldId="299"/>
            <ac:spMk id="309" creationId="{31E7C082-5B81-400A-A1DE-7CA9F26ED812}"/>
          </ac:spMkLst>
        </pc:spChg>
        <pc:spChg chg="add del">
          <ac:chgData name="murielle Conradt" userId="0a7e089b06e29325" providerId="LiveId" clId="{D1D84B4F-64BC-4797-B31F-906DFE2C3EFF}" dt="2022-09-30T08:27:48.376" v="1443"/>
          <ac:spMkLst>
            <pc:docMk/>
            <pc:sldMk cId="0" sldId="299"/>
            <ac:spMk id="310" creationId="{4A8D762E-DA8D-419A-BA44-68B93D3D92F8}"/>
          </ac:spMkLst>
        </pc:spChg>
        <pc:spChg chg="add del">
          <ac:chgData name="murielle Conradt" userId="0a7e089b06e29325" providerId="LiveId" clId="{D1D84B4F-64BC-4797-B31F-906DFE2C3EFF}" dt="2022-09-29T17:19:44.818" v="1227" actId="26606"/>
          <ac:spMkLst>
            <pc:docMk/>
            <pc:sldMk cId="0" sldId="299"/>
            <ac:spMk id="313" creationId="{9238970C-19DE-438D-80D2-5CF9690551E8}"/>
          </ac:spMkLst>
        </pc:spChg>
        <pc:spChg chg="add del">
          <ac:chgData name="murielle Conradt" userId="0a7e089b06e29325" providerId="LiveId" clId="{D1D84B4F-64BC-4797-B31F-906DFE2C3EFF}" dt="2022-09-29T17:19:44.818" v="1227" actId="26606"/>
          <ac:spMkLst>
            <pc:docMk/>
            <pc:sldMk cId="0" sldId="299"/>
            <ac:spMk id="315" creationId="{E4B1E3F6-167B-40F3-B303-9A931BAB971B}"/>
          </ac:spMkLst>
        </pc:spChg>
        <pc:spChg chg="add del">
          <ac:chgData name="murielle Conradt" userId="0a7e089b06e29325" providerId="LiveId" clId="{D1D84B4F-64BC-4797-B31F-906DFE2C3EFF}" dt="2022-09-30T06:50:05.533" v="1276"/>
          <ac:spMkLst>
            <pc:docMk/>
            <pc:sldMk cId="0" sldId="299"/>
            <ac:spMk id="319" creationId="{31E7C082-5B81-400A-A1DE-7CA9F26ED812}"/>
          </ac:spMkLst>
        </pc:spChg>
        <pc:spChg chg="add del">
          <ac:chgData name="murielle Conradt" userId="0a7e089b06e29325" providerId="LiveId" clId="{D1D84B4F-64BC-4797-B31F-906DFE2C3EFF}" dt="2022-09-30T06:50:05.533" v="1276"/>
          <ac:spMkLst>
            <pc:docMk/>
            <pc:sldMk cId="0" sldId="299"/>
            <ac:spMk id="321" creationId="{4C0648FB-4388-443C-8D4E-4A9FF0336078}"/>
          </ac:spMkLst>
        </pc:spChg>
        <pc:spChg chg="add del">
          <ac:chgData name="murielle Conradt" userId="0a7e089b06e29325" providerId="LiveId" clId="{D1D84B4F-64BC-4797-B31F-906DFE2C3EFF}" dt="2022-09-30T06:50:05.533" v="1276"/>
          <ac:spMkLst>
            <pc:docMk/>
            <pc:sldMk cId="0" sldId="299"/>
            <ac:spMk id="322" creationId="{4A8D762E-DA8D-419A-BA44-68B93D3D92F8}"/>
          </ac:spMkLst>
        </pc:spChg>
        <pc:cxnChg chg="add del">
          <ac:chgData name="murielle Conradt" userId="0a7e089b06e29325" providerId="LiveId" clId="{D1D84B4F-64BC-4797-B31F-906DFE2C3EFF}" dt="2022-09-30T08:27:48.376" v="1443"/>
          <ac:cxnSpMkLst>
            <pc:docMk/>
            <pc:sldMk cId="0" sldId="299"/>
            <ac:cxnSpMk id="307" creationId="{08D54232-CDE1-4B53-B430-AB82206F6B55}"/>
          </ac:cxnSpMkLst>
        </pc:cxnChg>
        <pc:cxnChg chg="add del">
          <ac:chgData name="murielle Conradt" userId="0a7e089b06e29325" providerId="LiveId" clId="{D1D84B4F-64BC-4797-B31F-906DFE2C3EFF}" dt="2022-09-29T17:19:44.818" v="1227" actId="26606"/>
          <ac:cxnSpMkLst>
            <pc:docMk/>
            <pc:sldMk cId="0" sldId="299"/>
            <ac:cxnSpMk id="311" creationId="{08D54232-CDE1-4B53-B430-AB82206F6B55}"/>
          </ac:cxnSpMkLst>
        </pc:cxnChg>
        <pc:cxnChg chg="add del">
          <ac:chgData name="murielle Conradt" userId="0a7e089b06e29325" providerId="LiveId" clId="{D1D84B4F-64BC-4797-B31F-906DFE2C3EFF}" dt="2022-09-29T17:19:44.818" v="1227" actId="26606"/>
          <ac:cxnSpMkLst>
            <pc:docMk/>
            <pc:sldMk cId="0" sldId="299"/>
            <ac:cxnSpMk id="317" creationId="{40465A9A-0B0E-4D7B-8150-D098AC71B379}"/>
          </ac:cxnSpMkLst>
        </pc:cxnChg>
        <pc:cxnChg chg="add del">
          <ac:chgData name="murielle Conradt" userId="0a7e089b06e29325" providerId="LiveId" clId="{D1D84B4F-64BC-4797-B31F-906DFE2C3EFF}" dt="2022-09-30T06:50:05.533" v="1276"/>
          <ac:cxnSpMkLst>
            <pc:docMk/>
            <pc:sldMk cId="0" sldId="299"/>
            <ac:cxnSpMk id="320" creationId="{08D54232-CDE1-4B53-B430-AB82206F6B55}"/>
          </ac:cxnSpMkLst>
        </pc:cxnChg>
      </pc:sldChg>
      <pc:sldChg chg="addSp delSp modSp mod setBg delDesignElem">
        <pc:chgData name="murielle Conradt" userId="0a7e089b06e29325" providerId="LiveId" clId="{D1D84B4F-64BC-4797-B31F-906DFE2C3EFF}" dt="2022-09-30T08:27:48.376" v="1443"/>
        <pc:sldMkLst>
          <pc:docMk/>
          <pc:sldMk cId="0" sldId="300"/>
        </pc:sldMkLst>
        <pc:spChg chg="mod ord">
          <ac:chgData name="murielle Conradt" userId="0a7e089b06e29325" providerId="LiveId" clId="{D1D84B4F-64BC-4797-B31F-906DFE2C3EFF}" dt="2022-09-30T07:51:29.397" v="1423" actId="14100"/>
          <ac:spMkLst>
            <pc:docMk/>
            <pc:sldMk cId="0" sldId="300"/>
            <ac:spMk id="309" creationId="{00000000-0000-0000-0000-000000000000}"/>
          </ac:spMkLst>
        </pc:spChg>
        <pc:spChg chg="add del">
          <ac:chgData name="murielle Conradt" userId="0a7e089b06e29325" providerId="LiveId" clId="{D1D84B4F-64BC-4797-B31F-906DFE2C3EFF}" dt="2022-09-30T08:27:48.376" v="1443"/>
          <ac:spMkLst>
            <pc:docMk/>
            <pc:sldMk cId="0" sldId="300"/>
            <ac:spMk id="313" creationId="{BB717F82-1948-4BF5-B31E-F8E018DE40FA}"/>
          </ac:spMkLst>
        </pc:spChg>
        <pc:spChg chg="add del">
          <ac:chgData name="murielle Conradt" userId="0a7e089b06e29325" providerId="LiveId" clId="{D1D84B4F-64BC-4797-B31F-906DFE2C3EFF}" dt="2022-09-30T06:50:05.533" v="1276"/>
          <ac:spMkLst>
            <pc:docMk/>
            <pc:sldMk cId="0" sldId="300"/>
            <ac:spMk id="317" creationId="{4038CB10-1F5C-4D54-9DF7-12586DE5B007}"/>
          </ac:spMkLst>
        </pc:spChg>
        <pc:spChg chg="add del">
          <ac:chgData name="murielle Conradt" userId="0a7e089b06e29325" providerId="LiveId" clId="{D1D84B4F-64BC-4797-B31F-906DFE2C3EFF}" dt="2022-09-30T06:50:05.533" v="1276"/>
          <ac:spMkLst>
            <pc:docMk/>
            <pc:sldMk cId="0" sldId="300"/>
            <ac:spMk id="319" creationId="{73ED6512-6858-4552-B699-9A97FE9A4EA2}"/>
          </ac:spMkLst>
        </pc:spChg>
        <pc:picChg chg="mod ord">
          <ac:chgData name="murielle Conradt" userId="0a7e089b06e29325" providerId="LiveId" clId="{D1D84B4F-64BC-4797-B31F-906DFE2C3EFF}" dt="2022-09-30T07:51:25.479" v="1422" actId="26606"/>
          <ac:picMkLst>
            <pc:docMk/>
            <pc:sldMk cId="0" sldId="300"/>
            <ac:picMk id="310" creationId="{00000000-0000-0000-0000-000000000000}"/>
          </ac:picMkLst>
        </pc:picChg>
        <pc:cxnChg chg="add del">
          <ac:chgData name="murielle Conradt" userId="0a7e089b06e29325" providerId="LiveId" clId="{D1D84B4F-64BC-4797-B31F-906DFE2C3EFF}" dt="2022-09-30T08:27:48.376" v="1443"/>
          <ac:cxnSpMkLst>
            <pc:docMk/>
            <pc:sldMk cId="0" sldId="300"/>
            <ac:cxnSpMk id="312" creationId="{F4F4AF38-8AAD-4B65-9274-0033CABC4A16}"/>
          </ac:cxnSpMkLst>
        </pc:cxnChg>
        <pc:cxnChg chg="add del">
          <ac:chgData name="murielle Conradt" userId="0a7e089b06e29325" providerId="LiveId" clId="{D1D84B4F-64BC-4797-B31F-906DFE2C3EFF}" dt="2022-09-30T08:27:48.376" v="1443"/>
          <ac:cxnSpMkLst>
            <pc:docMk/>
            <pc:sldMk cId="0" sldId="300"/>
            <ac:cxnSpMk id="314" creationId="{07AAE15F-6D59-4252-8427-D134C0066F97}"/>
          </ac:cxnSpMkLst>
        </pc:cxnChg>
        <pc:cxnChg chg="add del">
          <ac:chgData name="murielle Conradt" userId="0a7e089b06e29325" providerId="LiveId" clId="{D1D84B4F-64BC-4797-B31F-906DFE2C3EFF}" dt="2022-09-30T06:50:05.533" v="1276"/>
          <ac:cxnSpMkLst>
            <pc:docMk/>
            <pc:sldMk cId="0" sldId="300"/>
            <ac:cxnSpMk id="315" creationId="{B0AD926A-6A49-4FAF-A392-4534F4E93918}"/>
          </ac:cxnSpMkLst>
        </pc:cxnChg>
      </pc:sldChg>
      <pc:sldChg chg="addSp delSp modSp mod setBg setClrOvrMap delDesignElem">
        <pc:chgData name="murielle Conradt" userId="0a7e089b06e29325" providerId="LiveId" clId="{D1D84B4F-64BC-4797-B31F-906DFE2C3EFF}" dt="2022-09-30T06:50:05.533" v="1276"/>
        <pc:sldMkLst>
          <pc:docMk/>
          <pc:sldMk cId="0" sldId="301"/>
        </pc:sldMkLst>
        <pc:spChg chg="mod">
          <ac:chgData name="murielle Conradt" userId="0a7e089b06e29325" providerId="LiveId" clId="{D1D84B4F-64BC-4797-B31F-906DFE2C3EFF}" dt="2022-09-29T17:19:57.087" v="1230" actId="26606"/>
          <ac:spMkLst>
            <pc:docMk/>
            <pc:sldMk cId="0" sldId="301"/>
            <ac:spMk id="315" creationId="{00000000-0000-0000-0000-000000000000}"/>
          </ac:spMkLst>
        </pc:spChg>
        <pc:spChg chg="mod">
          <ac:chgData name="murielle Conradt" userId="0a7e089b06e29325" providerId="LiveId" clId="{D1D84B4F-64BC-4797-B31F-906DFE2C3EFF}" dt="2022-09-29T17:19:57.087" v="1230" actId="26606"/>
          <ac:spMkLst>
            <pc:docMk/>
            <pc:sldMk cId="0" sldId="301"/>
            <ac:spMk id="316" creationId="{00000000-0000-0000-0000-000000000000}"/>
          </ac:spMkLst>
        </pc:spChg>
        <pc:picChg chg="mod ord">
          <ac:chgData name="murielle Conradt" userId="0a7e089b06e29325" providerId="LiveId" clId="{D1D84B4F-64BC-4797-B31F-906DFE2C3EFF}" dt="2022-09-29T17:19:57.087" v="1230" actId="26606"/>
          <ac:picMkLst>
            <pc:docMk/>
            <pc:sldMk cId="0" sldId="301"/>
            <ac:picMk id="317" creationId="{00000000-0000-0000-0000-000000000000}"/>
          </ac:picMkLst>
        </pc:picChg>
        <pc:cxnChg chg="add del">
          <ac:chgData name="murielle Conradt" userId="0a7e089b06e29325" providerId="LiveId" clId="{D1D84B4F-64BC-4797-B31F-906DFE2C3EFF}" dt="2022-09-30T06:50:05.533" v="1276"/>
          <ac:cxnSpMkLst>
            <pc:docMk/>
            <pc:sldMk cId="0" sldId="301"/>
            <ac:cxnSpMk id="322" creationId="{B0AD926A-6A49-4FAF-A392-4534F4E93918}"/>
          </ac:cxnSpMkLst>
        </pc:cxnChg>
        <pc:cxnChg chg="add del">
          <ac:chgData name="murielle Conradt" userId="0a7e089b06e29325" providerId="LiveId" clId="{D1D84B4F-64BC-4797-B31F-906DFE2C3EFF}" dt="2022-09-30T06:50:05.533" v="1276"/>
          <ac:cxnSpMkLst>
            <pc:docMk/>
            <pc:sldMk cId="0" sldId="301"/>
            <ac:cxnSpMk id="324" creationId="{E79B4DA2-E806-489F-80F1-ADC1F33388B0}"/>
          </ac:cxnSpMkLst>
        </pc:cxnChg>
      </pc:sldChg>
      <pc:sldChg chg="modSp">
        <pc:chgData name="murielle Conradt" userId="0a7e089b06e29325" providerId="LiveId" clId="{D1D84B4F-64BC-4797-B31F-906DFE2C3EFF}" dt="2022-09-16T05:14:14.632" v="1"/>
        <pc:sldMkLst>
          <pc:docMk/>
          <pc:sldMk cId="0" sldId="302"/>
        </pc:sldMkLst>
        <pc:spChg chg="mod">
          <ac:chgData name="murielle Conradt" userId="0a7e089b06e29325" providerId="LiveId" clId="{D1D84B4F-64BC-4797-B31F-906DFE2C3EFF}" dt="2022-09-16T05:14:14.632" v="1"/>
          <ac:spMkLst>
            <pc:docMk/>
            <pc:sldMk cId="0" sldId="302"/>
            <ac:spMk id="322" creationId="{00000000-0000-0000-0000-000000000000}"/>
          </ac:spMkLst>
        </pc:spChg>
      </pc:sldChg>
      <pc:sldChg chg="addSp delSp modSp mod setBg delDesignElem">
        <pc:chgData name="murielle Conradt" userId="0a7e089b06e29325" providerId="LiveId" clId="{D1D84B4F-64BC-4797-B31F-906DFE2C3EFF}" dt="2022-09-30T06:50:05.533" v="1276"/>
        <pc:sldMkLst>
          <pc:docMk/>
          <pc:sldMk cId="0" sldId="303"/>
        </pc:sldMkLst>
        <pc:spChg chg="add del">
          <ac:chgData name="murielle Conradt" userId="0a7e089b06e29325" providerId="LiveId" clId="{D1D84B4F-64BC-4797-B31F-906DFE2C3EFF}" dt="2022-09-29T17:20:13.842" v="1232" actId="26606"/>
          <ac:spMkLst>
            <pc:docMk/>
            <pc:sldMk cId="0" sldId="303"/>
            <ac:spMk id="333" creationId="{C61657BD-3333-446A-A16A-CBDC77C8E559}"/>
          </ac:spMkLst>
        </pc:spChg>
        <pc:spChg chg="add del">
          <ac:chgData name="murielle Conradt" userId="0a7e089b06e29325" providerId="LiveId" clId="{D1D84B4F-64BC-4797-B31F-906DFE2C3EFF}" dt="2022-09-29T17:20:13.842" v="1232" actId="26606"/>
          <ac:spMkLst>
            <pc:docMk/>
            <pc:sldMk cId="0" sldId="303"/>
            <ac:spMk id="335" creationId="{52CAFF06-4D3A-42A5-8614-B1FA47EA0F6D}"/>
          </ac:spMkLst>
        </pc:spChg>
        <pc:spChg chg="add del">
          <ac:chgData name="murielle Conradt" userId="0a7e089b06e29325" providerId="LiveId" clId="{D1D84B4F-64BC-4797-B31F-906DFE2C3EFF}" dt="2022-09-30T06:50:05.533" v="1276"/>
          <ac:spMkLst>
            <pc:docMk/>
            <pc:sldMk cId="0" sldId="303"/>
            <ac:spMk id="337" creationId="{28BA90A1-6BEC-48B7-BBE0-88632622544A}"/>
          </ac:spMkLst>
        </pc:spChg>
        <pc:spChg chg="add del">
          <ac:chgData name="murielle Conradt" userId="0a7e089b06e29325" providerId="LiveId" clId="{D1D84B4F-64BC-4797-B31F-906DFE2C3EFF}" dt="2022-09-30T06:50:05.533" v="1276"/>
          <ac:spMkLst>
            <pc:docMk/>
            <pc:sldMk cId="0" sldId="303"/>
            <ac:spMk id="338" creationId="{D7950F2D-29CC-4F1C-8AFA-D6AE15BFA243}"/>
          </ac:spMkLst>
        </pc:spChg>
        <pc:picChg chg="mod">
          <ac:chgData name="murielle Conradt" userId="0a7e089b06e29325" providerId="LiveId" clId="{D1D84B4F-64BC-4797-B31F-906DFE2C3EFF}" dt="2022-09-29T17:20:13.928" v="1233" actId="26606"/>
          <ac:picMkLst>
            <pc:docMk/>
            <pc:sldMk cId="0" sldId="303"/>
            <ac:picMk id="328" creationId="{00000000-0000-0000-0000-000000000000}"/>
          </ac:picMkLst>
        </pc:picChg>
      </pc:sldChg>
      <pc:sldChg chg="addSp delSp modSp mod setBg delDesignElem">
        <pc:chgData name="murielle Conradt" userId="0a7e089b06e29325" providerId="LiveId" clId="{D1D84B4F-64BC-4797-B31F-906DFE2C3EFF}" dt="2022-09-30T08:27:48.376" v="1443"/>
        <pc:sldMkLst>
          <pc:docMk/>
          <pc:sldMk cId="0" sldId="304"/>
        </pc:sldMkLst>
        <pc:spChg chg="mod">
          <ac:chgData name="murielle Conradt" userId="0a7e089b06e29325" providerId="LiveId" clId="{D1D84B4F-64BC-4797-B31F-906DFE2C3EFF}" dt="2022-09-30T07:51:42.721" v="1424" actId="26606"/>
          <ac:spMkLst>
            <pc:docMk/>
            <pc:sldMk cId="0" sldId="304"/>
            <ac:spMk id="333" creationId="{00000000-0000-0000-0000-000000000000}"/>
          </ac:spMkLst>
        </pc:spChg>
        <pc:spChg chg="mod">
          <ac:chgData name="murielle Conradt" userId="0a7e089b06e29325" providerId="LiveId" clId="{D1D84B4F-64BC-4797-B31F-906DFE2C3EFF}" dt="2022-09-29T17:20:19.890" v="1234" actId="26606"/>
          <ac:spMkLst>
            <pc:docMk/>
            <pc:sldMk cId="0" sldId="304"/>
            <ac:spMk id="334" creationId="{00000000-0000-0000-0000-000000000000}"/>
          </ac:spMkLst>
        </pc:spChg>
        <pc:spChg chg="add del">
          <ac:chgData name="murielle Conradt" userId="0a7e089b06e29325" providerId="LiveId" clId="{D1D84B4F-64BC-4797-B31F-906DFE2C3EFF}" dt="2022-09-30T08:27:48.376" v="1443"/>
          <ac:spMkLst>
            <pc:docMk/>
            <pc:sldMk cId="0" sldId="304"/>
            <ac:spMk id="338" creationId="{B44D45E3-4DF6-4B95-8451-5D797F94ECEA}"/>
          </ac:spMkLst>
        </pc:spChg>
        <pc:spChg chg="add del">
          <ac:chgData name="murielle Conradt" userId="0a7e089b06e29325" providerId="LiveId" clId="{D1D84B4F-64BC-4797-B31F-906DFE2C3EFF}" dt="2022-09-30T06:50:05.533" v="1276"/>
          <ac:spMkLst>
            <pc:docMk/>
            <pc:sldMk cId="0" sldId="304"/>
            <ac:spMk id="342" creationId="{BB717F82-1948-4BF5-B31E-F8E018DE40FA}"/>
          </ac:spMkLst>
        </pc:spChg>
        <pc:picChg chg="mod">
          <ac:chgData name="murielle Conradt" userId="0a7e089b06e29325" providerId="LiveId" clId="{D1D84B4F-64BC-4797-B31F-906DFE2C3EFF}" dt="2022-09-30T07:51:42.721" v="1424" actId="26606"/>
          <ac:picMkLst>
            <pc:docMk/>
            <pc:sldMk cId="0" sldId="304"/>
            <ac:picMk id="335" creationId="{00000000-0000-0000-0000-000000000000}"/>
          </ac:picMkLst>
        </pc:picChg>
        <pc:cxnChg chg="add del">
          <ac:chgData name="murielle Conradt" userId="0a7e089b06e29325" providerId="LiveId" clId="{D1D84B4F-64BC-4797-B31F-906DFE2C3EFF}" dt="2022-09-30T08:27:48.376" v="1443"/>
          <ac:cxnSpMkLst>
            <pc:docMk/>
            <pc:sldMk cId="0" sldId="304"/>
            <ac:cxnSpMk id="337" creationId="{B0AD926A-6A49-4FAF-A392-4534F4E93918}"/>
          </ac:cxnSpMkLst>
        </pc:cxnChg>
        <pc:cxnChg chg="add del">
          <ac:chgData name="murielle Conradt" userId="0a7e089b06e29325" providerId="LiveId" clId="{D1D84B4F-64BC-4797-B31F-906DFE2C3EFF}" dt="2022-09-30T08:27:48.376" v="1443"/>
          <ac:cxnSpMkLst>
            <pc:docMk/>
            <pc:sldMk cId="0" sldId="304"/>
            <ac:cxnSpMk id="339" creationId="{68AE05E3-7F45-43EE-A365-CFFF658DEECF}"/>
          </ac:cxnSpMkLst>
        </pc:cxnChg>
        <pc:cxnChg chg="add del">
          <ac:chgData name="murielle Conradt" userId="0a7e089b06e29325" providerId="LiveId" clId="{D1D84B4F-64BC-4797-B31F-906DFE2C3EFF}" dt="2022-09-30T06:50:05.533" v="1276"/>
          <ac:cxnSpMkLst>
            <pc:docMk/>
            <pc:sldMk cId="0" sldId="304"/>
            <ac:cxnSpMk id="340" creationId="{F4F4AF38-8AAD-4B65-9274-0033CABC4A16}"/>
          </ac:cxnSpMkLst>
        </pc:cxnChg>
        <pc:cxnChg chg="add del">
          <ac:chgData name="murielle Conradt" userId="0a7e089b06e29325" providerId="LiveId" clId="{D1D84B4F-64BC-4797-B31F-906DFE2C3EFF}" dt="2022-09-30T06:50:05.533" v="1276"/>
          <ac:cxnSpMkLst>
            <pc:docMk/>
            <pc:sldMk cId="0" sldId="304"/>
            <ac:cxnSpMk id="344" creationId="{07AAE15F-6D59-4252-8427-D134C0066F97}"/>
          </ac:cxnSpMkLst>
        </pc:cxnChg>
      </pc:sldChg>
      <pc:sldChg chg="addSp delSp modSp mod setBg delDesignElem">
        <pc:chgData name="murielle Conradt" userId="0a7e089b06e29325" providerId="LiveId" clId="{D1D84B4F-64BC-4797-B31F-906DFE2C3EFF}" dt="2022-09-30T08:27:48.376" v="1443"/>
        <pc:sldMkLst>
          <pc:docMk/>
          <pc:sldMk cId="0" sldId="305"/>
        </pc:sldMkLst>
        <pc:spChg chg="mod">
          <ac:chgData name="murielle Conradt" userId="0a7e089b06e29325" providerId="LiveId" clId="{D1D84B4F-64BC-4797-B31F-906DFE2C3EFF}" dt="2022-09-30T07:51:47.639" v="1425" actId="26606"/>
          <ac:spMkLst>
            <pc:docMk/>
            <pc:sldMk cId="0" sldId="305"/>
            <ac:spMk id="340" creationId="{00000000-0000-0000-0000-000000000000}"/>
          </ac:spMkLst>
        </pc:spChg>
        <pc:spChg chg="mod ord">
          <ac:chgData name="murielle Conradt" userId="0a7e089b06e29325" providerId="LiveId" clId="{D1D84B4F-64BC-4797-B31F-906DFE2C3EFF}" dt="2022-09-30T07:51:47.639" v="1425" actId="26606"/>
          <ac:spMkLst>
            <pc:docMk/>
            <pc:sldMk cId="0" sldId="305"/>
            <ac:spMk id="341" creationId="{00000000-0000-0000-0000-000000000000}"/>
          </ac:spMkLst>
        </pc:spChg>
        <pc:spChg chg="add del">
          <ac:chgData name="murielle Conradt" userId="0a7e089b06e29325" providerId="LiveId" clId="{D1D84B4F-64BC-4797-B31F-906DFE2C3EFF}" dt="2022-09-30T08:27:48.376" v="1443"/>
          <ac:spMkLst>
            <pc:docMk/>
            <pc:sldMk cId="0" sldId="305"/>
            <ac:spMk id="345" creationId="{C51136FD-BBB2-4EB4-A240-3E21EECF7365}"/>
          </ac:spMkLst>
        </pc:spChg>
        <pc:spChg chg="add del">
          <ac:chgData name="murielle Conradt" userId="0a7e089b06e29325" providerId="LiveId" clId="{D1D84B4F-64BC-4797-B31F-906DFE2C3EFF}" dt="2022-09-30T06:50:05.533" v="1276"/>
          <ac:spMkLst>
            <pc:docMk/>
            <pc:sldMk cId="0" sldId="305"/>
            <ac:spMk id="349" creationId="{4038CB10-1F5C-4D54-9DF7-12586DE5B007}"/>
          </ac:spMkLst>
        </pc:spChg>
        <pc:spChg chg="add del">
          <ac:chgData name="murielle Conradt" userId="0a7e089b06e29325" providerId="LiveId" clId="{D1D84B4F-64BC-4797-B31F-906DFE2C3EFF}" dt="2022-09-30T06:50:05.533" v="1276"/>
          <ac:spMkLst>
            <pc:docMk/>
            <pc:sldMk cId="0" sldId="305"/>
            <ac:spMk id="351" creationId="{73ED6512-6858-4552-B699-9A97FE9A4EA2}"/>
          </ac:spMkLst>
        </pc:spChg>
        <pc:picChg chg="mod">
          <ac:chgData name="murielle Conradt" userId="0a7e089b06e29325" providerId="LiveId" clId="{D1D84B4F-64BC-4797-B31F-906DFE2C3EFF}" dt="2022-09-30T07:51:47.639" v="1425" actId="26606"/>
          <ac:picMkLst>
            <pc:docMk/>
            <pc:sldMk cId="0" sldId="305"/>
            <ac:picMk id="342" creationId="{00000000-0000-0000-0000-000000000000}"/>
          </ac:picMkLst>
        </pc:picChg>
        <pc:cxnChg chg="add del">
          <ac:chgData name="murielle Conradt" userId="0a7e089b06e29325" providerId="LiveId" clId="{D1D84B4F-64BC-4797-B31F-906DFE2C3EFF}" dt="2022-09-30T08:27:48.376" v="1443"/>
          <ac:cxnSpMkLst>
            <pc:docMk/>
            <pc:sldMk cId="0" sldId="305"/>
            <ac:cxnSpMk id="344" creationId="{B0AD926A-6A49-4FAF-A392-4534F4E93918}"/>
          </ac:cxnSpMkLst>
        </pc:cxnChg>
        <pc:cxnChg chg="add del">
          <ac:chgData name="murielle Conradt" userId="0a7e089b06e29325" providerId="LiveId" clId="{D1D84B4F-64BC-4797-B31F-906DFE2C3EFF}" dt="2022-09-30T08:27:48.376" v="1443"/>
          <ac:cxnSpMkLst>
            <pc:docMk/>
            <pc:sldMk cId="0" sldId="305"/>
            <ac:cxnSpMk id="346" creationId="{C6826B28-36B0-4CC1-8EC8-EF9B88B3564A}"/>
          </ac:cxnSpMkLst>
        </pc:cxnChg>
        <pc:cxnChg chg="add del">
          <ac:chgData name="murielle Conradt" userId="0a7e089b06e29325" providerId="LiveId" clId="{D1D84B4F-64BC-4797-B31F-906DFE2C3EFF}" dt="2022-09-30T06:50:05.533" v="1276"/>
          <ac:cxnSpMkLst>
            <pc:docMk/>
            <pc:sldMk cId="0" sldId="305"/>
            <ac:cxnSpMk id="347" creationId="{B0AD926A-6A49-4FAF-A392-4534F4E93918}"/>
          </ac:cxnSpMkLst>
        </pc:cxnChg>
      </pc:sldChg>
      <pc:sldChg chg="addSp delSp modSp mod setBg setClrOvrMap delDesignElem">
        <pc:chgData name="murielle Conradt" userId="0a7e089b06e29325" providerId="LiveId" clId="{D1D84B4F-64BC-4797-B31F-906DFE2C3EFF}" dt="2022-09-30T06:50:05.533" v="1276"/>
        <pc:sldMkLst>
          <pc:docMk/>
          <pc:sldMk cId="0" sldId="306"/>
        </pc:sldMkLst>
        <pc:spChg chg="mod">
          <ac:chgData name="murielle Conradt" userId="0a7e089b06e29325" providerId="LiveId" clId="{D1D84B4F-64BC-4797-B31F-906DFE2C3EFF}" dt="2022-09-29T17:20:37.545" v="1236" actId="26606"/>
          <ac:spMkLst>
            <pc:docMk/>
            <pc:sldMk cId="0" sldId="306"/>
            <ac:spMk id="347" creationId="{00000000-0000-0000-0000-000000000000}"/>
          </ac:spMkLst>
        </pc:spChg>
        <pc:spChg chg="mod">
          <ac:chgData name="murielle Conradt" userId="0a7e089b06e29325" providerId="LiveId" clId="{D1D84B4F-64BC-4797-B31F-906DFE2C3EFF}" dt="2022-09-29T17:20:37.545" v="1236" actId="26606"/>
          <ac:spMkLst>
            <pc:docMk/>
            <pc:sldMk cId="0" sldId="306"/>
            <ac:spMk id="348" creationId="{00000000-0000-0000-0000-000000000000}"/>
          </ac:spMkLst>
        </pc:spChg>
        <pc:spChg chg="add del">
          <ac:chgData name="murielle Conradt" userId="0a7e089b06e29325" providerId="LiveId" clId="{D1D84B4F-64BC-4797-B31F-906DFE2C3EFF}" dt="2022-09-30T06:50:05.533" v="1276"/>
          <ac:spMkLst>
            <pc:docMk/>
            <pc:sldMk cId="0" sldId="306"/>
            <ac:spMk id="355" creationId="{7B2A1016-34C3-4BE4-94F4-F4215EA18EAB}"/>
          </ac:spMkLst>
        </pc:spChg>
        <pc:spChg chg="add del">
          <ac:chgData name="murielle Conradt" userId="0a7e089b06e29325" providerId="LiveId" clId="{D1D84B4F-64BC-4797-B31F-906DFE2C3EFF}" dt="2022-09-30T06:50:05.533" v="1276"/>
          <ac:spMkLst>
            <pc:docMk/>
            <pc:sldMk cId="0" sldId="306"/>
            <ac:spMk id="357" creationId="{4BBFA14D-8E4F-42D4-B5A0-9588A6A45452}"/>
          </ac:spMkLst>
        </pc:spChg>
        <pc:cxnChg chg="add del">
          <ac:chgData name="murielle Conradt" userId="0a7e089b06e29325" providerId="LiveId" clId="{D1D84B4F-64BC-4797-B31F-906DFE2C3EFF}" dt="2022-09-30T06:50:05.533" v="1276"/>
          <ac:cxnSpMkLst>
            <pc:docMk/>
            <pc:sldMk cId="0" sldId="306"/>
            <ac:cxnSpMk id="353" creationId="{D84960AC-1CD6-452A-B5F4-2186E3FD7450}"/>
          </ac:cxnSpMkLst>
        </pc:cxnChg>
        <pc:cxnChg chg="add del">
          <ac:chgData name="murielle Conradt" userId="0a7e089b06e29325" providerId="LiveId" clId="{D1D84B4F-64BC-4797-B31F-906DFE2C3EFF}" dt="2022-09-30T06:50:05.533" v="1276"/>
          <ac:cxnSpMkLst>
            <pc:docMk/>
            <pc:sldMk cId="0" sldId="306"/>
            <ac:cxnSpMk id="359" creationId="{610B2B88-1A1B-486B-9366-918FE2E71D41}"/>
          </ac:cxnSpMkLst>
        </pc:cxnChg>
      </pc:sldChg>
      <pc:sldChg chg="addSp delSp modSp mod setBg delDesignElem">
        <pc:chgData name="murielle Conradt" userId="0a7e089b06e29325" providerId="LiveId" clId="{D1D84B4F-64BC-4797-B31F-906DFE2C3EFF}" dt="2022-09-30T08:27:48.376" v="1443"/>
        <pc:sldMkLst>
          <pc:docMk/>
          <pc:sldMk cId="0" sldId="307"/>
        </pc:sldMkLst>
        <pc:spChg chg="mod">
          <ac:chgData name="murielle Conradt" userId="0a7e089b06e29325" providerId="LiveId" clId="{D1D84B4F-64BC-4797-B31F-906DFE2C3EFF}" dt="2022-09-30T07:51:52.069" v="1426" actId="26606"/>
          <ac:spMkLst>
            <pc:docMk/>
            <pc:sldMk cId="0" sldId="307"/>
            <ac:spMk id="353" creationId="{00000000-0000-0000-0000-000000000000}"/>
          </ac:spMkLst>
        </pc:spChg>
        <pc:spChg chg="add del">
          <ac:chgData name="murielle Conradt" userId="0a7e089b06e29325" providerId="LiveId" clId="{D1D84B4F-64BC-4797-B31F-906DFE2C3EFF}" dt="2022-09-30T08:27:48.376" v="1443"/>
          <ac:spMkLst>
            <pc:docMk/>
            <pc:sldMk cId="0" sldId="307"/>
            <ac:spMk id="356" creationId="{6F7FAA46-F63C-45FE-B4F0-A7E677E9F4C8}"/>
          </ac:spMkLst>
        </pc:spChg>
        <pc:spChg chg="add del">
          <ac:chgData name="murielle Conradt" userId="0a7e089b06e29325" providerId="LiveId" clId="{D1D84B4F-64BC-4797-B31F-906DFE2C3EFF}" dt="2022-09-30T08:27:48.376" v="1443"/>
          <ac:spMkLst>
            <pc:docMk/>
            <pc:sldMk cId="0" sldId="307"/>
            <ac:spMk id="358" creationId="{E001EBEE-7F7A-4EEE-8CD5-9B3740ECB987}"/>
          </ac:spMkLst>
        </pc:spChg>
        <pc:spChg chg="add del">
          <ac:chgData name="murielle Conradt" userId="0a7e089b06e29325" providerId="LiveId" clId="{D1D84B4F-64BC-4797-B31F-906DFE2C3EFF}" dt="2022-09-30T06:50:05.533" v="1276"/>
          <ac:spMkLst>
            <pc:docMk/>
            <pc:sldMk cId="0" sldId="307"/>
            <ac:spMk id="359" creationId="{FD12A5BA-B063-4B33-AB08-86CF7D23F625}"/>
          </ac:spMkLst>
        </pc:spChg>
        <pc:spChg chg="add del">
          <ac:chgData name="murielle Conradt" userId="0a7e089b06e29325" providerId="LiveId" clId="{D1D84B4F-64BC-4797-B31F-906DFE2C3EFF}" dt="2022-09-30T08:27:48.376" v="1443"/>
          <ac:spMkLst>
            <pc:docMk/>
            <pc:sldMk cId="0" sldId="307"/>
            <ac:spMk id="360" creationId="{B5281BC8-9061-4C9E-88FC-2B98B09A3A0B}"/>
          </ac:spMkLst>
        </pc:spChg>
        <pc:spChg chg="add del">
          <ac:chgData name="murielle Conradt" userId="0a7e089b06e29325" providerId="LiveId" clId="{D1D84B4F-64BC-4797-B31F-906DFE2C3EFF}" dt="2022-09-30T06:50:05.533" v="1276"/>
          <ac:spMkLst>
            <pc:docMk/>
            <pc:sldMk cId="0" sldId="307"/>
            <ac:spMk id="363" creationId="{55F40173-F096-49CC-A730-A2DF1F04EC3B}"/>
          </ac:spMkLst>
        </pc:spChg>
        <pc:spChg chg="add del">
          <ac:chgData name="murielle Conradt" userId="0a7e089b06e29325" providerId="LiveId" clId="{D1D84B4F-64BC-4797-B31F-906DFE2C3EFF}" dt="2022-09-30T06:50:05.533" v="1276"/>
          <ac:spMkLst>
            <pc:docMk/>
            <pc:sldMk cId="0" sldId="307"/>
            <ac:spMk id="365" creationId="{806CEF0B-5733-482C-9868-4C57AF79DA3E}"/>
          </ac:spMkLst>
        </pc:spChg>
        <pc:picChg chg="mod">
          <ac:chgData name="murielle Conradt" userId="0a7e089b06e29325" providerId="LiveId" clId="{D1D84B4F-64BC-4797-B31F-906DFE2C3EFF}" dt="2022-09-30T07:51:52.069" v="1426" actId="26606"/>
          <ac:picMkLst>
            <pc:docMk/>
            <pc:sldMk cId="0" sldId="307"/>
            <ac:picMk id="354" creationId="{00000000-0000-0000-0000-000000000000}"/>
          </ac:picMkLst>
        </pc:picChg>
        <pc:cxnChg chg="add del">
          <ac:chgData name="murielle Conradt" userId="0a7e089b06e29325" providerId="LiveId" clId="{D1D84B4F-64BC-4797-B31F-906DFE2C3EFF}" dt="2022-09-30T08:27:48.376" v="1443"/>
          <ac:cxnSpMkLst>
            <pc:docMk/>
            <pc:sldMk cId="0" sldId="307"/>
            <ac:cxnSpMk id="357" creationId="{DA9B7795-7E78-4F68-B6FE-6ECC916562CD}"/>
          </ac:cxnSpMkLst>
        </pc:cxnChg>
        <pc:cxnChg chg="add del">
          <ac:chgData name="murielle Conradt" userId="0a7e089b06e29325" providerId="LiveId" clId="{D1D84B4F-64BC-4797-B31F-906DFE2C3EFF}" dt="2022-09-30T06:50:05.533" v="1276"/>
          <ac:cxnSpMkLst>
            <pc:docMk/>
            <pc:sldMk cId="0" sldId="307"/>
            <ac:cxnSpMk id="361" creationId="{07DFAF29-6BD8-4A93-A292-D6A8C6EFB5DC}"/>
          </ac:cxnSpMkLst>
        </pc:cxnChg>
        <pc:cxnChg chg="add del">
          <ac:chgData name="murielle Conradt" userId="0a7e089b06e29325" providerId="LiveId" clId="{D1D84B4F-64BC-4797-B31F-906DFE2C3EFF}" dt="2022-09-30T08:27:48.376" v="1443"/>
          <ac:cxnSpMkLst>
            <pc:docMk/>
            <pc:sldMk cId="0" sldId="307"/>
            <ac:cxnSpMk id="362" creationId="{E54F8B4D-C74B-4907-B2CC-F7C50DC57176}"/>
          </ac:cxnSpMkLst>
        </pc:cxnChg>
        <pc:cxnChg chg="add del">
          <ac:chgData name="murielle Conradt" userId="0a7e089b06e29325" providerId="LiveId" clId="{D1D84B4F-64BC-4797-B31F-906DFE2C3EFF}" dt="2022-09-30T06:50:05.533" v="1276"/>
          <ac:cxnSpMkLst>
            <pc:docMk/>
            <pc:sldMk cId="0" sldId="307"/>
            <ac:cxnSpMk id="367" creationId="{FC5D3B4D-9BAC-482B-A34B-01BB35CB5316}"/>
          </ac:cxnSpMkLst>
        </pc:cxnChg>
      </pc:sldChg>
      <pc:sldChg chg="addSp delSp modSp mod setBg setClrOvrMap delDesignElem">
        <pc:chgData name="murielle Conradt" userId="0a7e089b06e29325" providerId="LiveId" clId="{D1D84B4F-64BC-4797-B31F-906DFE2C3EFF}" dt="2022-09-30T08:27:48.376" v="1443"/>
        <pc:sldMkLst>
          <pc:docMk/>
          <pc:sldMk cId="0" sldId="308"/>
        </pc:sldMkLst>
        <pc:spChg chg="mod">
          <ac:chgData name="murielle Conradt" userId="0a7e089b06e29325" providerId="LiveId" clId="{D1D84B4F-64BC-4797-B31F-906DFE2C3EFF}" dt="2022-09-30T07:51:59.244" v="1429" actId="26606"/>
          <ac:spMkLst>
            <pc:docMk/>
            <pc:sldMk cId="0" sldId="308"/>
            <ac:spMk id="359" creationId="{00000000-0000-0000-0000-000000000000}"/>
          </ac:spMkLst>
        </pc:spChg>
        <pc:spChg chg="mod">
          <ac:chgData name="murielle Conradt" userId="0a7e089b06e29325" providerId="LiveId" clId="{D1D84B4F-64BC-4797-B31F-906DFE2C3EFF}" dt="2022-09-30T07:51:59.244" v="1429" actId="26606"/>
          <ac:spMkLst>
            <pc:docMk/>
            <pc:sldMk cId="0" sldId="308"/>
            <ac:spMk id="360" creationId="{00000000-0000-0000-0000-000000000000}"/>
          </ac:spMkLst>
        </pc:spChg>
        <pc:spChg chg="add del">
          <ac:chgData name="murielle Conradt" userId="0a7e089b06e29325" providerId="LiveId" clId="{D1D84B4F-64BC-4797-B31F-906DFE2C3EFF}" dt="2022-09-30T07:51:59.228" v="1428" actId="26606"/>
          <ac:spMkLst>
            <pc:docMk/>
            <pc:sldMk cId="0" sldId="308"/>
            <ac:spMk id="368" creationId="{C51136FD-BBB2-4EB4-A240-3E21EECF7365}"/>
          </ac:spMkLst>
        </pc:spChg>
        <pc:spChg chg="add del">
          <ac:chgData name="murielle Conradt" userId="0a7e089b06e29325" providerId="LiveId" clId="{D1D84B4F-64BC-4797-B31F-906DFE2C3EFF}" dt="2022-09-30T08:27:48.376" v="1443"/>
          <ac:spMkLst>
            <pc:docMk/>
            <pc:sldMk cId="0" sldId="308"/>
            <ac:spMk id="373" creationId="{B32DC26D-8B9B-4CC1-B3CC-D3EA0FB162CD}"/>
          </ac:spMkLst>
        </pc:spChg>
        <pc:picChg chg="mod ord">
          <ac:chgData name="murielle Conradt" userId="0a7e089b06e29325" providerId="LiveId" clId="{D1D84B4F-64BC-4797-B31F-906DFE2C3EFF}" dt="2022-09-30T07:51:59.244" v="1429" actId="26606"/>
          <ac:picMkLst>
            <pc:docMk/>
            <pc:sldMk cId="0" sldId="308"/>
            <ac:picMk id="361" creationId="{00000000-0000-0000-0000-000000000000}"/>
          </ac:picMkLst>
        </pc:picChg>
        <pc:cxnChg chg="add del">
          <ac:chgData name="murielle Conradt" userId="0a7e089b06e29325" providerId="LiveId" clId="{D1D84B4F-64BC-4797-B31F-906DFE2C3EFF}" dt="2022-09-30T07:51:59.228" v="1428" actId="26606"/>
          <ac:cxnSpMkLst>
            <pc:docMk/>
            <pc:sldMk cId="0" sldId="308"/>
            <ac:cxnSpMk id="366" creationId="{B0AD926A-6A49-4FAF-A392-4534F4E93918}"/>
          </ac:cxnSpMkLst>
        </pc:cxnChg>
        <pc:cxnChg chg="add del">
          <ac:chgData name="murielle Conradt" userId="0a7e089b06e29325" providerId="LiveId" clId="{D1D84B4F-64BC-4797-B31F-906DFE2C3EFF}" dt="2022-09-30T07:51:59.228" v="1428" actId="26606"/>
          <ac:cxnSpMkLst>
            <pc:docMk/>
            <pc:sldMk cId="0" sldId="308"/>
            <ac:cxnSpMk id="370" creationId="{C6826B28-36B0-4CC1-8EC8-EF9B88B3564A}"/>
          </ac:cxnSpMkLst>
        </pc:cxnChg>
        <pc:cxnChg chg="add del">
          <ac:chgData name="murielle Conradt" userId="0a7e089b06e29325" providerId="LiveId" clId="{D1D84B4F-64BC-4797-B31F-906DFE2C3EFF}" dt="2022-09-30T08:27:48.376" v="1443"/>
          <ac:cxnSpMkLst>
            <pc:docMk/>
            <pc:sldMk cId="0" sldId="308"/>
            <ac:cxnSpMk id="372" creationId="{B0AD926A-6A49-4FAF-A392-4534F4E93918}"/>
          </ac:cxnSpMkLst>
        </pc:cxnChg>
        <pc:cxnChg chg="add del">
          <ac:chgData name="murielle Conradt" userId="0a7e089b06e29325" providerId="LiveId" clId="{D1D84B4F-64BC-4797-B31F-906DFE2C3EFF}" dt="2022-09-30T08:27:48.376" v="1443"/>
          <ac:cxnSpMkLst>
            <pc:docMk/>
            <pc:sldMk cId="0" sldId="308"/>
            <ac:cxnSpMk id="374" creationId="{FBB7ADC3-53A0-44F2-914A-78CADAF33411}"/>
          </ac:cxnSpMkLst>
        </pc:cxnChg>
      </pc:sldChg>
      <pc:sldChg chg="addSp delSp modSp mod setBg delDesignElem">
        <pc:chgData name="murielle Conradt" userId="0a7e089b06e29325" providerId="LiveId" clId="{D1D84B4F-64BC-4797-B31F-906DFE2C3EFF}" dt="2022-09-30T08:27:48.376" v="1443"/>
        <pc:sldMkLst>
          <pc:docMk/>
          <pc:sldMk cId="0" sldId="309"/>
        </pc:sldMkLst>
        <pc:spChg chg="mod">
          <ac:chgData name="murielle Conradt" userId="0a7e089b06e29325" providerId="LiveId" clId="{D1D84B4F-64BC-4797-B31F-906DFE2C3EFF}" dt="2022-09-29T17:50:52.827" v="1245" actId="26606"/>
          <ac:spMkLst>
            <pc:docMk/>
            <pc:sldMk cId="0" sldId="309"/>
            <ac:spMk id="366" creationId="{00000000-0000-0000-0000-000000000000}"/>
          </ac:spMkLst>
        </pc:spChg>
        <pc:spChg chg="mod">
          <ac:chgData name="murielle Conradt" userId="0a7e089b06e29325" providerId="LiveId" clId="{D1D84B4F-64BC-4797-B31F-906DFE2C3EFF}" dt="2022-09-29T17:50:52.827" v="1245" actId="26606"/>
          <ac:spMkLst>
            <pc:docMk/>
            <pc:sldMk cId="0" sldId="309"/>
            <ac:spMk id="367" creationId="{00000000-0000-0000-0000-000000000000}"/>
          </ac:spMkLst>
        </pc:spChg>
        <pc:spChg chg="add del">
          <ac:chgData name="murielle Conradt" userId="0a7e089b06e29325" providerId="LiveId" clId="{D1D84B4F-64BC-4797-B31F-906DFE2C3EFF}" dt="2022-09-30T08:27:48.376" v="1443"/>
          <ac:spMkLst>
            <pc:docMk/>
            <pc:sldMk cId="0" sldId="309"/>
            <ac:spMk id="370" creationId="{BB717F82-1948-4BF5-B31E-F8E018DE40FA}"/>
          </ac:spMkLst>
        </pc:spChg>
        <pc:spChg chg="add del">
          <ac:chgData name="murielle Conradt" userId="0a7e089b06e29325" providerId="LiveId" clId="{D1D84B4F-64BC-4797-B31F-906DFE2C3EFF}" dt="2022-09-30T06:50:05.533" v="1276"/>
          <ac:spMkLst>
            <pc:docMk/>
            <pc:sldMk cId="0" sldId="309"/>
            <ac:spMk id="374" creationId="{BB717F82-1948-4BF5-B31E-F8E018DE40FA}"/>
          </ac:spMkLst>
        </pc:spChg>
        <pc:picChg chg="mod">
          <ac:chgData name="murielle Conradt" userId="0a7e089b06e29325" providerId="LiveId" clId="{D1D84B4F-64BC-4797-B31F-906DFE2C3EFF}" dt="2022-09-29T17:50:52.827" v="1245" actId="26606"/>
          <ac:picMkLst>
            <pc:docMk/>
            <pc:sldMk cId="0" sldId="309"/>
            <ac:picMk id="3" creationId="{72CD9362-8C9E-99AB-A15D-CA5E38847389}"/>
          </ac:picMkLst>
        </pc:picChg>
        <pc:cxnChg chg="add del">
          <ac:chgData name="murielle Conradt" userId="0a7e089b06e29325" providerId="LiveId" clId="{D1D84B4F-64BC-4797-B31F-906DFE2C3EFF}" dt="2022-09-30T08:27:48.376" v="1443"/>
          <ac:cxnSpMkLst>
            <pc:docMk/>
            <pc:sldMk cId="0" sldId="309"/>
            <ac:cxnSpMk id="369" creationId="{F4F4AF38-8AAD-4B65-9274-0033CABC4A16}"/>
          </ac:cxnSpMkLst>
        </pc:cxnChg>
        <pc:cxnChg chg="add del">
          <ac:chgData name="murielle Conradt" userId="0a7e089b06e29325" providerId="LiveId" clId="{D1D84B4F-64BC-4797-B31F-906DFE2C3EFF}" dt="2022-09-30T08:27:48.376" v="1443"/>
          <ac:cxnSpMkLst>
            <pc:docMk/>
            <pc:sldMk cId="0" sldId="309"/>
            <ac:cxnSpMk id="371" creationId="{07AAE15F-6D59-4252-8427-D134C0066F97}"/>
          </ac:cxnSpMkLst>
        </pc:cxnChg>
        <pc:cxnChg chg="add del">
          <ac:chgData name="murielle Conradt" userId="0a7e089b06e29325" providerId="LiveId" clId="{D1D84B4F-64BC-4797-B31F-906DFE2C3EFF}" dt="2022-09-30T06:50:05.533" v="1276"/>
          <ac:cxnSpMkLst>
            <pc:docMk/>
            <pc:sldMk cId="0" sldId="309"/>
            <ac:cxnSpMk id="372" creationId="{F4F4AF38-8AAD-4B65-9274-0033CABC4A16}"/>
          </ac:cxnSpMkLst>
        </pc:cxnChg>
        <pc:cxnChg chg="add del">
          <ac:chgData name="murielle Conradt" userId="0a7e089b06e29325" providerId="LiveId" clId="{D1D84B4F-64BC-4797-B31F-906DFE2C3EFF}" dt="2022-09-30T06:50:05.533" v="1276"/>
          <ac:cxnSpMkLst>
            <pc:docMk/>
            <pc:sldMk cId="0" sldId="309"/>
            <ac:cxnSpMk id="376" creationId="{07AAE15F-6D59-4252-8427-D134C0066F97}"/>
          </ac:cxnSpMkLst>
        </pc:cxnChg>
      </pc:sldChg>
      <pc:sldChg chg="addSp delSp modSp mod setBg delDesignElem">
        <pc:chgData name="murielle Conradt" userId="0a7e089b06e29325" providerId="LiveId" clId="{D1D84B4F-64BC-4797-B31F-906DFE2C3EFF}" dt="2022-09-30T08:27:48.376" v="1443"/>
        <pc:sldMkLst>
          <pc:docMk/>
          <pc:sldMk cId="0" sldId="310"/>
        </pc:sldMkLst>
        <pc:spChg chg="mod">
          <ac:chgData name="murielle Conradt" userId="0a7e089b06e29325" providerId="LiveId" clId="{D1D84B4F-64BC-4797-B31F-906DFE2C3EFF}" dt="2022-09-30T07:52:20.604" v="1431" actId="26606"/>
          <ac:spMkLst>
            <pc:docMk/>
            <pc:sldMk cId="0" sldId="310"/>
            <ac:spMk id="373" creationId="{00000000-0000-0000-0000-000000000000}"/>
          </ac:spMkLst>
        </pc:spChg>
        <pc:spChg chg="mod">
          <ac:chgData name="murielle Conradt" userId="0a7e089b06e29325" providerId="LiveId" clId="{D1D84B4F-64BC-4797-B31F-906DFE2C3EFF}" dt="2022-09-30T07:52:20.604" v="1431" actId="26606"/>
          <ac:spMkLst>
            <pc:docMk/>
            <pc:sldMk cId="0" sldId="310"/>
            <ac:spMk id="374" creationId="{00000000-0000-0000-0000-000000000000}"/>
          </ac:spMkLst>
        </pc:spChg>
        <pc:spChg chg="add del">
          <ac:chgData name="murielle Conradt" userId="0a7e089b06e29325" providerId="LiveId" clId="{D1D84B4F-64BC-4797-B31F-906DFE2C3EFF}" dt="2022-09-30T08:27:48.376" v="1443"/>
          <ac:spMkLst>
            <pc:docMk/>
            <pc:sldMk cId="0" sldId="310"/>
            <ac:spMk id="381" creationId="{81CE8CA9-D6D2-4C46-8070-9566F894E53E}"/>
          </ac:spMkLst>
        </pc:spChg>
        <pc:picChg chg="mod">
          <ac:chgData name="murielle Conradt" userId="0a7e089b06e29325" providerId="LiveId" clId="{D1D84B4F-64BC-4797-B31F-906DFE2C3EFF}" dt="2022-09-30T07:52:20.604" v="1431" actId="26606"/>
          <ac:picMkLst>
            <pc:docMk/>
            <pc:sldMk cId="0" sldId="310"/>
            <ac:picMk id="3" creationId="{DC230AB7-9CE0-D8CF-3C32-5F88153BBCF8}"/>
          </ac:picMkLst>
        </pc:picChg>
        <pc:cxnChg chg="add del">
          <ac:chgData name="murielle Conradt" userId="0a7e089b06e29325" providerId="LiveId" clId="{D1D84B4F-64BC-4797-B31F-906DFE2C3EFF}" dt="2022-09-30T08:27:48.376" v="1443"/>
          <ac:cxnSpMkLst>
            <pc:docMk/>
            <pc:sldMk cId="0" sldId="310"/>
            <ac:cxnSpMk id="379" creationId="{F4F4AF38-8AAD-4B65-9274-0033CABC4A16}"/>
          </ac:cxnSpMkLst>
        </pc:cxnChg>
        <pc:cxnChg chg="add del">
          <ac:chgData name="murielle Conradt" userId="0a7e089b06e29325" providerId="LiveId" clId="{D1D84B4F-64BC-4797-B31F-906DFE2C3EFF}" dt="2022-09-30T08:27:48.376" v="1443"/>
          <ac:cxnSpMkLst>
            <pc:docMk/>
            <pc:sldMk cId="0" sldId="310"/>
            <ac:cxnSpMk id="383" creationId="{72B31CF5-BEC2-457D-A52F-6A5CCB066FEC}"/>
          </ac:cxnSpMkLst>
        </pc:cxnChg>
      </pc:sldChg>
      <pc:sldChg chg="modSp">
        <pc:chgData name="murielle Conradt" userId="0a7e089b06e29325" providerId="LiveId" clId="{D1D84B4F-64BC-4797-B31F-906DFE2C3EFF}" dt="2022-09-30T08:27:48.376" v="1443"/>
        <pc:sldMkLst>
          <pc:docMk/>
          <pc:sldMk cId="0" sldId="311"/>
        </pc:sldMkLst>
        <pc:spChg chg="mod">
          <ac:chgData name="murielle Conradt" userId="0a7e089b06e29325" providerId="LiveId" clId="{D1D84B4F-64BC-4797-B31F-906DFE2C3EFF}" dt="2022-09-30T08:27:48.376" v="1443"/>
          <ac:spMkLst>
            <pc:docMk/>
            <pc:sldMk cId="0" sldId="311"/>
            <ac:spMk id="379" creationId="{00000000-0000-0000-0000-000000000000}"/>
          </ac:spMkLst>
        </pc:spChg>
        <pc:spChg chg="mod">
          <ac:chgData name="murielle Conradt" userId="0a7e089b06e29325" providerId="LiveId" clId="{D1D84B4F-64BC-4797-B31F-906DFE2C3EFF}" dt="2022-09-30T08:27:48.376" v="1443"/>
          <ac:spMkLst>
            <pc:docMk/>
            <pc:sldMk cId="0" sldId="311"/>
            <ac:spMk id="380" creationId="{00000000-0000-0000-0000-000000000000}"/>
          </ac:spMkLst>
        </pc:spChg>
      </pc:sldChg>
      <pc:sldChg chg="addSp delSp modSp mod setBg delDesignElem">
        <pc:chgData name="murielle Conradt" userId="0a7e089b06e29325" providerId="LiveId" clId="{D1D84B4F-64BC-4797-B31F-906DFE2C3EFF}" dt="2022-09-30T06:50:05.533" v="1276"/>
        <pc:sldMkLst>
          <pc:docMk/>
          <pc:sldMk cId="0" sldId="312"/>
        </pc:sldMkLst>
        <pc:spChg chg="mod">
          <ac:chgData name="murielle Conradt" userId="0a7e089b06e29325" providerId="LiveId" clId="{D1D84B4F-64BC-4797-B31F-906DFE2C3EFF}" dt="2022-09-29T17:51:15.764" v="1248" actId="26606"/>
          <ac:spMkLst>
            <pc:docMk/>
            <pc:sldMk cId="0" sldId="312"/>
            <ac:spMk id="386" creationId="{00000000-0000-0000-0000-000000000000}"/>
          </ac:spMkLst>
        </pc:spChg>
        <pc:spChg chg="mod">
          <ac:chgData name="murielle Conradt" userId="0a7e089b06e29325" providerId="LiveId" clId="{D1D84B4F-64BC-4797-B31F-906DFE2C3EFF}" dt="2022-09-29T17:51:15.764" v="1248" actId="26606"/>
          <ac:spMkLst>
            <pc:docMk/>
            <pc:sldMk cId="0" sldId="312"/>
            <ac:spMk id="387" creationId="{00000000-0000-0000-0000-000000000000}"/>
          </ac:spMkLst>
        </pc:spChg>
        <pc:spChg chg="add del">
          <ac:chgData name="murielle Conradt" userId="0a7e089b06e29325" providerId="LiveId" clId="{D1D84B4F-64BC-4797-B31F-906DFE2C3EFF}" dt="2022-09-29T17:51:15.764" v="1248" actId="26606"/>
          <ac:spMkLst>
            <pc:docMk/>
            <pc:sldMk cId="0" sldId="312"/>
            <ac:spMk id="395" creationId="{B44D45E3-4DF6-4B95-8451-5D797F94ECEA}"/>
          </ac:spMkLst>
        </pc:spChg>
        <pc:spChg chg="add del">
          <ac:chgData name="murielle Conradt" userId="0a7e089b06e29325" providerId="LiveId" clId="{D1D84B4F-64BC-4797-B31F-906DFE2C3EFF}" dt="2022-09-30T06:50:05.533" v="1276"/>
          <ac:spMkLst>
            <pc:docMk/>
            <pc:sldMk cId="0" sldId="312"/>
            <ac:spMk id="404" creationId="{81CE8CA9-D6D2-4C46-8070-9566F894E53E}"/>
          </ac:spMkLst>
        </pc:spChg>
        <pc:picChg chg="mod">
          <ac:chgData name="murielle Conradt" userId="0a7e089b06e29325" providerId="LiveId" clId="{D1D84B4F-64BC-4797-B31F-906DFE2C3EFF}" dt="2022-09-29T17:51:15.764" v="1248" actId="26606"/>
          <ac:picMkLst>
            <pc:docMk/>
            <pc:sldMk cId="0" sldId="312"/>
            <ac:picMk id="388" creationId="{00000000-0000-0000-0000-000000000000}"/>
          </ac:picMkLst>
        </pc:picChg>
        <pc:cxnChg chg="add del">
          <ac:chgData name="murielle Conradt" userId="0a7e089b06e29325" providerId="LiveId" clId="{D1D84B4F-64BC-4797-B31F-906DFE2C3EFF}" dt="2022-09-29T17:51:15.764" v="1248" actId="26606"/>
          <ac:cxnSpMkLst>
            <pc:docMk/>
            <pc:sldMk cId="0" sldId="312"/>
            <ac:cxnSpMk id="393" creationId="{B0AD926A-6A49-4FAF-A392-4534F4E93918}"/>
          </ac:cxnSpMkLst>
        </pc:cxnChg>
        <pc:cxnChg chg="add del">
          <ac:chgData name="murielle Conradt" userId="0a7e089b06e29325" providerId="LiveId" clId="{D1D84B4F-64BC-4797-B31F-906DFE2C3EFF}" dt="2022-09-29T17:51:15.764" v="1248" actId="26606"/>
          <ac:cxnSpMkLst>
            <pc:docMk/>
            <pc:sldMk cId="0" sldId="312"/>
            <ac:cxnSpMk id="397" creationId="{68AE05E3-7F45-43EE-A365-CFFF658DEECF}"/>
          </ac:cxnSpMkLst>
        </pc:cxnChg>
        <pc:cxnChg chg="add del">
          <ac:chgData name="murielle Conradt" userId="0a7e089b06e29325" providerId="LiveId" clId="{D1D84B4F-64BC-4797-B31F-906DFE2C3EFF}" dt="2022-09-30T06:50:05.533" v="1276"/>
          <ac:cxnSpMkLst>
            <pc:docMk/>
            <pc:sldMk cId="0" sldId="312"/>
            <ac:cxnSpMk id="402" creationId="{F4F4AF38-8AAD-4B65-9274-0033CABC4A16}"/>
          </ac:cxnSpMkLst>
        </pc:cxnChg>
        <pc:cxnChg chg="add del">
          <ac:chgData name="murielle Conradt" userId="0a7e089b06e29325" providerId="LiveId" clId="{D1D84B4F-64BC-4797-B31F-906DFE2C3EFF}" dt="2022-09-30T06:50:05.533" v="1276"/>
          <ac:cxnSpMkLst>
            <pc:docMk/>
            <pc:sldMk cId="0" sldId="312"/>
            <ac:cxnSpMk id="406" creationId="{72B31CF5-BEC2-457D-A52F-6A5CCB066FEC}"/>
          </ac:cxnSpMkLst>
        </pc:cxnChg>
      </pc:sldChg>
      <pc:sldChg chg="addSp delSp modSp mod setBg delDesignElem">
        <pc:chgData name="murielle Conradt" userId="0a7e089b06e29325" providerId="LiveId" clId="{D1D84B4F-64BC-4797-B31F-906DFE2C3EFF}" dt="2022-09-30T06:50:05.533" v="1276"/>
        <pc:sldMkLst>
          <pc:docMk/>
          <pc:sldMk cId="0" sldId="313"/>
        </pc:sldMkLst>
        <pc:spChg chg="mod">
          <ac:chgData name="murielle Conradt" userId="0a7e089b06e29325" providerId="LiveId" clId="{D1D84B4F-64BC-4797-B31F-906DFE2C3EFF}" dt="2022-09-29T17:51:22.484" v="1249" actId="26606"/>
          <ac:spMkLst>
            <pc:docMk/>
            <pc:sldMk cId="0" sldId="313"/>
            <ac:spMk id="393" creationId="{00000000-0000-0000-0000-000000000000}"/>
          </ac:spMkLst>
        </pc:spChg>
        <pc:spChg chg="mod">
          <ac:chgData name="murielle Conradt" userId="0a7e089b06e29325" providerId="LiveId" clId="{D1D84B4F-64BC-4797-B31F-906DFE2C3EFF}" dt="2022-09-29T17:51:22.484" v="1249" actId="26606"/>
          <ac:spMkLst>
            <pc:docMk/>
            <pc:sldMk cId="0" sldId="313"/>
            <ac:spMk id="394" creationId="{00000000-0000-0000-0000-000000000000}"/>
          </ac:spMkLst>
        </pc:spChg>
        <pc:spChg chg="add del">
          <ac:chgData name="murielle Conradt" userId="0a7e089b06e29325" providerId="LiveId" clId="{D1D84B4F-64BC-4797-B31F-906DFE2C3EFF}" dt="2022-09-30T06:50:05.533" v="1276"/>
          <ac:spMkLst>
            <pc:docMk/>
            <pc:sldMk cId="0" sldId="313"/>
            <ac:spMk id="402" creationId="{81CE8CA9-D6D2-4C46-8070-9566F894E53E}"/>
          </ac:spMkLst>
        </pc:spChg>
        <pc:picChg chg="mod">
          <ac:chgData name="murielle Conradt" userId="0a7e089b06e29325" providerId="LiveId" clId="{D1D84B4F-64BC-4797-B31F-906DFE2C3EFF}" dt="2022-09-29T17:51:22.484" v="1249" actId="26606"/>
          <ac:picMkLst>
            <pc:docMk/>
            <pc:sldMk cId="0" sldId="313"/>
            <ac:picMk id="395" creationId="{00000000-0000-0000-0000-000000000000}"/>
          </ac:picMkLst>
        </pc:picChg>
        <pc:cxnChg chg="add del">
          <ac:chgData name="murielle Conradt" userId="0a7e089b06e29325" providerId="LiveId" clId="{D1D84B4F-64BC-4797-B31F-906DFE2C3EFF}" dt="2022-09-30T06:50:05.533" v="1276"/>
          <ac:cxnSpMkLst>
            <pc:docMk/>
            <pc:sldMk cId="0" sldId="313"/>
            <ac:cxnSpMk id="400" creationId="{F4F4AF38-8AAD-4B65-9274-0033CABC4A16}"/>
          </ac:cxnSpMkLst>
        </pc:cxnChg>
        <pc:cxnChg chg="add del">
          <ac:chgData name="murielle Conradt" userId="0a7e089b06e29325" providerId="LiveId" clId="{D1D84B4F-64BC-4797-B31F-906DFE2C3EFF}" dt="2022-09-30T06:50:05.533" v="1276"/>
          <ac:cxnSpMkLst>
            <pc:docMk/>
            <pc:sldMk cId="0" sldId="313"/>
            <ac:cxnSpMk id="404" creationId="{72B31CF5-BEC2-457D-A52F-6A5CCB066FEC}"/>
          </ac:cxnSpMkLst>
        </pc:cxnChg>
      </pc:sldChg>
      <pc:sldChg chg="addSp delSp modSp mod setBg delDesignElem">
        <pc:chgData name="murielle Conradt" userId="0a7e089b06e29325" providerId="LiveId" clId="{D1D84B4F-64BC-4797-B31F-906DFE2C3EFF}" dt="2022-09-30T06:50:05.533" v="1276"/>
        <pc:sldMkLst>
          <pc:docMk/>
          <pc:sldMk cId="0" sldId="314"/>
        </pc:sldMkLst>
        <pc:spChg chg="mod">
          <ac:chgData name="murielle Conradt" userId="0a7e089b06e29325" providerId="LiveId" clId="{D1D84B4F-64BC-4797-B31F-906DFE2C3EFF}" dt="2022-09-29T17:51:29.819" v="1250" actId="26606"/>
          <ac:spMkLst>
            <pc:docMk/>
            <pc:sldMk cId="0" sldId="314"/>
            <ac:spMk id="400" creationId="{00000000-0000-0000-0000-000000000000}"/>
          </ac:spMkLst>
        </pc:spChg>
        <pc:spChg chg="mod ord">
          <ac:chgData name="murielle Conradt" userId="0a7e089b06e29325" providerId="LiveId" clId="{D1D84B4F-64BC-4797-B31F-906DFE2C3EFF}" dt="2022-09-29T17:51:29.819" v="1250" actId="26606"/>
          <ac:spMkLst>
            <pc:docMk/>
            <pc:sldMk cId="0" sldId="314"/>
            <ac:spMk id="401" creationId="{00000000-0000-0000-0000-000000000000}"/>
          </ac:spMkLst>
        </pc:spChg>
        <pc:spChg chg="add del">
          <ac:chgData name="murielle Conradt" userId="0a7e089b06e29325" providerId="LiveId" clId="{D1D84B4F-64BC-4797-B31F-906DFE2C3EFF}" dt="2022-09-30T06:50:05.533" v="1276"/>
          <ac:spMkLst>
            <pc:docMk/>
            <pc:sldMk cId="0" sldId="314"/>
            <ac:spMk id="408" creationId="{4038CB10-1F5C-4D54-9DF7-12586DE5B007}"/>
          </ac:spMkLst>
        </pc:spChg>
        <pc:spChg chg="add del">
          <ac:chgData name="murielle Conradt" userId="0a7e089b06e29325" providerId="LiveId" clId="{D1D84B4F-64BC-4797-B31F-906DFE2C3EFF}" dt="2022-09-30T06:50:05.533" v="1276"/>
          <ac:spMkLst>
            <pc:docMk/>
            <pc:sldMk cId="0" sldId="314"/>
            <ac:spMk id="410" creationId="{73ED6512-6858-4552-B699-9A97FE9A4EA2}"/>
          </ac:spMkLst>
        </pc:spChg>
        <pc:picChg chg="mod">
          <ac:chgData name="murielle Conradt" userId="0a7e089b06e29325" providerId="LiveId" clId="{D1D84B4F-64BC-4797-B31F-906DFE2C3EFF}" dt="2022-09-29T17:51:29.819" v="1250" actId="26606"/>
          <ac:picMkLst>
            <pc:docMk/>
            <pc:sldMk cId="0" sldId="314"/>
            <ac:picMk id="3" creationId="{5C7624D1-AAC1-8FF2-48F2-09E5B7514897}"/>
          </ac:picMkLst>
        </pc:picChg>
        <pc:cxnChg chg="add del">
          <ac:chgData name="murielle Conradt" userId="0a7e089b06e29325" providerId="LiveId" clId="{D1D84B4F-64BC-4797-B31F-906DFE2C3EFF}" dt="2022-09-30T06:50:05.533" v="1276"/>
          <ac:cxnSpMkLst>
            <pc:docMk/>
            <pc:sldMk cId="0" sldId="314"/>
            <ac:cxnSpMk id="406" creationId="{B0AD926A-6A49-4FAF-A392-4534F4E93918}"/>
          </ac:cxnSpMkLst>
        </pc:cxnChg>
      </pc:sldChg>
      <pc:sldChg chg="addSp delSp modSp mod setBg delDesignElem">
        <pc:chgData name="murielle Conradt" userId="0a7e089b06e29325" providerId="LiveId" clId="{D1D84B4F-64BC-4797-B31F-906DFE2C3EFF}" dt="2022-09-30T07:44:29.620" v="1353"/>
        <pc:sldMkLst>
          <pc:docMk/>
          <pc:sldMk cId="212396034" sldId="315"/>
        </pc:sldMkLst>
        <pc:spChg chg="mod">
          <ac:chgData name="murielle Conradt" userId="0a7e089b06e29325" providerId="LiveId" clId="{D1D84B4F-64BC-4797-B31F-906DFE2C3EFF}" dt="2022-09-30T06:50:15.346" v="1278" actId="26606"/>
          <ac:spMkLst>
            <pc:docMk/>
            <pc:sldMk cId="212396034" sldId="315"/>
            <ac:spMk id="2" creationId="{700199FB-47E7-4E1E-2543-4028E19CD4EA}"/>
          </ac:spMkLst>
        </pc:spChg>
        <pc:spChg chg="mod ord">
          <ac:chgData name="murielle Conradt" userId="0a7e089b06e29325" providerId="LiveId" clId="{D1D84B4F-64BC-4797-B31F-906DFE2C3EFF}" dt="2022-09-30T06:50:15.354" v="1279" actId="26606"/>
          <ac:spMkLst>
            <pc:docMk/>
            <pc:sldMk cId="212396034" sldId="315"/>
            <ac:spMk id="3" creationId="{E9E1F9EA-CCAE-82CA-CCA3-486979C3766B}"/>
          </ac:spMkLst>
        </pc:spChg>
        <pc:spChg chg="add del">
          <ac:chgData name="murielle Conradt" userId="0a7e089b06e29325" providerId="LiveId" clId="{D1D84B4F-64BC-4797-B31F-906DFE2C3EFF}" dt="2022-09-30T07:44:29.620" v="1353"/>
          <ac:spMkLst>
            <pc:docMk/>
            <pc:sldMk cId="212396034" sldId="315"/>
            <ac:spMk id="11" creationId="{4038CB10-1F5C-4D54-9DF7-12586DE5B007}"/>
          </ac:spMkLst>
        </pc:spChg>
        <pc:spChg chg="add del">
          <ac:chgData name="murielle Conradt" userId="0a7e089b06e29325" providerId="LiveId" clId="{D1D84B4F-64BC-4797-B31F-906DFE2C3EFF}" dt="2022-09-29T16:51:33.489" v="890"/>
          <ac:spMkLst>
            <pc:docMk/>
            <pc:sldMk cId="212396034" sldId="315"/>
            <ac:spMk id="12" creationId="{4038CB10-1F5C-4D54-9DF7-12586DE5B007}"/>
          </ac:spMkLst>
        </pc:spChg>
        <pc:spChg chg="add del">
          <ac:chgData name="murielle Conradt" userId="0a7e089b06e29325" providerId="LiveId" clId="{D1D84B4F-64BC-4797-B31F-906DFE2C3EFF}" dt="2022-09-30T07:44:29.620" v="1353"/>
          <ac:spMkLst>
            <pc:docMk/>
            <pc:sldMk cId="212396034" sldId="315"/>
            <ac:spMk id="13" creationId="{73ED6512-6858-4552-B699-9A97FE9A4EA2}"/>
          </ac:spMkLst>
        </pc:spChg>
        <pc:spChg chg="add del">
          <ac:chgData name="murielle Conradt" userId="0a7e089b06e29325" providerId="LiveId" clId="{D1D84B4F-64BC-4797-B31F-906DFE2C3EFF}" dt="2022-09-29T16:51:33.489" v="890"/>
          <ac:spMkLst>
            <pc:docMk/>
            <pc:sldMk cId="212396034" sldId="315"/>
            <ac:spMk id="14" creationId="{73ED6512-6858-4552-B699-9A97FE9A4EA2}"/>
          </ac:spMkLst>
        </pc:spChg>
        <pc:picChg chg="mod">
          <ac:chgData name="murielle Conradt" userId="0a7e089b06e29325" providerId="LiveId" clId="{D1D84B4F-64BC-4797-B31F-906DFE2C3EFF}" dt="2022-09-30T06:50:15.346" v="1278" actId="26606"/>
          <ac:picMkLst>
            <pc:docMk/>
            <pc:sldMk cId="212396034" sldId="315"/>
            <ac:picMk id="5" creationId="{56E6915A-EC30-9297-71B0-D09D916D4898}"/>
          </ac:picMkLst>
        </pc:picChg>
        <pc:cxnChg chg="add del">
          <ac:chgData name="murielle Conradt" userId="0a7e089b06e29325" providerId="LiveId" clId="{D1D84B4F-64BC-4797-B31F-906DFE2C3EFF}" dt="2022-09-30T06:50:15.346" v="1278" actId="26606"/>
          <ac:cxnSpMkLst>
            <pc:docMk/>
            <pc:sldMk cId="212396034" sldId="315"/>
            <ac:cxnSpMk id="7" creationId="{B0AD926A-6A49-4FAF-A392-4534F4E93918}"/>
          </ac:cxnSpMkLst>
        </pc:cxnChg>
        <pc:cxnChg chg="add del">
          <ac:chgData name="murielle Conradt" userId="0a7e089b06e29325" providerId="LiveId" clId="{D1D84B4F-64BC-4797-B31F-906DFE2C3EFF}" dt="2022-09-30T07:44:29.620" v="1353"/>
          <ac:cxnSpMkLst>
            <pc:docMk/>
            <pc:sldMk cId="212396034" sldId="315"/>
            <ac:cxnSpMk id="9" creationId="{B0AD926A-6A49-4FAF-A392-4534F4E93918}"/>
          </ac:cxnSpMkLst>
        </pc:cxnChg>
        <pc:cxnChg chg="add del">
          <ac:chgData name="murielle Conradt" userId="0a7e089b06e29325" providerId="LiveId" clId="{D1D84B4F-64BC-4797-B31F-906DFE2C3EFF}" dt="2022-09-29T16:51:33.489" v="890"/>
          <ac:cxnSpMkLst>
            <pc:docMk/>
            <pc:sldMk cId="212396034" sldId="315"/>
            <ac:cxnSpMk id="10" creationId="{B0AD926A-6A49-4FAF-A392-4534F4E93918}"/>
          </ac:cxnSpMkLst>
        </pc:cxnChg>
      </pc:sldChg>
      <pc:sldChg chg="addSp delSp modSp mod setBg delDesignElem">
        <pc:chgData name="murielle Conradt" userId="0a7e089b06e29325" providerId="LiveId" clId="{D1D84B4F-64BC-4797-B31F-906DFE2C3EFF}" dt="2022-09-30T07:44:29.620" v="1353"/>
        <pc:sldMkLst>
          <pc:docMk/>
          <pc:sldMk cId="2049992547" sldId="317"/>
        </pc:sldMkLst>
        <pc:spChg chg="mod">
          <ac:chgData name="murielle Conradt" userId="0a7e089b06e29325" providerId="LiveId" clId="{D1D84B4F-64BC-4797-B31F-906DFE2C3EFF}" dt="2022-09-30T06:50:39.739" v="1281" actId="26606"/>
          <ac:spMkLst>
            <pc:docMk/>
            <pc:sldMk cId="2049992547" sldId="317"/>
            <ac:spMk id="2" creationId="{982B35D7-DDE5-43C6-6149-B102755C1097}"/>
          </ac:spMkLst>
        </pc:spChg>
        <pc:spChg chg="mod">
          <ac:chgData name="murielle Conradt" userId="0a7e089b06e29325" providerId="LiveId" clId="{D1D84B4F-64BC-4797-B31F-906DFE2C3EFF}" dt="2022-09-30T06:50:39.739" v="1281" actId="26606"/>
          <ac:spMkLst>
            <pc:docMk/>
            <pc:sldMk cId="2049992547" sldId="317"/>
            <ac:spMk id="3" creationId="{0EC166C2-619F-0AF9-A66C-E3148581791B}"/>
          </ac:spMkLst>
        </pc:spChg>
        <pc:spChg chg="add del">
          <ac:chgData name="murielle Conradt" userId="0a7e089b06e29325" providerId="LiveId" clId="{D1D84B4F-64BC-4797-B31F-906DFE2C3EFF}" dt="2022-09-30T07:44:29.620" v="1353"/>
          <ac:spMkLst>
            <pc:docMk/>
            <pc:sldMk cId="2049992547" sldId="317"/>
            <ac:spMk id="10" creationId="{77D7B666-D5E6-48CE-B26A-FB5E5C34AF90}"/>
          </ac:spMkLst>
        </pc:spChg>
        <pc:spChg chg="add del">
          <ac:chgData name="murielle Conradt" userId="0a7e089b06e29325" providerId="LiveId" clId="{D1D84B4F-64BC-4797-B31F-906DFE2C3EFF}" dt="2022-09-30T07:44:29.620" v="1353"/>
          <ac:spMkLst>
            <pc:docMk/>
            <pc:sldMk cId="2049992547" sldId="317"/>
            <ac:spMk id="12" creationId="{F6EE670A-A41A-44AD-BC1C-2090365EB5B3}"/>
          </ac:spMkLst>
        </pc:spChg>
        <pc:cxnChg chg="add del">
          <ac:chgData name="murielle Conradt" userId="0a7e089b06e29325" providerId="LiveId" clId="{D1D84B4F-64BC-4797-B31F-906DFE2C3EFF}" dt="2022-09-30T07:44:29.620" v="1353"/>
          <ac:cxnSpMkLst>
            <pc:docMk/>
            <pc:sldMk cId="2049992547" sldId="317"/>
            <ac:cxnSpMk id="8" creationId="{D84960AC-1CD6-452A-B5F4-2186E3FD7450}"/>
          </ac:cxnSpMkLst>
        </pc:cxnChg>
      </pc:sldChg>
      <pc:sldChg chg="addSp delSp modSp mod setBg delDesignElem">
        <pc:chgData name="murielle Conradt" userId="0a7e089b06e29325" providerId="LiveId" clId="{D1D84B4F-64BC-4797-B31F-906DFE2C3EFF}" dt="2022-09-30T07:44:29.620" v="1353"/>
        <pc:sldMkLst>
          <pc:docMk/>
          <pc:sldMk cId="3067779726" sldId="319"/>
        </pc:sldMkLst>
        <pc:spChg chg="mod">
          <ac:chgData name="murielle Conradt" userId="0a7e089b06e29325" providerId="LiveId" clId="{D1D84B4F-64BC-4797-B31F-906DFE2C3EFF}" dt="2022-09-30T06:51:04.725" v="1285" actId="26606"/>
          <ac:spMkLst>
            <pc:docMk/>
            <pc:sldMk cId="3067779726" sldId="319"/>
            <ac:spMk id="2" creationId="{5803D4CE-D27E-F9E9-49DF-44DB0F87284C}"/>
          </ac:spMkLst>
        </pc:spChg>
        <pc:spChg chg="mod">
          <ac:chgData name="murielle Conradt" userId="0a7e089b06e29325" providerId="LiveId" clId="{D1D84B4F-64BC-4797-B31F-906DFE2C3EFF}" dt="2022-09-30T06:51:04.725" v="1285" actId="26606"/>
          <ac:spMkLst>
            <pc:docMk/>
            <pc:sldMk cId="3067779726" sldId="319"/>
            <ac:spMk id="3" creationId="{004A52B6-2711-6549-B98A-89E4F17B6857}"/>
          </ac:spMkLst>
        </pc:spChg>
        <pc:spChg chg="add del">
          <ac:chgData name="murielle Conradt" userId="0a7e089b06e29325" providerId="LiveId" clId="{D1D84B4F-64BC-4797-B31F-906DFE2C3EFF}" dt="2022-09-30T06:51:04.708" v="1284" actId="26606"/>
          <ac:spMkLst>
            <pc:docMk/>
            <pc:sldMk cId="3067779726" sldId="319"/>
            <ac:spMk id="10" creationId="{39E4C68A-A4A9-48A4-9FF2-D2896B1EA01F}"/>
          </ac:spMkLst>
        </pc:spChg>
        <pc:spChg chg="add del">
          <ac:chgData name="murielle Conradt" userId="0a7e089b06e29325" providerId="LiveId" clId="{D1D84B4F-64BC-4797-B31F-906DFE2C3EFF}" dt="2022-09-30T06:51:04.708" v="1284" actId="26606"/>
          <ac:spMkLst>
            <pc:docMk/>
            <pc:sldMk cId="3067779726" sldId="319"/>
            <ac:spMk id="12" creationId="{E2B9AEA5-52CB-49A6-AF8A-33502F291B91}"/>
          </ac:spMkLst>
        </pc:spChg>
        <pc:spChg chg="add del">
          <ac:chgData name="murielle Conradt" userId="0a7e089b06e29325" providerId="LiveId" clId="{D1D84B4F-64BC-4797-B31F-906DFE2C3EFF}" dt="2022-09-30T07:44:29.620" v="1353"/>
          <ac:spMkLst>
            <pc:docMk/>
            <pc:sldMk cId="3067779726" sldId="319"/>
            <ac:spMk id="15" creationId="{77D7B666-D5E6-48CE-B26A-FB5E5C34AF90}"/>
          </ac:spMkLst>
        </pc:spChg>
        <pc:spChg chg="add del">
          <ac:chgData name="murielle Conradt" userId="0a7e089b06e29325" providerId="LiveId" clId="{D1D84B4F-64BC-4797-B31F-906DFE2C3EFF}" dt="2022-09-30T07:44:29.620" v="1353"/>
          <ac:spMkLst>
            <pc:docMk/>
            <pc:sldMk cId="3067779726" sldId="319"/>
            <ac:spMk id="16" creationId="{F6EE670A-A41A-44AD-BC1C-2090365EB5B3}"/>
          </ac:spMkLst>
        </pc:spChg>
        <pc:cxnChg chg="add del">
          <ac:chgData name="murielle Conradt" userId="0a7e089b06e29325" providerId="LiveId" clId="{D1D84B4F-64BC-4797-B31F-906DFE2C3EFF}" dt="2022-09-30T06:51:04.708" v="1284" actId="26606"/>
          <ac:cxnSpMkLst>
            <pc:docMk/>
            <pc:sldMk cId="3067779726" sldId="319"/>
            <ac:cxnSpMk id="8" creationId="{D84960AC-1CD6-452A-B5F4-2186E3FD7450}"/>
          </ac:cxnSpMkLst>
        </pc:cxnChg>
        <pc:cxnChg chg="add del">
          <ac:chgData name="murielle Conradt" userId="0a7e089b06e29325" providerId="LiveId" clId="{D1D84B4F-64BC-4797-B31F-906DFE2C3EFF}" dt="2022-09-30T07:44:29.620" v="1353"/>
          <ac:cxnSpMkLst>
            <pc:docMk/>
            <pc:sldMk cId="3067779726" sldId="319"/>
            <ac:cxnSpMk id="14" creationId="{D84960AC-1CD6-452A-B5F4-2186E3FD7450}"/>
          </ac:cxnSpMkLst>
        </pc:cxnChg>
      </pc:sldChg>
      <pc:sldChg chg="addSp delSp modSp mod setBg setClrOvrMap delDesignElem">
        <pc:chgData name="murielle Conradt" userId="0a7e089b06e29325" providerId="LiveId" clId="{D1D84B4F-64BC-4797-B31F-906DFE2C3EFF}" dt="2022-09-30T07:44:29.620" v="1353"/>
        <pc:sldMkLst>
          <pc:docMk/>
          <pc:sldMk cId="4283220518" sldId="320"/>
        </pc:sldMkLst>
        <pc:spChg chg="mod">
          <ac:chgData name="murielle Conradt" userId="0a7e089b06e29325" providerId="LiveId" clId="{D1D84B4F-64BC-4797-B31F-906DFE2C3EFF}" dt="2022-09-30T06:51:09.640" v="1286" actId="26606"/>
          <ac:spMkLst>
            <pc:docMk/>
            <pc:sldMk cId="4283220518" sldId="320"/>
            <ac:spMk id="4" creationId="{10CAD9C1-9CAD-F1B0-DE40-740C3FF58459}"/>
          </ac:spMkLst>
        </pc:spChg>
        <pc:spChg chg="add del">
          <ac:chgData name="murielle Conradt" userId="0a7e089b06e29325" providerId="LiveId" clId="{D1D84B4F-64BC-4797-B31F-906DFE2C3EFF}" dt="2022-09-30T07:44:29.620" v="1353"/>
          <ac:spMkLst>
            <pc:docMk/>
            <pc:sldMk cId="4283220518" sldId="320"/>
            <ac:spMk id="7" creationId="{31E7C082-5B81-400A-A1DE-7CA9F26ED812}"/>
          </ac:spMkLst>
        </pc:spChg>
        <pc:spChg chg="add del">
          <ac:chgData name="murielle Conradt" userId="0a7e089b06e29325" providerId="LiveId" clId="{D1D84B4F-64BC-4797-B31F-906DFE2C3EFF}" dt="2022-09-16T05:16:17.011" v="31"/>
          <ac:spMkLst>
            <pc:docMk/>
            <pc:sldMk cId="4283220518" sldId="320"/>
            <ac:spMk id="9" creationId="{31E7C082-5B81-400A-A1DE-7CA9F26ED812}"/>
          </ac:spMkLst>
        </pc:spChg>
        <pc:spChg chg="add del">
          <ac:chgData name="murielle Conradt" userId="0a7e089b06e29325" providerId="LiveId" clId="{D1D84B4F-64BC-4797-B31F-906DFE2C3EFF}" dt="2022-09-16T05:23:54.990" v="123" actId="26606"/>
          <ac:spMkLst>
            <pc:docMk/>
            <pc:sldMk cId="4283220518" sldId="320"/>
            <ac:spMk id="10" creationId="{6F7FAA46-F63C-45FE-B4F0-A7E677E9F4C8}"/>
          </ac:spMkLst>
        </pc:spChg>
        <pc:spChg chg="add del">
          <ac:chgData name="murielle Conradt" userId="0a7e089b06e29325" providerId="LiveId" clId="{D1D84B4F-64BC-4797-B31F-906DFE2C3EFF}" dt="2022-09-16T05:16:17.011" v="31"/>
          <ac:spMkLst>
            <pc:docMk/>
            <pc:sldMk cId="4283220518" sldId="320"/>
            <ac:spMk id="13" creationId="{9238970C-19DE-438D-80D2-5CF9690551E8}"/>
          </ac:spMkLst>
        </pc:spChg>
        <pc:spChg chg="add del">
          <ac:chgData name="murielle Conradt" userId="0a7e089b06e29325" providerId="LiveId" clId="{D1D84B4F-64BC-4797-B31F-906DFE2C3EFF}" dt="2022-09-16T05:23:54.990" v="123" actId="26606"/>
          <ac:spMkLst>
            <pc:docMk/>
            <pc:sldMk cId="4283220518" sldId="320"/>
            <ac:spMk id="14" creationId="{B8D726A5-7900-41B4-8D49-49B4A2010E7C}"/>
          </ac:spMkLst>
        </pc:spChg>
        <pc:spChg chg="add del">
          <ac:chgData name="murielle Conradt" userId="0a7e089b06e29325" providerId="LiveId" clId="{D1D84B4F-64BC-4797-B31F-906DFE2C3EFF}" dt="2022-09-16T05:16:17.011" v="31"/>
          <ac:spMkLst>
            <pc:docMk/>
            <pc:sldMk cId="4283220518" sldId="320"/>
            <ac:spMk id="15" creationId="{E4B1E3F6-167B-40F3-B303-9A931BAB971B}"/>
          </ac:spMkLst>
        </pc:spChg>
        <pc:spChg chg="add del">
          <ac:chgData name="murielle Conradt" userId="0a7e089b06e29325" providerId="LiveId" clId="{D1D84B4F-64BC-4797-B31F-906DFE2C3EFF}" dt="2022-09-16T05:23:56.400" v="125" actId="26606"/>
          <ac:spMkLst>
            <pc:docMk/>
            <pc:sldMk cId="4283220518" sldId="320"/>
            <ac:spMk id="18" creationId="{31E7C082-5B81-400A-A1DE-7CA9F26ED812}"/>
          </ac:spMkLst>
        </pc:spChg>
        <pc:spChg chg="add del">
          <ac:chgData name="murielle Conradt" userId="0a7e089b06e29325" providerId="LiveId" clId="{D1D84B4F-64BC-4797-B31F-906DFE2C3EFF}" dt="2022-09-16T05:23:56.400" v="125" actId="26606"/>
          <ac:spMkLst>
            <pc:docMk/>
            <pc:sldMk cId="4283220518" sldId="320"/>
            <ac:spMk id="20" creationId="{9238970C-19DE-438D-80D2-5CF9690551E8}"/>
          </ac:spMkLst>
        </pc:spChg>
        <pc:spChg chg="add del">
          <ac:chgData name="murielle Conradt" userId="0a7e089b06e29325" providerId="LiveId" clId="{D1D84B4F-64BC-4797-B31F-906DFE2C3EFF}" dt="2022-09-16T05:23:56.400" v="125" actId="26606"/>
          <ac:spMkLst>
            <pc:docMk/>
            <pc:sldMk cId="4283220518" sldId="320"/>
            <ac:spMk id="21" creationId="{E4B1E3F6-167B-40F3-B303-9A931BAB971B}"/>
          </ac:spMkLst>
        </pc:spChg>
        <pc:spChg chg="add del">
          <ac:chgData name="murielle Conradt" userId="0a7e089b06e29325" providerId="LiveId" clId="{D1D84B4F-64BC-4797-B31F-906DFE2C3EFF}" dt="2022-09-30T07:44:29.620" v="1353"/>
          <ac:spMkLst>
            <pc:docMk/>
            <pc:sldMk cId="4283220518" sldId="320"/>
            <ac:spMk id="23" creationId="{4C0648FB-4388-443C-8D4E-4A9FF0336078}"/>
          </ac:spMkLst>
        </pc:spChg>
        <pc:spChg chg="add del">
          <ac:chgData name="murielle Conradt" userId="0a7e089b06e29325" providerId="LiveId" clId="{D1D84B4F-64BC-4797-B31F-906DFE2C3EFF}" dt="2022-09-16T05:23:57.987" v="127" actId="26606"/>
          <ac:spMkLst>
            <pc:docMk/>
            <pc:sldMk cId="4283220518" sldId="320"/>
            <ac:spMk id="24" creationId="{31E7C082-5B81-400A-A1DE-7CA9F26ED812}"/>
          </ac:spMkLst>
        </pc:spChg>
        <pc:spChg chg="add del">
          <ac:chgData name="murielle Conradt" userId="0a7e089b06e29325" providerId="LiveId" clId="{D1D84B4F-64BC-4797-B31F-906DFE2C3EFF}" dt="2022-09-16T05:23:57.987" v="127" actId="26606"/>
          <ac:spMkLst>
            <pc:docMk/>
            <pc:sldMk cId="4283220518" sldId="320"/>
            <ac:spMk id="26" creationId="{4C0648FB-4388-443C-8D4E-4A9FF0336078}"/>
          </ac:spMkLst>
        </pc:spChg>
        <pc:spChg chg="add del">
          <ac:chgData name="murielle Conradt" userId="0a7e089b06e29325" providerId="LiveId" clId="{D1D84B4F-64BC-4797-B31F-906DFE2C3EFF}" dt="2022-09-16T05:23:57.987" v="127" actId="26606"/>
          <ac:spMkLst>
            <pc:docMk/>
            <pc:sldMk cId="4283220518" sldId="320"/>
            <ac:spMk id="27" creationId="{4A8D762E-DA8D-419A-BA44-68B93D3D92F8}"/>
          </ac:spMkLst>
        </pc:spChg>
        <pc:spChg chg="add del">
          <ac:chgData name="murielle Conradt" userId="0a7e089b06e29325" providerId="LiveId" clId="{D1D84B4F-64BC-4797-B31F-906DFE2C3EFF}" dt="2022-09-30T07:44:29.620" v="1353"/>
          <ac:spMkLst>
            <pc:docMk/>
            <pc:sldMk cId="4283220518" sldId="320"/>
            <ac:spMk id="28" creationId="{4A8D762E-DA8D-419A-BA44-68B93D3D92F8}"/>
          </ac:spMkLst>
        </pc:spChg>
        <pc:spChg chg="add del">
          <ac:chgData name="murielle Conradt" userId="0a7e089b06e29325" providerId="LiveId" clId="{D1D84B4F-64BC-4797-B31F-906DFE2C3EFF}" dt="2022-09-16T05:23:59.192" v="129" actId="26606"/>
          <ac:spMkLst>
            <pc:docMk/>
            <pc:sldMk cId="4283220518" sldId="320"/>
            <ac:spMk id="29" creationId="{31E7C082-5B81-400A-A1DE-7CA9F26ED812}"/>
          </ac:spMkLst>
        </pc:spChg>
        <pc:spChg chg="add del">
          <ac:chgData name="murielle Conradt" userId="0a7e089b06e29325" providerId="LiveId" clId="{D1D84B4F-64BC-4797-B31F-906DFE2C3EFF}" dt="2022-09-16T05:23:59.192" v="129" actId="26606"/>
          <ac:spMkLst>
            <pc:docMk/>
            <pc:sldMk cId="4283220518" sldId="320"/>
            <ac:spMk id="31" creationId="{1B7D173F-F82C-4279-8DA4-96E038C967EB}"/>
          </ac:spMkLst>
        </pc:spChg>
        <pc:spChg chg="add del">
          <ac:chgData name="murielle Conradt" userId="0a7e089b06e29325" providerId="LiveId" clId="{D1D84B4F-64BC-4797-B31F-906DFE2C3EFF}" dt="2022-09-16T05:23:59.192" v="129" actId="26606"/>
          <ac:spMkLst>
            <pc:docMk/>
            <pc:sldMk cId="4283220518" sldId="320"/>
            <ac:spMk id="32" creationId="{6718114D-CF64-4F10-9C18-8E09EAD33CA7}"/>
          </ac:spMkLst>
        </pc:spChg>
        <pc:spChg chg="add del">
          <ac:chgData name="murielle Conradt" userId="0a7e089b06e29325" providerId="LiveId" clId="{D1D84B4F-64BC-4797-B31F-906DFE2C3EFF}" dt="2022-09-16T05:24:00.828" v="131" actId="26606"/>
          <ac:spMkLst>
            <pc:docMk/>
            <pc:sldMk cId="4283220518" sldId="320"/>
            <ac:spMk id="35" creationId="{31E7C082-5B81-400A-A1DE-7CA9F26ED812}"/>
          </ac:spMkLst>
        </pc:spChg>
        <pc:spChg chg="add del">
          <ac:chgData name="murielle Conradt" userId="0a7e089b06e29325" providerId="LiveId" clId="{D1D84B4F-64BC-4797-B31F-906DFE2C3EFF}" dt="2022-09-16T05:24:00.828" v="131" actId="26606"/>
          <ac:spMkLst>
            <pc:docMk/>
            <pc:sldMk cId="4283220518" sldId="320"/>
            <ac:spMk id="37" creationId="{47E47667-8CE3-466C-B745-9411E1CE3CF1}"/>
          </ac:spMkLst>
        </pc:spChg>
        <pc:spChg chg="add del">
          <ac:chgData name="murielle Conradt" userId="0a7e089b06e29325" providerId="LiveId" clId="{D1D84B4F-64BC-4797-B31F-906DFE2C3EFF}" dt="2022-09-16T05:24:00.828" v="131" actId="26606"/>
          <ac:spMkLst>
            <pc:docMk/>
            <pc:sldMk cId="4283220518" sldId="320"/>
            <ac:spMk id="38" creationId="{BDF44D33-97EB-4277-B538-B458E3FD16CC}"/>
          </ac:spMkLst>
        </pc:spChg>
        <pc:spChg chg="add del">
          <ac:chgData name="murielle Conradt" userId="0a7e089b06e29325" providerId="LiveId" clId="{D1D84B4F-64BC-4797-B31F-906DFE2C3EFF}" dt="2022-09-16T05:24:00.828" v="131" actId="26606"/>
          <ac:spMkLst>
            <pc:docMk/>
            <pc:sldMk cId="4283220518" sldId="320"/>
            <ac:spMk id="40" creationId="{19D0A23D-BBDB-4BEA-8515-A7D0DF9B3086}"/>
          </ac:spMkLst>
        </pc:spChg>
        <pc:spChg chg="add del">
          <ac:chgData name="murielle Conradt" userId="0a7e089b06e29325" providerId="LiveId" clId="{D1D84B4F-64BC-4797-B31F-906DFE2C3EFF}" dt="2022-09-16T05:24:07.147" v="133" actId="26606"/>
          <ac:spMkLst>
            <pc:docMk/>
            <pc:sldMk cId="4283220518" sldId="320"/>
            <ac:spMk id="42" creationId="{31E7C082-5B81-400A-A1DE-7CA9F26ED812}"/>
          </ac:spMkLst>
        </pc:spChg>
        <pc:spChg chg="add del">
          <ac:chgData name="murielle Conradt" userId="0a7e089b06e29325" providerId="LiveId" clId="{D1D84B4F-64BC-4797-B31F-906DFE2C3EFF}" dt="2022-09-16T05:24:07.147" v="133" actId="26606"/>
          <ac:spMkLst>
            <pc:docMk/>
            <pc:sldMk cId="4283220518" sldId="320"/>
            <ac:spMk id="44" creationId="{77C4FC30-B5C3-47C2-B8E7-93106C428B9D}"/>
          </ac:spMkLst>
        </pc:spChg>
        <pc:spChg chg="add del">
          <ac:chgData name="murielle Conradt" userId="0a7e089b06e29325" providerId="LiveId" clId="{D1D84B4F-64BC-4797-B31F-906DFE2C3EFF}" dt="2022-09-16T05:24:07.147" v="133" actId="26606"/>
          <ac:spMkLst>
            <pc:docMk/>
            <pc:sldMk cId="4283220518" sldId="320"/>
            <ac:spMk id="45" creationId="{6105862B-0C5A-4A14-8804-4EC82F8E5DA4}"/>
          </ac:spMkLst>
        </pc:spChg>
        <pc:spChg chg="add del">
          <ac:chgData name="murielle Conradt" userId="0a7e089b06e29325" providerId="LiveId" clId="{D1D84B4F-64BC-4797-B31F-906DFE2C3EFF}" dt="2022-09-16T05:24:07.147" v="133" actId="26606"/>
          <ac:spMkLst>
            <pc:docMk/>
            <pc:sldMk cId="4283220518" sldId="320"/>
            <ac:spMk id="46" creationId="{39365198-CF4B-47A0-AFF6-FF5D2339FC69}"/>
          </ac:spMkLst>
        </pc:spChg>
        <pc:spChg chg="add del">
          <ac:chgData name="murielle Conradt" userId="0a7e089b06e29325" providerId="LiveId" clId="{D1D84B4F-64BC-4797-B31F-906DFE2C3EFF}" dt="2022-09-29T16:51:33.489" v="890"/>
          <ac:spMkLst>
            <pc:docMk/>
            <pc:sldMk cId="4283220518" sldId="320"/>
            <ac:spMk id="48" creationId="{31E7C082-5B81-400A-A1DE-7CA9F26ED812}"/>
          </ac:spMkLst>
        </pc:spChg>
        <pc:spChg chg="add del">
          <ac:chgData name="murielle Conradt" userId="0a7e089b06e29325" providerId="LiveId" clId="{D1D84B4F-64BC-4797-B31F-906DFE2C3EFF}" dt="2022-09-29T16:51:33.489" v="890"/>
          <ac:spMkLst>
            <pc:docMk/>
            <pc:sldMk cId="4283220518" sldId="320"/>
            <ac:spMk id="50" creationId="{9238970C-19DE-438D-80D2-5CF9690551E8}"/>
          </ac:spMkLst>
        </pc:spChg>
        <pc:spChg chg="add del">
          <ac:chgData name="murielle Conradt" userId="0a7e089b06e29325" providerId="LiveId" clId="{D1D84B4F-64BC-4797-B31F-906DFE2C3EFF}" dt="2022-09-29T16:51:33.489" v="890"/>
          <ac:spMkLst>
            <pc:docMk/>
            <pc:sldMk cId="4283220518" sldId="320"/>
            <ac:spMk id="51" creationId="{E4B1E3F6-167B-40F3-B303-9A931BAB971B}"/>
          </ac:spMkLst>
        </pc:spChg>
        <pc:picChg chg="add del">
          <ac:chgData name="murielle Conradt" userId="0a7e089b06e29325" providerId="LiveId" clId="{D1D84B4F-64BC-4797-B31F-906DFE2C3EFF}" dt="2022-09-16T05:23:54.990" v="123" actId="26606"/>
          <ac:picMkLst>
            <pc:docMk/>
            <pc:sldMk cId="4283220518" sldId="320"/>
            <ac:picMk id="6" creationId="{757FF7A3-421B-B890-4836-E27AA30648D0}"/>
          </ac:picMkLst>
        </pc:picChg>
        <pc:cxnChg chg="add del">
          <ac:chgData name="murielle Conradt" userId="0a7e089b06e29325" providerId="LiveId" clId="{D1D84B4F-64BC-4797-B31F-906DFE2C3EFF}" dt="2022-09-30T07:44:29.620" v="1353"/>
          <ac:cxnSpMkLst>
            <pc:docMk/>
            <pc:sldMk cId="4283220518" sldId="320"/>
            <ac:cxnSpMk id="8" creationId="{08D54232-CDE1-4B53-B430-AB82206F6B55}"/>
          </ac:cxnSpMkLst>
        </pc:cxnChg>
        <pc:cxnChg chg="add del">
          <ac:chgData name="murielle Conradt" userId="0a7e089b06e29325" providerId="LiveId" clId="{D1D84B4F-64BC-4797-B31F-906DFE2C3EFF}" dt="2022-09-16T05:16:17.011" v="31"/>
          <ac:cxnSpMkLst>
            <pc:docMk/>
            <pc:sldMk cId="4283220518" sldId="320"/>
            <ac:cxnSpMk id="11" creationId="{08D54232-CDE1-4B53-B430-AB82206F6B55}"/>
          </ac:cxnSpMkLst>
        </pc:cxnChg>
        <pc:cxnChg chg="add del">
          <ac:chgData name="murielle Conradt" userId="0a7e089b06e29325" providerId="LiveId" clId="{D1D84B4F-64BC-4797-B31F-906DFE2C3EFF}" dt="2022-09-16T05:23:54.990" v="123" actId="26606"/>
          <ac:cxnSpMkLst>
            <pc:docMk/>
            <pc:sldMk cId="4283220518" sldId="320"/>
            <ac:cxnSpMk id="12" creationId="{DA9B7795-7E78-4F68-B6FE-6ECC916562CD}"/>
          </ac:cxnSpMkLst>
        </pc:cxnChg>
        <pc:cxnChg chg="add del">
          <ac:chgData name="murielle Conradt" userId="0a7e089b06e29325" providerId="LiveId" clId="{D1D84B4F-64BC-4797-B31F-906DFE2C3EFF}" dt="2022-09-16T05:23:54.990" v="123" actId="26606"/>
          <ac:cxnSpMkLst>
            <pc:docMk/>
            <pc:sldMk cId="4283220518" sldId="320"/>
            <ac:cxnSpMk id="16" creationId="{46E49661-E258-450C-8150-A91A6B30D1CD}"/>
          </ac:cxnSpMkLst>
        </pc:cxnChg>
        <pc:cxnChg chg="add del">
          <ac:chgData name="murielle Conradt" userId="0a7e089b06e29325" providerId="LiveId" clId="{D1D84B4F-64BC-4797-B31F-906DFE2C3EFF}" dt="2022-09-16T05:16:17.011" v="31"/>
          <ac:cxnSpMkLst>
            <pc:docMk/>
            <pc:sldMk cId="4283220518" sldId="320"/>
            <ac:cxnSpMk id="17" creationId="{40465A9A-0B0E-4D7B-8150-D098AC71B379}"/>
          </ac:cxnSpMkLst>
        </pc:cxnChg>
        <pc:cxnChg chg="add del">
          <ac:chgData name="murielle Conradt" userId="0a7e089b06e29325" providerId="LiveId" clId="{D1D84B4F-64BC-4797-B31F-906DFE2C3EFF}" dt="2022-09-16T05:23:56.400" v="125" actId="26606"/>
          <ac:cxnSpMkLst>
            <pc:docMk/>
            <pc:sldMk cId="4283220518" sldId="320"/>
            <ac:cxnSpMk id="19" creationId="{08D54232-CDE1-4B53-B430-AB82206F6B55}"/>
          </ac:cxnSpMkLst>
        </pc:cxnChg>
        <pc:cxnChg chg="add del">
          <ac:chgData name="murielle Conradt" userId="0a7e089b06e29325" providerId="LiveId" clId="{D1D84B4F-64BC-4797-B31F-906DFE2C3EFF}" dt="2022-09-16T05:23:56.400" v="125" actId="26606"/>
          <ac:cxnSpMkLst>
            <pc:docMk/>
            <pc:sldMk cId="4283220518" sldId="320"/>
            <ac:cxnSpMk id="22" creationId="{40465A9A-0B0E-4D7B-8150-D098AC71B379}"/>
          </ac:cxnSpMkLst>
        </pc:cxnChg>
        <pc:cxnChg chg="add del">
          <ac:chgData name="murielle Conradt" userId="0a7e089b06e29325" providerId="LiveId" clId="{D1D84B4F-64BC-4797-B31F-906DFE2C3EFF}" dt="2022-09-16T05:23:57.987" v="127" actId="26606"/>
          <ac:cxnSpMkLst>
            <pc:docMk/>
            <pc:sldMk cId="4283220518" sldId="320"/>
            <ac:cxnSpMk id="25" creationId="{08D54232-CDE1-4B53-B430-AB82206F6B55}"/>
          </ac:cxnSpMkLst>
        </pc:cxnChg>
        <pc:cxnChg chg="add del">
          <ac:chgData name="murielle Conradt" userId="0a7e089b06e29325" providerId="LiveId" clId="{D1D84B4F-64BC-4797-B31F-906DFE2C3EFF}" dt="2022-09-16T05:23:59.192" v="129" actId="26606"/>
          <ac:cxnSpMkLst>
            <pc:docMk/>
            <pc:sldMk cId="4283220518" sldId="320"/>
            <ac:cxnSpMk id="30" creationId="{08D54232-CDE1-4B53-B430-AB82206F6B55}"/>
          </ac:cxnSpMkLst>
        </pc:cxnChg>
        <pc:cxnChg chg="add del">
          <ac:chgData name="murielle Conradt" userId="0a7e089b06e29325" providerId="LiveId" clId="{D1D84B4F-64BC-4797-B31F-906DFE2C3EFF}" dt="2022-09-16T05:23:59.192" v="129" actId="26606"/>
          <ac:cxnSpMkLst>
            <pc:docMk/>
            <pc:sldMk cId="4283220518" sldId="320"/>
            <ac:cxnSpMk id="33" creationId="{99C35AD8-187D-4AA7-A1E5-C908C440A4B4}"/>
          </ac:cxnSpMkLst>
        </pc:cxnChg>
        <pc:cxnChg chg="add del">
          <ac:chgData name="murielle Conradt" userId="0a7e089b06e29325" providerId="LiveId" clId="{D1D84B4F-64BC-4797-B31F-906DFE2C3EFF}" dt="2022-09-16T05:24:00.828" v="131" actId="26606"/>
          <ac:cxnSpMkLst>
            <pc:docMk/>
            <pc:sldMk cId="4283220518" sldId="320"/>
            <ac:cxnSpMk id="36" creationId="{08D54232-CDE1-4B53-B430-AB82206F6B55}"/>
          </ac:cxnSpMkLst>
        </pc:cxnChg>
        <pc:cxnChg chg="add del">
          <ac:chgData name="murielle Conradt" userId="0a7e089b06e29325" providerId="LiveId" clId="{D1D84B4F-64BC-4797-B31F-906DFE2C3EFF}" dt="2022-09-16T05:24:00.828" v="131" actId="26606"/>
          <ac:cxnSpMkLst>
            <pc:docMk/>
            <pc:sldMk cId="4283220518" sldId="320"/>
            <ac:cxnSpMk id="39" creationId="{11534F52-E710-4998-921B-6147812C1889}"/>
          </ac:cxnSpMkLst>
        </pc:cxnChg>
        <pc:cxnChg chg="add del">
          <ac:chgData name="murielle Conradt" userId="0a7e089b06e29325" providerId="LiveId" clId="{D1D84B4F-64BC-4797-B31F-906DFE2C3EFF}" dt="2022-09-16T05:24:07.147" v="133" actId="26606"/>
          <ac:cxnSpMkLst>
            <pc:docMk/>
            <pc:sldMk cId="4283220518" sldId="320"/>
            <ac:cxnSpMk id="43" creationId="{08D54232-CDE1-4B53-B430-AB82206F6B55}"/>
          </ac:cxnSpMkLst>
        </pc:cxnChg>
        <pc:cxnChg chg="add del">
          <ac:chgData name="murielle Conradt" userId="0a7e089b06e29325" providerId="LiveId" clId="{D1D84B4F-64BC-4797-B31F-906DFE2C3EFF}" dt="2022-09-29T16:51:33.489" v="890"/>
          <ac:cxnSpMkLst>
            <pc:docMk/>
            <pc:sldMk cId="4283220518" sldId="320"/>
            <ac:cxnSpMk id="49" creationId="{08D54232-CDE1-4B53-B430-AB82206F6B55}"/>
          </ac:cxnSpMkLst>
        </pc:cxnChg>
        <pc:cxnChg chg="add del">
          <ac:chgData name="murielle Conradt" userId="0a7e089b06e29325" providerId="LiveId" clId="{D1D84B4F-64BC-4797-B31F-906DFE2C3EFF}" dt="2022-09-29T16:51:33.489" v="890"/>
          <ac:cxnSpMkLst>
            <pc:docMk/>
            <pc:sldMk cId="4283220518" sldId="320"/>
            <ac:cxnSpMk id="52" creationId="{40465A9A-0B0E-4D7B-8150-D098AC71B379}"/>
          </ac:cxnSpMkLst>
        </pc:cxnChg>
      </pc:sldChg>
      <pc:sldChg chg="addSp delSp modSp mod setBg setClrOvrMap delDesignElem">
        <pc:chgData name="murielle Conradt" userId="0a7e089b06e29325" providerId="LiveId" clId="{D1D84B4F-64BC-4797-B31F-906DFE2C3EFF}" dt="2022-09-29T16:51:33.489" v="890"/>
        <pc:sldMkLst>
          <pc:docMk/>
          <pc:sldMk cId="3476621406" sldId="322"/>
        </pc:sldMkLst>
        <pc:spChg chg="mod">
          <ac:chgData name="murielle Conradt" userId="0a7e089b06e29325" providerId="LiveId" clId="{D1D84B4F-64BC-4797-B31F-906DFE2C3EFF}" dt="2022-09-16T05:24:56.985" v="138" actId="26606"/>
          <ac:spMkLst>
            <pc:docMk/>
            <pc:sldMk cId="3476621406" sldId="322"/>
            <ac:spMk id="2" creationId="{6D106686-D9D8-9505-2FD9-08AACE3F65D7}"/>
          </ac:spMkLst>
        </pc:spChg>
        <pc:spChg chg="mod">
          <ac:chgData name="murielle Conradt" userId="0a7e089b06e29325" providerId="LiveId" clId="{D1D84B4F-64BC-4797-B31F-906DFE2C3EFF}" dt="2022-09-16T07:33:26.840" v="562" actId="20577"/>
          <ac:spMkLst>
            <pc:docMk/>
            <pc:sldMk cId="3476621406" sldId="322"/>
            <ac:spMk id="3" creationId="{8DD82CD4-CC7E-134E-8755-CB3D3E0DD838}"/>
          </ac:spMkLst>
        </pc:spChg>
        <pc:spChg chg="add del">
          <ac:chgData name="murielle Conradt" userId="0a7e089b06e29325" providerId="LiveId" clId="{D1D84B4F-64BC-4797-B31F-906DFE2C3EFF}" dt="2022-09-16T05:24:56.969" v="137" actId="26606"/>
          <ac:spMkLst>
            <pc:docMk/>
            <pc:sldMk cId="3476621406" sldId="322"/>
            <ac:spMk id="10" creationId="{39E4C68A-A4A9-48A4-9FF2-D2896B1EA01F}"/>
          </ac:spMkLst>
        </pc:spChg>
        <pc:spChg chg="add del">
          <ac:chgData name="murielle Conradt" userId="0a7e089b06e29325" providerId="LiveId" clId="{D1D84B4F-64BC-4797-B31F-906DFE2C3EFF}" dt="2022-09-16T05:24:56.969" v="137" actId="26606"/>
          <ac:spMkLst>
            <pc:docMk/>
            <pc:sldMk cId="3476621406" sldId="322"/>
            <ac:spMk id="12" creationId="{E2B9AEA5-52CB-49A6-AF8A-33502F291B91}"/>
          </ac:spMkLst>
        </pc:spChg>
        <pc:spChg chg="add del">
          <ac:chgData name="murielle Conradt" userId="0a7e089b06e29325" providerId="LiveId" clId="{D1D84B4F-64BC-4797-B31F-906DFE2C3EFF}" dt="2022-09-29T16:51:33.489" v="890"/>
          <ac:spMkLst>
            <pc:docMk/>
            <pc:sldMk cId="3476621406" sldId="322"/>
            <ac:spMk id="15" creationId="{B5068B1C-1A28-475A-A0E0-4C23200D8201}"/>
          </ac:spMkLst>
        </pc:spChg>
        <pc:spChg chg="add del">
          <ac:chgData name="murielle Conradt" userId="0a7e089b06e29325" providerId="LiveId" clId="{D1D84B4F-64BC-4797-B31F-906DFE2C3EFF}" dt="2022-09-29T16:51:33.489" v="890"/>
          <ac:spMkLst>
            <pc:docMk/>
            <pc:sldMk cId="3476621406" sldId="322"/>
            <ac:spMk id="16" creationId="{6D428773-F789-43B7-B5FD-AE49E5BD2E79}"/>
          </ac:spMkLst>
        </pc:spChg>
        <pc:cxnChg chg="add del">
          <ac:chgData name="murielle Conradt" userId="0a7e089b06e29325" providerId="LiveId" clId="{D1D84B4F-64BC-4797-B31F-906DFE2C3EFF}" dt="2022-09-16T05:24:56.969" v="137" actId="26606"/>
          <ac:cxnSpMkLst>
            <pc:docMk/>
            <pc:sldMk cId="3476621406" sldId="322"/>
            <ac:cxnSpMk id="8" creationId="{D84960AC-1CD6-452A-B5F4-2186E3FD7450}"/>
          </ac:cxnSpMkLst>
        </pc:cxnChg>
        <pc:cxnChg chg="add del">
          <ac:chgData name="murielle Conradt" userId="0a7e089b06e29325" providerId="LiveId" clId="{D1D84B4F-64BC-4797-B31F-906DFE2C3EFF}" dt="2022-09-29T16:51:33.489" v="890"/>
          <ac:cxnSpMkLst>
            <pc:docMk/>
            <pc:sldMk cId="3476621406" sldId="322"/>
            <ac:cxnSpMk id="14" creationId="{D84960AC-1CD6-452A-B5F4-2186E3FD7450}"/>
          </ac:cxnSpMkLst>
        </pc:cxnChg>
      </pc:sldChg>
      <pc:sldChg chg="addSp delSp modSp mod setBg setClrOvrMap delDesignElem">
        <pc:chgData name="murielle Conradt" userId="0a7e089b06e29325" providerId="LiveId" clId="{D1D84B4F-64BC-4797-B31F-906DFE2C3EFF}" dt="2022-09-30T07:44:29.620" v="1353"/>
        <pc:sldMkLst>
          <pc:docMk/>
          <pc:sldMk cId="3876080341" sldId="323"/>
        </pc:sldMkLst>
        <pc:spChg chg="mod">
          <ac:chgData name="murielle Conradt" userId="0a7e089b06e29325" providerId="LiveId" clId="{D1D84B4F-64BC-4797-B31F-906DFE2C3EFF}" dt="2022-09-30T06:51:30.043" v="1287" actId="26606"/>
          <ac:spMkLst>
            <pc:docMk/>
            <pc:sldMk cId="3876080341" sldId="323"/>
            <ac:spMk id="2" creationId="{1A4F5339-6BDF-E7DF-80F3-294AC39B621B}"/>
          </ac:spMkLst>
        </pc:spChg>
        <pc:spChg chg="add del mod">
          <ac:chgData name="murielle Conradt" userId="0a7e089b06e29325" providerId="LiveId" clId="{D1D84B4F-64BC-4797-B31F-906DFE2C3EFF}" dt="2022-09-16T05:26:56.195" v="166" actId="26606"/>
          <ac:spMkLst>
            <pc:docMk/>
            <pc:sldMk cId="3876080341" sldId="323"/>
            <ac:spMk id="3" creationId="{673F1691-51B0-8AF2-BB8E-E2BBB36B31AE}"/>
          </ac:spMkLst>
        </pc:spChg>
        <pc:spChg chg="add del">
          <ac:chgData name="murielle Conradt" userId="0a7e089b06e29325" providerId="LiveId" clId="{D1D84B4F-64BC-4797-B31F-906DFE2C3EFF}" dt="2022-09-16T05:26:24.415" v="159" actId="26606"/>
          <ac:spMkLst>
            <pc:docMk/>
            <pc:sldMk cId="3876080341" sldId="323"/>
            <ac:spMk id="10" creationId="{77D7B666-D5E6-48CE-B26A-FB5E5C34AF90}"/>
          </ac:spMkLst>
        </pc:spChg>
        <pc:spChg chg="add del">
          <ac:chgData name="murielle Conradt" userId="0a7e089b06e29325" providerId="LiveId" clId="{D1D84B4F-64BC-4797-B31F-906DFE2C3EFF}" dt="2022-09-16T05:26:24.415" v="159" actId="26606"/>
          <ac:spMkLst>
            <pc:docMk/>
            <pc:sldMk cId="3876080341" sldId="323"/>
            <ac:spMk id="12" creationId="{F6EE670A-A41A-44AD-BC1C-2090365EB5B3}"/>
          </ac:spMkLst>
        </pc:spChg>
        <pc:spChg chg="add del">
          <ac:chgData name="murielle Conradt" userId="0a7e089b06e29325" providerId="LiveId" clId="{D1D84B4F-64BC-4797-B31F-906DFE2C3EFF}" dt="2022-09-16T05:26:50.977" v="163" actId="26606"/>
          <ac:spMkLst>
            <pc:docMk/>
            <pc:sldMk cId="3876080341" sldId="323"/>
            <ac:spMk id="13" creationId="{B0890400-BB8B-4A44-AB63-65C7CA223EBA}"/>
          </ac:spMkLst>
        </pc:spChg>
        <pc:spChg chg="add del">
          <ac:chgData name="murielle Conradt" userId="0a7e089b06e29325" providerId="LiveId" clId="{D1D84B4F-64BC-4797-B31F-906DFE2C3EFF}" dt="2022-09-16T05:26:50.977" v="163" actId="26606"/>
          <ac:spMkLst>
            <pc:docMk/>
            <pc:sldMk cId="3876080341" sldId="323"/>
            <ac:spMk id="15" creationId="{673F1691-51B0-8AF2-BB8E-E2BBB36B31AE}"/>
          </ac:spMkLst>
        </pc:spChg>
        <pc:spChg chg="add del">
          <ac:chgData name="murielle Conradt" userId="0a7e089b06e29325" providerId="LiveId" clId="{D1D84B4F-64BC-4797-B31F-906DFE2C3EFF}" dt="2022-09-16T05:26:56.180" v="165" actId="26606"/>
          <ac:spMkLst>
            <pc:docMk/>
            <pc:sldMk cId="3876080341" sldId="323"/>
            <ac:spMk id="18" creationId="{7B2A1016-34C3-4BE4-94F4-F4215EA18EAB}"/>
          </ac:spMkLst>
        </pc:spChg>
        <pc:spChg chg="add del">
          <ac:chgData name="murielle Conradt" userId="0a7e089b06e29325" providerId="LiveId" clId="{D1D84B4F-64BC-4797-B31F-906DFE2C3EFF}" dt="2022-09-16T05:26:56.180" v="165" actId="26606"/>
          <ac:spMkLst>
            <pc:docMk/>
            <pc:sldMk cId="3876080341" sldId="323"/>
            <ac:spMk id="19" creationId="{4BBFA14D-8E4F-42D4-B5A0-9588A6A45452}"/>
          </ac:spMkLst>
        </pc:spChg>
        <pc:spChg chg="add del">
          <ac:chgData name="murielle Conradt" userId="0a7e089b06e29325" providerId="LiveId" clId="{D1D84B4F-64BC-4797-B31F-906DFE2C3EFF}" dt="2022-09-16T05:26:56.180" v="165" actId="26606"/>
          <ac:spMkLst>
            <pc:docMk/>
            <pc:sldMk cId="3876080341" sldId="323"/>
            <ac:spMk id="21" creationId="{673F1691-51B0-8AF2-BB8E-E2BBB36B31AE}"/>
          </ac:spMkLst>
        </pc:spChg>
        <pc:spChg chg="add del">
          <ac:chgData name="murielle Conradt" userId="0a7e089b06e29325" providerId="LiveId" clId="{D1D84B4F-64BC-4797-B31F-906DFE2C3EFF}" dt="2022-09-29T16:51:33.489" v="890"/>
          <ac:spMkLst>
            <pc:docMk/>
            <pc:sldMk cId="3876080341" sldId="323"/>
            <ac:spMk id="24" creationId="{B0890400-BB8B-4A44-AB63-65C7CA223EBA}"/>
          </ac:spMkLst>
        </pc:spChg>
        <pc:spChg chg="add mod">
          <ac:chgData name="murielle Conradt" userId="0a7e089b06e29325" providerId="LiveId" clId="{D1D84B4F-64BC-4797-B31F-906DFE2C3EFF}" dt="2022-09-30T06:51:30.043" v="1287" actId="26606"/>
          <ac:spMkLst>
            <pc:docMk/>
            <pc:sldMk cId="3876080341" sldId="323"/>
            <ac:spMk id="26" creationId="{673F1691-51B0-8AF2-BB8E-E2BBB36B31AE}"/>
          </ac:spMkLst>
        </pc:spChg>
        <pc:spChg chg="add del">
          <ac:chgData name="murielle Conradt" userId="0a7e089b06e29325" providerId="LiveId" clId="{D1D84B4F-64BC-4797-B31F-906DFE2C3EFF}" dt="2022-09-30T07:44:29.620" v="1353"/>
          <ac:spMkLst>
            <pc:docMk/>
            <pc:sldMk cId="3876080341" sldId="323"/>
            <ac:spMk id="33" creationId="{39E4C68A-A4A9-48A4-9FF2-D2896B1EA01F}"/>
          </ac:spMkLst>
        </pc:spChg>
        <pc:spChg chg="add del">
          <ac:chgData name="murielle Conradt" userId="0a7e089b06e29325" providerId="LiveId" clId="{D1D84B4F-64BC-4797-B31F-906DFE2C3EFF}" dt="2022-09-30T07:44:29.620" v="1353"/>
          <ac:spMkLst>
            <pc:docMk/>
            <pc:sldMk cId="3876080341" sldId="323"/>
            <ac:spMk id="35" creationId="{E2B9AEA5-52CB-49A6-AF8A-33502F291B91}"/>
          </ac:spMkLst>
        </pc:spChg>
        <pc:graphicFrameChg chg="add del">
          <ac:chgData name="murielle Conradt" userId="0a7e089b06e29325" providerId="LiveId" clId="{D1D84B4F-64BC-4797-B31F-906DFE2C3EFF}" dt="2022-09-16T05:26:44.686" v="161" actId="26606"/>
          <ac:graphicFrameMkLst>
            <pc:docMk/>
            <pc:sldMk cId="3876080341" sldId="323"/>
            <ac:graphicFrameMk id="5" creationId="{3C453F77-D8AF-E9D0-BCB1-8444026B9AC7}"/>
          </ac:graphicFrameMkLst>
        </pc:graphicFrameChg>
        <pc:cxnChg chg="add del">
          <ac:chgData name="murielle Conradt" userId="0a7e089b06e29325" providerId="LiveId" clId="{D1D84B4F-64BC-4797-B31F-906DFE2C3EFF}" dt="2022-09-16T05:26:24.415" v="159" actId="26606"/>
          <ac:cxnSpMkLst>
            <pc:docMk/>
            <pc:sldMk cId="3876080341" sldId="323"/>
            <ac:cxnSpMk id="8" creationId="{D84960AC-1CD6-452A-B5F4-2186E3FD7450}"/>
          </ac:cxnSpMkLst>
        </pc:cxnChg>
        <pc:cxnChg chg="add del">
          <ac:chgData name="murielle Conradt" userId="0a7e089b06e29325" providerId="LiveId" clId="{D1D84B4F-64BC-4797-B31F-906DFE2C3EFF}" dt="2022-09-16T05:26:44.686" v="161" actId="26606"/>
          <ac:cxnSpMkLst>
            <pc:docMk/>
            <pc:sldMk cId="3876080341" sldId="323"/>
            <ac:cxnSpMk id="9" creationId="{0E117F94-4A49-4CCB-AB97-121615AE4FCA}"/>
          </ac:cxnSpMkLst>
        </pc:cxnChg>
        <pc:cxnChg chg="add del">
          <ac:chgData name="murielle Conradt" userId="0a7e089b06e29325" providerId="LiveId" clId="{D1D84B4F-64BC-4797-B31F-906DFE2C3EFF}" dt="2022-09-16T05:26:50.977" v="163" actId="26606"/>
          <ac:cxnSpMkLst>
            <pc:docMk/>
            <pc:sldMk cId="3876080341" sldId="323"/>
            <ac:cxnSpMk id="11" creationId="{D84960AC-1CD6-452A-B5F4-2186E3FD7450}"/>
          </ac:cxnSpMkLst>
        </pc:cxnChg>
        <pc:cxnChg chg="add del">
          <ac:chgData name="murielle Conradt" userId="0a7e089b06e29325" providerId="LiveId" clId="{D1D84B4F-64BC-4797-B31F-906DFE2C3EFF}" dt="2022-09-16T05:26:50.977" v="163" actId="26606"/>
          <ac:cxnSpMkLst>
            <pc:docMk/>
            <pc:sldMk cId="3876080341" sldId="323"/>
            <ac:cxnSpMk id="14" creationId="{4D39B797-CDC6-4529-8A36-9CBFC9816337}"/>
          </ac:cxnSpMkLst>
        </pc:cxnChg>
        <pc:cxnChg chg="add del">
          <ac:chgData name="murielle Conradt" userId="0a7e089b06e29325" providerId="LiveId" clId="{D1D84B4F-64BC-4797-B31F-906DFE2C3EFF}" dt="2022-09-16T05:26:56.180" v="165" actId="26606"/>
          <ac:cxnSpMkLst>
            <pc:docMk/>
            <pc:sldMk cId="3876080341" sldId="323"/>
            <ac:cxnSpMk id="17" creationId="{D84960AC-1CD6-452A-B5F4-2186E3FD7450}"/>
          </ac:cxnSpMkLst>
        </pc:cxnChg>
        <pc:cxnChg chg="add del">
          <ac:chgData name="murielle Conradt" userId="0a7e089b06e29325" providerId="LiveId" clId="{D1D84B4F-64BC-4797-B31F-906DFE2C3EFF}" dt="2022-09-16T05:26:56.180" v="165" actId="26606"/>
          <ac:cxnSpMkLst>
            <pc:docMk/>
            <pc:sldMk cId="3876080341" sldId="323"/>
            <ac:cxnSpMk id="20" creationId="{610B2B88-1A1B-486B-9366-918FE2E71D41}"/>
          </ac:cxnSpMkLst>
        </pc:cxnChg>
        <pc:cxnChg chg="add del">
          <ac:chgData name="murielle Conradt" userId="0a7e089b06e29325" providerId="LiveId" clId="{D1D84B4F-64BC-4797-B31F-906DFE2C3EFF}" dt="2022-09-29T16:51:33.489" v="890"/>
          <ac:cxnSpMkLst>
            <pc:docMk/>
            <pc:sldMk cId="3876080341" sldId="323"/>
            <ac:cxnSpMk id="23" creationId="{D84960AC-1CD6-452A-B5F4-2186E3FD7450}"/>
          </ac:cxnSpMkLst>
        </pc:cxnChg>
        <pc:cxnChg chg="add del">
          <ac:chgData name="murielle Conradt" userId="0a7e089b06e29325" providerId="LiveId" clId="{D1D84B4F-64BC-4797-B31F-906DFE2C3EFF}" dt="2022-09-29T16:51:33.489" v="890"/>
          <ac:cxnSpMkLst>
            <pc:docMk/>
            <pc:sldMk cId="3876080341" sldId="323"/>
            <ac:cxnSpMk id="25" creationId="{4D39B797-CDC6-4529-8A36-9CBFC9816337}"/>
          </ac:cxnSpMkLst>
        </pc:cxnChg>
        <pc:cxnChg chg="add del">
          <ac:chgData name="murielle Conradt" userId="0a7e089b06e29325" providerId="LiveId" clId="{D1D84B4F-64BC-4797-B31F-906DFE2C3EFF}" dt="2022-09-30T07:44:29.620" v="1353"/>
          <ac:cxnSpMkLst>
            <pc:docMk/>
            <pc:sldMk cId="3876080341" sldId="323"/>
            <ac:cxnSpMk id="31" creationId="{D84960AC-1CD6-452A-B5F4-2186E3FD7450}"/>
          </ac:cxnSpMkLst>
        </pc:cxnChg>
      </pc:sldChg>
      <pc:sldChg chg="addSp delSp modSp mod setBg delDesignElem">
        <pc:chgData name="murielle Conradt" userId="0a7e089b06e29325" providerId="LiveId" clId="{D1D84B4F-64BC-4797-B31F-906DFE2C3EFF}" dt="2022-09-30T07:44:29.620" v="1353"/>
        <pc:sldMkLst>
          <pc:docMk/>
          <pc:sldMk cId="991634743" sldId="324"/>
        </pc:sldMkLst>
        <pc:spChg chg="mod">
          <ac:chgData name="murielle Conradt" userId="0a7e089b06e29325" providerId="LiveId" clId="{D1D84B4F-64BC-4797-B31F-906DFE2C3EFF}" dt="2022-09-30T06:51:38.125" v="1288" actId="26606"/>
          <ac:spMkLst>
            <pc:docMk/>
            <pc:sldMk cId="991634743" sldId="324"/>
            <ac:spMk id="2" creationId="{140B1FD6-47FE-E2D1-55C1-0514DC7C5F84}"/>
          </ac:spMkLst>
        </pc:spChg>
        <pc:spChg chg="mod">
          <ac:chgData name="murielle Conradt" userId="0a7e089b06e29325" providerId="LiveId" clId="{D1D84B4F-64BC-4797-B31F-906DFE2C3EFF}" dt="2022-09-30T06:51:38.125" v="1288" actId="26606"/>
          <ac:spMkLst>
            <pc:docMk/>
            <pc:sldMk cId="991634743" sldId="324"/>
            <ac:spMk id="3" creationId="{CD6B830F-A7CA-207F-B1FA-3F0DAF04A3A5}"/>
          </ac:spMkLst>
        </pc:spChg>
        <pc:spChg chg="add del">
          <ac:chgData name="murielle Conradt" userId="0a7e089b06e29325" providerId="LiveId" clId="{D1D84B4F-64BC-4797-B31F-906DFE2C3EFF}" dt="2022-09-30T07:44:29.620" v="1353"/>
          <ac:spMkLst>
            <pc:docMk/>
            <pc:sldMk cId="991634743" sldId="324"/>
            <ac:spMk id="6" creationId="{39E4C68A-A4A9-48A4-9FF2-D2896B1EA01F}"/>
          </ac:spMkLst>
        </pc:spChg>
        <pc:spChg chg="add del">
          <ac:chgData name="murielle Conradt" userId="0a7e089b06e29325" providerId="LiveId" clId="{D1D84B4F-64BC-4797-B31F-906DFE2C3EFF}" dt="2022-09-30T07:44:29.620" v="1353"/>
          <ac:spMkLst>
            <pc:docMk/>
            <pc:sldMk cId="991634743" sldId="324"/>
            <ac:spMk id="7" creationId="{E2B9AEA5-52CB-49A6-AF8A-33502F291B91}"/>
          </ac:spMkLst>
        </pc:spChg>
        <pc:spChg chg="add del">
          <ac:chgData name="murielle Conradt" userId="0a7e089b06e29325" providerId="LiveId" clId="{D1D84B4F-64BC-4797-B31F-906DFE2C3EFF}" dt="2022-09-29T16:51:33.489" v="890"/>
          <ac:spMkLst>
            <pc:docMk/>
            <pc:sldMk cId="991634743" sldId="324"/>
            <ac:spMk id="10" creationId="{B0890400-BB8B-4A44-AB63-65C7CA223EBA}"/>
          </ac:spMkLst>
        </pc:spChg>
        <pc:cxnChg chg="add del">
          <ac:chgData name="murielle Conradt" userId="0a7e089b06e29325" providerId="LiveId" clId="{D1D84B4F-64BC-4797-B31F-906DFE2C3EFF}" dt="2022-09-30T07:44:29.620" v="1353"/>
          <ac:cxnSpMkLst>
            <pc:docMk/>
            <pc:sldMk cId="991634743" sldId="324"/>
            <ac:cxnSpMk id="5" creationId="{D84960AC-1CD6-452A-B5F4-2186E3FD7450}"/>
          </ac:cxnSpMkLst>
        </pc:cxnChg>
        <pc:cxnChg chg="add del">
          <ac:chgData name="murielle Conradt" userId="0a7e089b06e29325" providerId="LiveId" clId="{D1D84B4F-64BC-4797-B31F-906DFE2C3EFF}" dt="2022-09-29T16:51:33.489" v="890"/>
          <ac:cxnSpMkLst>
            <pc:docMk/>
            <pc:sldMk cId="991634743" sldId="324"/>
            <ac:cxnSpMk id="8" creationId="{D84960AC-1CD6-452A-B5F4-2186E3FD7450}"/>
          </ac:cxnSpMkLst>
        </pc:cxnChg>
        <pc:cxnChg chg="add del">
          <ac:chgData name="murielle Conradt" userId="0a7e089b06e29325" providerId="LiveId" clId="{D1D84B4F-64BC-4797-B31F-906DFE2C3EFF}" dt="2022-09-29T16:51:33.489" v="890"/>
          <ac:cxnSpMkLst>
            <pc:docMk/>
            <pc:sldMk cId="991634743" sldId="324"/>
            <ac:cxnSpMk id="12" creationId="{4D39B797-CDC6-4529-8A36-9CBFC9816337}"/>
          </ac:cxnSpMkLst>
        </pc:cxnChg>
      </pc:sldChg>
      <pc:sldChg chg="addSp delSp modSp mod setBg setClrOvrMap delDesignElem">
        <pc:chgData name="murielle Conradt" userId="0a7e089b06e29325" providerId="LiveId" clId="{D1D84B4F-64BC-4797-B31F-906DFE2C3EFF}" dt="2022-09-29T16:51:33.489" v="890"/>
        <pc:sldMkLst>
          <pc:docMk/>
          <pc:sldMk cId="2396767455" sldId="325"/>
        </pc:sldMkLst>
        <pc:spChg chg="mod">
          <ac:chgData name="murielle Conradt" userId="0a7e089b06e29325" providerId="LiveId" clId="{D1D84B4F-64BC-4797-B31F-906DFE2C3EFF}" dt="2022-09-16T05:28:48.497" v="182" actId="26606"/>
          <ac:spMkLst>
            <pc:docMk/>
            <pc:sldMk cId="2396767455" sldId="325"/>
            <ac:spMk id="2" creationId="{E1F6244C-A4F7-DE20-6D42-8A5E810B8F48}"/>
          </ac:spMkLst>
        </pc:spChg>
        <pc:spChg chg="mod">
          <ac:chgData name="murielle Conradt" userId="0a7e089b06e29325" providerId="LiveId" clId="{D1D84B4F-64BC-4797-B31F-906DFE2C3EFF}" dt="2022-09-16T05:28:48.497" v="182" actId="26606"/>
          <ac:spMkLst>
            <pc:docMk/>
            <pc:sldMk cId="2396767455" sldId="325"/>
            <ac:spMk id="3" creationId="{155F6E2D-FAD3-90E5-0DBC-34895303F025}"/>
          </ac:spMkLst>
        </pc:spChg>
        <pc:spChg chg="add del">
          <ac:chgData name="murielle Conradt" userId="0a7e089b06e29325" providerId="LiveId" clId="{D1D84B4F-64BC-4797-B31F-906DFE2C3EFF}" dt="2022-09-29T16:51:33.489" v="890"/>
          <ac:spMkLst>
            <pc:docMk/>
            <pc:sldMk cId="2396767455" sldId="325"/>
            <ac:spMk id="10" creationId="{7B2A1016-34C3-4BE4-94F4-F4215EA18EAB}"/>
          </ac:spMkLst>
        </pc:spChg>
        <pc:spChg chg="add del">
          <ac:chgData name="murielle Conradt" userId="0a7e089b06e29325" providerId="LiveId" clId="{D1D84B4F-64BC-4797-B31F-906DFE2C3EFF}" dt="2022-09-29T16:51:33.489" v="890"/>
          <ac:spMkLst>
            <pc:docMk/>
            <pc:sldMk cId="2396767455" sldId="325"/>
            <ac:spMk id="12" creationId="{4BBFA14D-8E4F-42D4-B5A0-9588A6A45452}"/>
          </ac:spMkLst>
        </pc:spChg>
        <pc:cxnChg chg="add del">
          <ac:chgData name="murielle Conradt" userId="0a7e089b06e29325" providerId="LiveId" clId="{D1D84B4F-64BC-4797-B31F-906DFE2C3EFF}" dt="2022-09-29T16:51:33.489" v="890"/>
          <ac:cxnSpMkLst>
            <pc:docMk/>
            <pc:sldMk cId="2396767455" sldId="325"/>
            <ac:cxnSpMk id="8" creationId="{D84960AC-1CD6-452A-B5F4-2186E3FD7450}"/>
          </ac:cxnSpMkLst>
        </pc:cxnChg>
        <pc:cxnChg chg="add del">
          <ac:chgData name="murielle Conradt" userId="0a7e089b06e29325" providerId="LiveId" clId="{D1D84B4F-64BC-4797-B31F-906DFE2C3EFF}" dt="2022-09-29T16:51:33.489" v="890"/>
          <ac:cxnSpMkLst>
            <pc:docMk/>
            <pc:sldMk cId="2396767455" sldId="325"/>
            <ac:cxnSpMk id="14" creationId="{610B2B88-1A1B-486B-9366-918FE2E71D41}"/>
          </ac:cxnSpMkLst>
        </pc:cxnChg>
      </pc:sldChg>
      <pc:sldChg chg="addSp delSp modSp mod setBg delDesignElem">
        <pc:chgData name="murielle Conradt" userId="0a7e089b06e29325" providerId="LiveId" clId="{D1D84B4F-64BC-4797-B31F-906DFE2C3EFF}" dt="2022-09-29T16:51:33.489" v="890"/>
        <pc:sldMkLst>
          <pc:docMk/>
          <pc:sldMk cId="3730089815" sldId="326"/>
        </pc:sldMkLst>
        <pc:spChg chg="mod">
          <ac:chgData name="murielle Conradt" userId="0a7e089b06e29325" providerId="LiveId" clId="{D1D84B4F-64BC-4797-B31F-906DFE2C3EFF}" dt="2022-09-16T05:29:08.061" v="183" actId="26606"/>
          <ac:spMkLst>
            <pc:docMk/>
            <pc:sldMk cId="3730089815" sldId="326"/>
            <ac:spMk id="2" creationId="{4B92F286-C723-216D-7E8F-9E81B16F8556}"/>
          </ac:spMkLst>
        </pc:spChg>
        <pc:spChg chg="mod ord">
          <ac:chgData name="murielle Conradt" userId="0a7e089b06e29325" providerId="LiveId" clId="{D1D84B4F-64BC-4797-B31F-906DFE2C3EFF}" dt="2022-09-16T05:29:08.061" v="183" actId="26606"/>
          <ac:spMkLst>
            <pc:docMk/>
            <pc:sldMk cId="3730089815" sldId="326"/>
            <ac:spMk id="3" creationId="{C3581BD4-0CA7-D2DD-762D-84A3442EAC32}"/>
          </ac:spMkLst>
        </pc:spChg>
        <pc:picChg chg="mod">
          <ac:chgData name="murielle Conradt" userId="0a7e089b06e29325" providerId="LiveId" clId="{D1D84B4F-64BC-4797-B31F-906DFE2C3EFF}" dt="2022-09-16T05:29:08.061" v="183" actId="26606"/>
          <ac:picMkLst>
            <pc:docMk/>
            <pc:sldMk cId="3730089815" sldId="326"/>
            <ac:picMk id="5" creationId="{8808C7CF-663E-986F-2F0B-0513CEDC757E}"/>
          </ac:picMkLst>
        </pc:picChg>
        <pc:cxnChg chg="add del">
          <ac:chgData name="murielle Conradt" userId="0a7e089b06e29325" providerId="LiveId" clId="{D1D84B4F-64BC-4797-B31F-906DFE2C3EFF}" dt="2022-09-29T16:51:33.489" v="890"/>
          <ac:cxnSpMkLst>
            <pc:docMk/>
            <pc:sldMk cId="3730089815" sldId="326"/>
            <ac:cxnSpMk id="10" creationId="{B0AD926A-6A49-4FAF-A392-4534F4E93918}"/>
          </ac:cxnSpMkLst>
        </pc:cxnChg>
      </pc:sldChg>
      <pc:sldChg chg="addSp delSp modSp mod setBg delDesignElem">
        <pc:chgData name="murielle Conradt" userId="0a7e089b06e29325" providerId="LiveId" clId="{D1D84B4F-64BC-4797-B31F-906DFE2C3EFF}" dt="2022-09-29T16:51:33.489" v="890"/>
        <pc:sldMkLst>
          <pc:docMk/>
          <pc:sldMk cId="776349054" sldId="328"/>
        </pc:sldMkLst>
        <pc:spChg chg="mod">
          <ac:chgData name="murielle Conradt" userId="0a7e089b06e29325" providerId="LiveId" clId="{D1D84B4F-64BC-4797-B31F-906DFE2C3EFF}" dt="2022-09-16T05:20:42.717" v="108" actId="26606"/>
          <ac:spMkLst>
            <pc:docMk/>
            <pc:sldMk cId="776349054" sldId="328"/>
            <ac:spMk id="2" creationId="{95D20A51-2FB4-A3B4-93CE-3E452701F834}"/>
          </ac:spMkLst>
        </pc:spChg>
        <pc:spChg chg="mod ord">
          <ac:chgData name="murielle Conradt" userId="0a7e089b06e29325" providerId="LiveId" clId="{D1D84B4F-64BC-4797-B31F-906DFE2C3EFF}" dt="2022-09-16T07:27:58.893" v="531" actId="20577"/>
          <ac:spMkLst>
            <pc:docMk/>
            <pc:sldMk cId="776349054" sldId="328"/>
            <ac:spMk id="3" creationId="{8159A04A-71A8-B58A-2102-2FC782DC3650}"/>
          </ac:spMkLst>
        </pc:spChg>
        <pc:picChg chg="mod">
          <ac:chgData name="murielle Conradt" userId="0a7e089b06e29325" providerId="LiveId" clId="{D1D84B4F-64BC-4797-B31F-906DFE2C3EFF}" dt="2022-09-16T05:20:42.717" v="108" actId="26606"/>
          <ac:picMkLst>
            <pc:docMk/>
            <pc:sldMk cId="776349054" sldId="328"/>
            <ac:picMk id="5" creationId="{09BD5272-1676-9A78-F2C7-30B53BE57C70}"/>
          </ac:picMkLst>
        </pc:picChg>
        <pc:cxnChg chg="add del">
          <ac:chgData name="murielle Conradt" userId="0a7e089b06e29325" providerId="LiveId" clId="{D1D84B4F-64BC-4797-B31F-906DFE2C3EFF}" dt="2022-09-29T16:51:33.489" v="890"/>
          <ac:cxnSpMkLst>
            <pc:docMk/>
            <pc:sldMk cId="776349054" sldId="328"/>
            <ac:cxnSpMk id="10" creationId="{B0AD926A-6A49-4FAF-A392-4534F4E93918}"/>
          </ac:cxnSpMkLst>
        </pc:cxnChg>
      </pc:sldChg>
      <pc:sldChg chg="addSp delSp modSp mod setBg delDesignElem">
        <pc:chgData name="murielle Conradt" userId="0a7e089b06e29325" providerId="LiveId" clId="{D1D84B4F-64BC-4797-B31F-906DFE2C3EFF}" dt="2022-09-29T16:51:33.489" v="890"/>
        <pc:sldMkLst>
          <pc:docMk/>
          <pc:sldMk cId="415226208" sldId="329"/>
        </pc:sldMkLst>
        <pc:spChg chg="mod">
          <ac:chgData name="murielle Conradt" userId="0a7e089b06e29325" providerId="LiveId" clId="{D1D84B4F-64BC-4797-B31F-906DFE2C3EFF}" dt="2022-09-16T07:29:11.173" v="538" actId="20577"/>
          <ac:spMkLst>
            <pc:docMk/>
            <pc:sldMk cId="415226208" sldId="329"/>
            <ac:spMk id="2" creationId="{C229B72D-9304-C06B-D7AF-33D52A4B0BBD}"/>
          </ac:spMkLst>
        </pc:spChg>
        <pc:spChg chg="mod ord">
          <ac:chgData name="murielle Conradt" userId="0a7e089b06e29325" providerId="LiveId" clId="{D1D84B4F-64BC-4797-B31F-906DFE2C3EFF}" dt="2022-09-16T05:20:59.566" v="109" actId="26606"/>
          <ac:spMkLst>
            <pc:docMk/>
            <pc:sldMk cId="415226208" sldId="329"/>
            <ac:spMk id="3" creationId="{482D66F2-4C12-EE8F-BB19-9AFF91C674CB}"/>
          </ac:spMkLst>
        </pc:spChg>
        <pc:picChg chg="mod">
          <ac:chgData name="murielle Conradt" userId="0a7e089b06e29325" providerId="LiveId" clId="{D1D84B4F-64BC-4797-B31F-906DFE2C3EFF}" dt="2022-09-16T05:20:59.566" v="109" actId="26606"/>
          <ac:picMkLst>
            <pc:docMk/>
            <pc:sldMk cId="415226208" sldId="329"/>
            <ac:picMk id="5" creationId="{685787C2-46F0-8E6E-4D63-5451CAB6E4F1}"/>
          </ac:picMkLst>
        </pc:picChg>
        <pc:cxnChg chg="add del">
          <ac:chgData name="murielle Conradt" userId="0a7e089b06e29325" providerId="LiveId" clId="{D1D84B4F-64BC-4797-B31F-906DFE2C3EFF}" dt="2022-09-29T16:51:33.489" v="890"/>
          <ac:cxnSpMkLst>
            <pc:docMk/>
            <pc:sldMk cId="415226208" sldId="329"/>
            <ac:cxnSpMk id="10" creationId="{B0AD926A-6A49-4FAF-A392-4534F4E93918}"/>
          </ac:cxnSpMkLst>
        </pc:cxnChg>
      </pc:sldChg>
      <pc:sldChg chg="addSp delSp modSp mod setBg delDesignElem">
        <pc:chgData name="murielle Conradt" userId="0a7e089b06e29325" providerId="LiveId" clId="{D1D84B4F-64BC-4797-B31F-906DFE2C3EFF}" dt="2022-09-30T07:44:29.620" v="1353"/>
        <pc:sldMkLst>
          <pc:docMk/>
          <pc:sldMk cId="341729418" sldId="330"/>
        </pc:sldMkLst>
        <pc:spChg chg="mod">
          <ac:chgData name="murielle Conradt" userId="0a7e089b06e29325" providerId="LiveId" clId="{D1D84B4F-64BC-4797-B31F-906DFE2C3EFF}" dt="2022-09-30T06:50:54.589" v="1282" actId="26606"/>
          <ac:spMkLst>
            <pc:docMk/>
            <pc:sldMk cId="341729418" sldId="330"/>
            <ac:spMk id="2" creationId="{774397C2-6F17-C2F3-AB4B-1C5302B39E33}"/>
          </ac:spMkLst>
        </pc:spChg>
        <pc:spChg chg="mod ord">
          <ac:chgData name="murielle Conradt" userId="0a7e089b06e29325" providerId="LiveId" clId="{D1D84B4F-64BC-4797-B31F-906DFE2C3EFF}" dt="2022-09-30T06:50:54.589" v="1282" actId="26606"/>
          <ac:spMkLst>
            <pc:docMk/>
            <pc:sldMk cId="341729418" sldId="330"/>
            <ac:spMk id="3" creationId="{1FFB2218-AA7D-ED73-4C76-9FB0544E2680}"/>
          </ac:spMkLst>
        </pc:spChg>
        <pc:spChg chg="add del">
          <ac:chgData name="murielle Conradt" userId="0a7e089b06e29325" providerId="LiveId" clId="{D1D84B4F-64BC-4797-B31F-906DFE2C3EFF}" dt="2022-09-30T07:44:29.620" v="1353"/>
          <ac:spMkLst>
            <pc:docMk/>
            <pc:sldMk cId="341729418" sldId="330"/>
            <ac:spMk id="8" creationId="{B44D45E3-4DF6-4B95-8451-5D797F94ECEA}"/>
          </ac:spMkLst>
        </pc:spChg>
        <pc:picChg chg="mod">
          <ac:chgData name="murielle Conradt" userId="0a7e089b06e29325" providerId="LiveId" clId="{D1D84B4F-64BC-4797-B31F-906DFE2C3EFF}" dt="2022-09-30T06:50:54.589" v="1282" actId="26606"/>
          <ac:picMkLst>
            <pc:docMk/>
            <pc:sldMk cId="341729418" sldId="330"/>
            <ac:picMk id="5" creationId="{417CCB89-2DDF-32B5-A613-CA1158B5586C}"/>
          </ac:picMkLst>
        </pc:picChg>
        <pc:cxnChg chg="add del">
          <ac:chgData name="murielle Conradt" userId="0a7e089b06e29325" providerId="LiveId" clId="{D1D84B4F-64BC-4797-B31F-906DFE2C3EFF}" dt="2022-09-30T07:44:29.620" v="1353"/>
          <ac:cxnSpMkLst>
            <pc:docMk/>
            <pc:sldMk cId="341729418" sldId="330"/>
            <ac:cxnSpMk id="7" creationId="{B0AD926A-6A49-4FAF-A392-4534F4E93918}"/>
          </ac:cxnSpMkLst>
        </pc:cxnChg>
        <pc:cxnChg chg="add del">
          <ac:chgData name="murielle Conradt" userId="0a7e089b06e29325" providerId="LiveId" clId="{D1D84B4F-64BC-4797-B31F-906DFE2C3EFF}" dt="2022-09-16T05:21:09.648" v="111" actId="26606"/>
          <ac:cxnSpMkLst>
            <pc:docMk/>
            <pc:sldMk cId="341729418" sldId="330"/>
            <ac:cxnSpMk id="10" creationId="{B0AD926A-6A49-4FAF-A392-4534F4E93918}"/>
          </ac:cxnSpMkLst>
        </pc:cxnChg>
        <pc:cxnChg chg="add del">
          <ac:chgData name="murielle Conradt" userId="0a7e089b06e29325" providerId="LiveId" clId="{D1D84B4F-64BC-4797-B31F-906DFE2C3EFF}" dt="2022-09-29T16:51:33.489" v="890"/>
          <ac:cxnSpMkLst>
            <pc:docMk/>
            <pc:sldMk cId="341729418" sldId="330"/>
            <ac:cxnSpMk id="12" creationId="{B0AD926A-6A49-4FAF-A392-4534F4E93918}"/>
          </ac:cxnSpMkLst>
        </pc:cxnChg>
        <pc:cxnChg chg="add del">
          <ac:chgData name="murielle Conradt" userId="0a7e089b06e29325" providerId="LiveId" clId="{D1D84B4F-64BC-4797-B31F-906DFE2C3EFF}" dt="2022-09-30T07:44:29.620" v="1353"/>
          <ac:cxnSpMkLst>
            <pc:docMk/>
            <pc:sldMk cId="341729418" sldId="330"/>
            <ac:cxnSpMk id="14" creationId="{68AE05E3-7F45-43EE-A365-CFFF658DEECF}"/>
          </ac:cxnSpMkLst>
        </pc:cxnChg>
      </pc:sldChg>
      <pc:sldChg chg="addSp delSp modSp mod setBg delDesignElem">
        <pc:chgData name="murielle Conradt" userId="0a7e089b06e29325" providerId="LiveId" clId="{D1D84B4F-64BC-4797-B31F-906DFE2C3EFF}" dt="2022-09-29T16:51:33.489" v="890"/>
        <pc:sldMkLst>
          <pc:docMk/>
          <pc:sldMk cId="4262805908" sldId="331"/>
        </pc:sldMkLst>
        <pc:spChg chg="mod">
          <ac:chgData name="murielle Conradt" userId="0a7e089b06e29325" providerId="LiveId" clId="{D1D84B4F-64BC-4797-B31F-906DFE2C3EFF}" dt="2022-09-16T05:24:20.869" v="135" actId="26606"/>
          <ac:spMkLst>
            <pc:docMk/>
            <pc:sldMk cId="4262805908" sldId="331"/>
            <ac:spMk id="2" creationId="{D8EA3420-7F5B-B834-D048-A6D575741B62}"/>
          </ac:spMkLst>
        </pc:spChg>
        <pc:spChg chg="del mod">
          <ac:chgData name="murielle Conradt" userId="0a7e089b06e29325" providerId="LiveId" clId="{D1D84B4F-64BC-4797-B31F-906DFE2C3EFF}" dt="2022-09-16T05:24:20.869" v="135" actId="26606"/>
          <ac:spMkLst>
            <pc:docMk/>
            <pc:sldMk cId="4262805908" sldId="331"/>
            <ac:spMk id="3" creationId="{F8AA043F-CA2B-8D94-B0CB-CBFAD723A472}"/>
          </ac:spMkLst>
        </pc:spChg>
        <pc:spChg chg="add del">
          <ac:chgData name="murielle Conradt" userId="0a7e089b06e29325" providerId="LiveId" clId="{D1D84B4F-64BC-4797-B31F-906DFE2C3EFF}" dt="2022-09-29T16:51:33.489" v="890"/>
          <ac:spMkLst>
            <pc:docMk/>
            <pc:sldMk cId="4262805908" sldId="331"/>
            <ac:spMk id="11" creationId="{FC695245-44E3-4A14-900A-D06036644A4E}"/>
          </ac:spMkLst>
        </pc:spChg>
        <pc:graphicFrameChg chg="add">
          <ac:chgData name="murielle Conradt" userId="0a7e089b06e29325" providerId="LiveId" clId="{D1D84B4F-64BC-4797-B31F-906DFE2C3EFF}" dt="2022-09-16T05:24:20.869" v="135" actId="26606"/>
          <ac:graphicFrameMkLst>
            <pc:docMk/>
            <pc:sldMk cId="4262805908" sldId="331"/>
            <ac:graphicFrameMk id="5" creationId="{A289FB16-955B-53E9-D026-5A8FAB5B9F20}"/>
          </ac:graphicFrameMkLst>
        </pc:graphicFrameChg>
        <pc:cxnChg chg="add del">
          <ac:chgData name="murielle Conradt" userId="0a7e089b06e29325" providerId="LiveId" clId="{D1D84B4F-64BC-4797-B31F-906DFE2C3EFF}" dt="2022-09-29T16:51:33.489" v="890"/>
          <ac:cxnSpMkLst>
            <pc:docMk/>
            <pc:sldMk cId="4262805908" sldId="331"/>
            <ac:cxnSpMk id="9" creationId="{0E117F94-4A49-4CCB-AB97-121615AE4FCA}"/>
          </ac:cxnSpMkLst>
        </pc:cxnChg>
      </pc:sldChg>
      <pc:sldChg chg="addSp delSp modSp mod setBg delDesignElem">
        <pc:chgData name="murielle Conradt" userId="0a7e089b06e29325" providerId="LiveId" clId="{D1D84B4F-64BC-4797-B31F-906DFE2C3EFF}" dt="2022-09-30T07:44:29.620" v="1353"/>
        <pc:sldMkLst>
          <pc:docMk/>
          <pc:sldMk cId="3941241402" sldId="332"/>
        </pc:sldMkLst>
        <pc:spChg chg="mod">
          <ac:chgData name="murielle Conradt" userId="0a7e089b06e29325" providerId="LiveId" clId="{D1D84B4F-64BC-4797-B31F-906DFE2C3EFF}" dt="2022-09-30T06:51:44.947" v="1289" actId="26606"/>
          <ac:spMkLst>
            <pc:docMk/>
            <pc:sldMk cId="3941241402" sldId="332"/>
            <ac:spMk id="2" creationId="{84DD7901-E4AD-4803-C356-E13690801E09}"/>
          </ac:spMkLst>
        </pc:spChg>
        <pc:spChg chg="mod">
          <ac:chgData name="murielle Conradt" userId="0a7e089b06e29325" providerId="LiveId" clId="{D1D84B4F-64BC-4797-B31F-906DFE2C3EFF}" dt="2022-09-30T06:51:44.947" v="1289" actId="26606"/>
          <ac:spMkLst>
            <pc:docMk/>
            <pc:sldMk cId="3941241402" sldId="332"/>
            <ac:spMk id="3" creationId="{5B981DC2-2716-2F38-E220-E0512A6769EC}"/>
          </ac:spMkLst>
        </pc:spChg>
        <pc:spChg chg="add del">
          <ac:chgData name="murielle Conradt" userId="0a7e089b06e29325" providerId="LiveId" clId="{D1D84B4F-64BC-4797-B31F-906DFE2C3EFF}" dt="2022-09-30T07:44:29.620" v="1353"/>
          <ac:spMkLst>
            <pc:docMk/>
            <pc:sldMk cId="3941241402" sldId="332"/>
            <ac:spMk id="14" creationId="{BB717F82-1948-4BF5-B31E-F8E018DE40FA}"/>
          </ac:spMkLst>
        </pc:spChg>
        <pc:picChg chg="mod">
          <ac:chgData name="murielle Conradt" userId="0a7e089b06e29325" providerId="LiveId" clId="{D1D84B4F-64BC-4797-B31F-906DFE2C3EFF}" dt="2022-09-30T06:51:44.947" v="1289" actId="26606"/>
          <ac:picMkLst>
            <pc:docMk/>
            <pc:sldMk cId="3941241402" sldId="332"/>
            <ac:picMk id="7" creationId="{8EEB8771-611E-1193-B09D-9BCC8BF1E7E5}"/>
          </ac:picMkLst>
        </pc:picChg>
        <pc:cxnChg chg="add del">
          <ac:chgData name="murielle Conradt" userId="0a7e089b06e29325" providerId="LiveId" clId="{D1D84B4F-64BC-4797-B31F-906DFE2C3EFF}" dt="2022-09-30T07:44:29.620" v="1353"/>
          <ac:cxnSpMkLst>
            <pc:docMk/>
            <pc:sldMk cId="3941241402" sldId="332"/>
            <ac:cxnSpMk id="9" creationId="{F4F4AF38-8AAD-4B65-9274-0033CABC4A16}"/>
          </ac:cxnSpMkLst>
        </pc:cxnChg>
        <pc:cxnChg chg="add del">
          <ac:chgData name="murielle Conradt" userId="0a7e089b06e29325" providerId="LiveId" clId="{D1D84B4F-64BC-4797-B31F-906DFE2C3EFF}" dt="2022-09-29T16:51:33.489" v="890"/>
          <ac:cxnSpMkLst>
            <pc:docMk/>
            <pc:sldMk cId="3941241402" sldId="332"/>
            <ac:cxnSpMk id="12" creationId="{F4F4AF38-8AAD-4B65-9274-0033CABC4A16}"/>
          </ac:cxnSpMkLst>
        </pc:cxnChg>
        <pc:cxnChg chg="add del">
          <ac:chgData name="murielle Conradt" userId="0a7e089b06e29325" providerId="LiveId" clId="{D1D84B4F-64BC-4797-B31F-906DFE2C3EFF}" dt="2022-09-30T07:44:29.620" v="1353"/>
          <ac:cxnSpMkLst>
            <pc:docMk/>
            <pc:sldMk cId="3941241402" sldId="332"/>
            <ac:cxnSpMk id="16" creationId="{07AAE15F-6D59-4252-8427-D134C0066F97}"/>
          </ac:cxnSpMkLst>
        </pc:cxnChg>
      </pc:sldChg>
      <pc:sldChg chg="addSp delSp modSp mod setBg delDesignElem">
        <pc:chgData name="murielle Conradt" userId="0a7e089b06e29325" providerId="LiveId" clId="{D1D84B4F-64BC-4797-B31F-906DFE2C3EFF}" dt="2022-09-30T07:50:57.051" v="1415"/>
        <pc:sldMkLst>
          <pc:docMk/>
          <pc:sldMk cId="1582903252" sldId="333"/>
        </pc:sldMkLst>
        <pc:spChg chg="mod">
          <ac:chgData name="murielle Conradt" userId="0a7e089b06e29325" providerId="LiveId" clId="{D1D84B4F-64BC-4797-B31F-906DFE2C3EFF}" dt="2022-09-30T07:44:37.190" v="1355" actId="26606"/>
          <ac:spMkLst>
            <pc:docMk/>
            <pc:sldMk cId="1582903252" sldId="333"/>
            <ac:spMk id="8" creationId="{B80DD1B6-CF7D-8C63-0754-A20D85457B8F}"/>
          </ac:spMkLst>
        </pc:spChg>
        <pc:spChg chg="mod">
          <ac:chgData name="murielle Conradt" userId="0a7e089b06e29325" providerId="LiveId" clId="{D1D84B4F-64BC-4797-B31F-906DFE2C3EFF}" dt="2022-09-30T07:44:37.190" v="1355" actId="26606"/>
          <ac:spMkLst>
            <pc:docMk/>
            <pc:sldMk cId="1582903252" sldId="333"/>
            <ac:spMk id="10" creationId="{CA2DBA77-2909-3B69-2BB4-BE4ADA184C6F}"/>
          </ac:spMkLst>
        </pc:spChg>
        <pc:spChg chg="add del">
          <ac:chgData name="murielle Conradt" userId="0a7e089b06e29325" providerId="LiveId" clId="{D1D84B4F-64BC-4797-B31F-906DFE2C3EFF}" dt="2022-09-30T07:50:57.051" v="1415"/>
          <ac:spMkLst>
            <pc:docMk/>
            <pc:sldMk cId="1582903252" sldId="333"/>
            <ac:spMk id="13" creationId="{77D7B666-D5E6-48CE-B26A-FB5E5C34AF90}"/>
          </ac:spMkLst>
        </pc:spChg>
        <pc:spChg chg="add del">
          <ac:chgData name="murielle Conradt" userId="0a7e089b06e29325" providerId="LiveId" clId="{D1D84B4F-64BC-4797-B31F-906DFE2C3EFF}" dt="2022-09-30T07:50:57.051" v="1415"/>
          <ac:spMkLst>
            <pc:docMk/>
            <pc:sldMk cId="1582903252" sldId="333"/>
            <ac:spMk id="14" creationId="{F6EE670A-A41A-44AD-BC1C-2090365EB5B3}"/>
          </ac:spMkLst>
        </pc:spChg>
        <pc:spChg chg="add del">
          <ac:chgData name="murielle Conradt" userId="0a7e089b06e29325" providerId="LiveId" clId="{D1D84B4F-64BC-4797-B31F-906DFE2C3EFF}" dt="2022-09-16T05:33:22.487" v="228" actId="26606"/>
          <ac:spMkLst>
            <pc:docMk/>
            <pc:sldMk cId="1582903252" sldId="333"/>
            <ac:spMk id="17" creationId="{77D7B666-D5E6-48CE-B26A-FB5E5C34AF90}"/>
          </ac:spMkLst>
        </pc:spChg>
        <pc:spChg chg="add del">
          <ac:chgData name="murielle Conradt" userId="0a7e089b06e29325" providerId="LiveId" clId="{D1D84B4F-64BC-4797-B31F-906DFE2C3EFF}" dt="2022-09-16T05:33:22.487" v="228" actId="26606"/>
          <ac:spMkLst>
            <pc:docMk/>
            <pc:sldMk cId="1582903252" sldId="333"/>
            <ac:spMk id="19" creationId="{F6EE670A-A41A-44AD-BC1C-2090365EB5B3}"/>
          </ac:spMkLst>
        </pc:spChg>
        <pc:spChg chg="add del">
          <ac:chgData name="murielle Conradt" userId="0a7e089b06e29325" providerId="LiveId" clId="{D1D84B4F-64BC-4797-B31F-906DFE2C3EFF}" dt="2022-09-29T16:51:33.489" v="890"/>
          <ac:spMkLst>
            <pc:docMk/>
            <pc:sldMk cId="1582903252" sldId="333"/>
            <ac:spMk id="22" creationId="{39E4C68A-A4A9-48A4-9FF2-D2896B1EA01F}"/>
          </ac:spMkLst>
        </pc:spChg>
        <pc:spChg chg="add del">
          <ac:chgData name="murielle Conradt" userId="0a7e089b06e29325" providerId="LiveId" clId="{D1D84B4F-64BC-4797-B31F-906DFE2C3EFF}" dt="2022-09-29T16:51:33.489" v="890"/>
          <ac:spMkLst>
            <pc:docMk/>
            <pc:sldMk cId="1582903252" sldId="333"/>
            <ac:spMk id="23" creationId="{E2B9AEA5-52CB-49A6-AF8A-33502F291B91}"/>
          </ac:spMkLst>
        </pc:spChg>
        <pc:cxnChg chg="add del">
          <ac:chgData name="murielle Conradt" userId="0a7e089b06e29325" providerId="LiveId" clId="{D1D84B4F-64BC-4797-B31F-906DFE2C3EFF}" dt="2022-09-30T07:50:57.051" v="1415"/>
          <ac:cxnSpMkLst>
            <pc:docMk/>
            <pc:sldMk cId="1582903252" sldId="333"/>
            <ac:cxnSpMk id="12" creationId="{D84960AC-1CD6-452A-B5F4-2186E3FD7450}"/>
          </ac:cxnSpMkLst>
        </pc:cxnChg>
        <pc:cxnChg chg="add del">
          <ac:chgData name="murielle Conradt" userId="0a7e089b06e29325" providerId="LiveId" clId="{D1D84B4F-64BC-4797-B31F-906DFE2C3EFF}" dt="2022-09-16T05:33:22.487" v="228" actId="26606"/>
          <ac:cxnSpMkLst>
            <pc:docMk/>
            <pc:sldMk cId="1582903252" sldId="333"/>
            <ac:cxnSpMk id="15" creationId="{D84960AC-1CD6-452A-B5F4-2186E3FD7450}"/>
          </ac:cxnSpMkLst>
        </pc:cxnChg>
        <pc:cxnChg chg="add del">
          <ac:chgData name="murielle Conradt" userId="0a7e089b06e29325" providerId="LiveId" clId="{D1D84B4F-64BC-4797-B31F-906DFE2C3EFF}" dt="2022-09-29T16:51:33.489" v="890"/>
          <ac:cxnSpMkLst>
            <pc:docMk/>
            <pc:sldMk cId="1582903252" sldId="333"/>
            <ac:cxnSpMk id="21" creationId="{D84960AC-1CD6-452A-B5F4-2186E3FD7450}"/>
          </ac:cxnSpMkLst>
        </pc:cxnChg>
      </pc:sldChg>
      <pc:sldChg chg="addSp delSp modSp mod setBg delDesignElem">
        <pc:chgData name="murielle Conradt" userId="0a7e089b06e29325" providerId="LiveId" clId="{D1D84B4F-64BC-4797-B31F-906DFE2C3EFF}" dt="2022-09-30T08:28:51.332" v="1457" actId="26606"/>
        <pc:sldMkLst>
          <pc:docMk/>
          <pc:sldMk cId="1206523013" sldId="334"/>
        </pc:sldMkLst>
        <pc:spChg chg="mod">
          <ac:chgData name="murielle Conradt" userId="0a7e089b06e29325" providerId="LiveId" clId="{D1D84B4F-64BC-4797-B31F-906DFE2C3EFF}" dt="2022-09-30T08:28:51.332" v="1457" actId="26606"/>
          <ac:spMkLst>
            <pc:docMk/>
            <pc:sldMk cId="1206523013" sldId="334"/>
            <ac:spMk id="2" creationId="{8E7FF1BA-9F16-2B7B-5574-2779295CE828}"/>
          </ac:spMkLst>
        </pc:spChg>
        <pc:spChg chg="mod">
          <ac:chgData name="murielle Conradt" userId="0a7e089b06e29325" providerId="LiveId" clId="{D1D84B4F-64BC-4797-B31F-906DFE2C3EFF}" dt="2022-09-30T08:28:51.332" v="1457" actId="26606"/>
          <ac:spMkLst>
            <pc:docMk/>
            <pc:sldMk cId="1206523013" sldId="334"/>
            <ac:spMk id="3" creationId="{82A14D49-90F0-8D75-CAB6-B3D491F18013}"/>
          </ac:spMkLst>
        </pc:spChg>
        <pc:spChg chg="add del">
          <ac:chgData name="murielle Conradt" userId="0a7e089b06e29325" providerId="LiveId" clId="{D1D84B4F-64BC-4797-B31F-906DFE2C3EFF}" dt="2022-09-30T07:44:29.620" v="1353"/>
          <ac:spMkLst>
            <pc:docMk/>
            <pc:sldMk cId="1206523013" sldId="334"/>
            <ac:spMk id="6" creationId="{B0890400-BB8B-4A44-AB63-65C7CA223EBA}"/>
          </ac:spMkLst>
        </pc:spChg>
        <pc:spChg chg="add del">
          <ac:chgData name="murielle Conradt" userId="0a7e089b06e29325" providerId="LiveId" clId="{D1D84B4F-64BC-4797-B31F-906DFE2C3EFF}" dt="2022-09-29T16:51:33.489" v="890"/>
          <ac:spMkLst>
            <pc:docMk/>
            <pc:sldMk cId="1206523013" sldId="334"/>
            <ac:spMk id="10" creationId="{39E4C68A-A4A9-48A4-9FF2-D2896B1EA01F}"/>
          </ac:spMkLst>
        </pc:spChg>
        <pc:spChg chg="add">
          <ac:chgData name="murielle Conradt" userId="0a7e089b06e29325" providerId="LiveId" clId="{D1D84B4F-64BC-4797-B31F-906DFE2C3EFF}" dt="2022-09-30T08:28:51.332" v="1457" actId="26606"/>
          <ac:spMkLst>
            <pc:docMk/>
            <pc:sldMk cId="1206523013" sldId="334"/>
            <ac:spMk id="11" creationId="{39E4C68A-A4A9-48A4-9FF2-D2896B1EA01F}"/>
          </ac:spMkLst>
        </pc:spChg>
        <pc:spChg chg="add del">
          <ac:chgData name="murielle Conradt" userId="0a7e089b06e29325" providerId="LiveId" clId="{D1D84B4F-64BC-4797-B31F-906DFE2C3EFF}" dt="2022-09-29T16:51:33.489" v="890"/>
          <ac:spMkLst>
            <pc:docMk/>
            <pc:sldMk cId="1206523013" sldId="334"/>
            <ac:spMk id="12" creationId="{E2B9AEA5-52CB-49A6-AF8A-33502F291B91}"/>
          </ac:spMkLst>
        </pc:spChg>
        <pc:spChg chg="add">
          <ac:chgData name="murielle Conradt" userId="0a7e089b06e29325" providerId="LiveId" clId="{D1D84B4F-64BC-4797-B31F-906DFE2C3EFF}" dt="2022-09-30T08:28:51.332" v="1457" actId="26606"/>
          <ac:spMkLst>
            <pc:docMk/>
            <pc:sldMk cId="1206523013" sldId="334"/>
            <ac:spMk id="13" creationId="{E2B9AEA5-52CB-49A6-AF8A-33502F291B91}"/>
          </ac:spMkLst>
        </pc:spChg>
        <pc:cxnChg chg="add del">
          <ac:chgData name="murielle Conradt" userId="0a7e089b06e29325" providerId="LiveId" clId="{D1D84B4F-64BC-4797-B31F-906DFE2C3EFF}" dt="2022-09-30T07:44:29.620" v="1353"/>
          <ac:cxnSpMkLst>
            <pc:docMk/>
            <pc:sldMk cId="1206523013" sldId="334"/>
            <ac:cxnSpMk id="5" creationId="{D84960AC-1CD6-452A-B5F4-2186E3FD7450}"/>
          </ac:cxnSpMkLst>
        </pc:cxnChg>
        <pc:cxnChg chg="add del">
          <ac:chgData name="murielle Conradt" userId="0a7e089b06e29325" providerId="LiveId" clId="{D1D84B4F-64BC-4797-B31F-906DFE2C3EFF}" dt="2022-09-30T07:44:29.620" v="1353"/>
          <ac:cxnSpMkLst>
            <pc:docMk/>
            <pc:sldMk cId="1206523013" sldId="334"/>
            <ac:cxnSpMk id="7" creationId="{4D39B797-CDC6-4529-8A36-9CBFC9816337}"/>
          </ac:cxnSpMkLst>
        </pc:cxnChg>
        <pc:cxnChg chg="add del">
          <ac:chgData name="murielle Conradt" userId="0a7e089b06e29325" providerId="LiveId" clId="{D1D84B4F-64BC-4797-B31F-906DFE2C3EFF}" dt="2022-09-29T16:51:33.489" v="890"/>
          <ac:cxnSpMkLst>
            <pc:docMk/>
            <pc:sldMk cId="1206523013" sldId="334"/>
            <ac:cxnSpMk id="8" creationId="{D84960AC-1CD6-452A-B5F4-2186E3FD7450}"/>
          </ac:cxnSpMkLst>
        </pc:cxnChg>
        <pc:cxnChg chg="add">
          <ac:chgData name="murielle Conradt" userId="0a7e089b06e29325" providerId="LiveId" clId="{D1D84B4F-64BC-4797-B31F-906DFE2C3EFF}" dt="2022-09-30T08:28:51.332" v="1457" actId="26606"/>
          <ac:cxnSpMkLst>
            <pc:docMk/>
            <pc:sldMk cId="1206523013" sldId="334"/>
            <ac:cxnSpMk id="9" creationId="{D84960AC-1CD6-452A-B5F4-2186E3FD7450}"/>
          </ac:cxnSpMkLst>
        </pc:cxnChg>
      </pc:sldChg>
      <pc:sldChg chg="addSp delSp modSp mod setBg delDesignElem">
        <pc:chgData name="murielle Conradt" userId="0a7e089b06e29325" providerId="LiveId" clId="{D1D84B4F-64BC-4797-B31F-906DFE2C3EFF}" dt="2022-09-30T08:28:46.335" v="1456" actId="26606"/>
        <pc:sldMkLst>
          <pc:docMk/>
          <pc:sldMk cId="134062233" sldId="335"/>
        </pc:sldMkLst>
        <pc:spChg chg="mod">
          <ac:chgData name="murielle Conradt" userId="0a7e089b06e29325" providerId="LiveId" clId="{D1D84B4F-64BC-4797-B31F-906DFE2C3EFF}" dt="2022-09-30T08:28:46.335" v="1456" actId="26606"/>
          <ac:spMkLst>
            <pc:docMk/>
            <pc:sldMk cId="134062233" sldId="335"/>
            <ac:spMk id="2" creationId="{81AC1400-F9F7-DAF9-7471-342B965B6615}"/>
          </ac:spMkLst>
        </pc:spChg>
        <pc:spChg chg="mod">
          <ac:chgData name="murielle Conradt" userId="0a7e089b06e29325" providerId="LiveId" clId="{D1D84B4F-64BC-4797-B31F-906DFE2C3EFF}" dt="2022-09-30T08:28:46.335" v="1456" actId="26606"/>
          <ac:spMkLst>
            <pc:docMk/>
            <pc:sldMk cId="134062233" sldId="335"/>
            <ac:spMk id="3" creationId="{06F6540B-0251-92B0-D6C4-8C6E20D5791F}"/>
          </ac:spMkLst>
        </pc:spChg>
        <pc:spChg chg="add del">
          <ac:chgData name="murielle Conradt" userId="0a7e089b06e29325" providerId="LiveId" clId="{D1D84B4F-64BC-4797-B31F-906DFE2C3EFF}" dt="2022-09-30T07:44:29.620" v="1353"/>
          <ac:spMkLst>
            <pc:docMk/>
            <pc:sldMk cId="134062233" sldId="335"/>
            <ac:spMk id="6" creationId="{BC82E0D7-37D0-4C31-B2DA-233C8F10C968}"/>
          </ac:spMkLst>
        </pc:spChg>
        <pc:spChg chg="add del">
          <ac:chgData name="murielle Conradt" userId="0a7e089b06e29325" providerId="LiveId" clId="{D1D84B4F-64BC-4797-B31F-906DFE2C3EFF}" dt="2022-09-29T16:51:33.489" v="890"/>
          <ac:spMkLst>
            <pc:docMk/>
            <pc:sldMk cId="134062233" sldId="335"/>
            <ac:spMk id="10" creationId="{77D7B666-D5E6-48CE-B26A-FB5E5C34AF90}"/>
          </ac:spMkLst>
        </pc:spChg>
        <pc:spChg chg="add del">
          <ac:chgData name="murielle Conradt" userId="0a7e089b06e29325" providerId="LiveId" clId="{D1D84B4F-64BC-4797-B31F-906DFE2C3EFF}" dt="2022-09-30T07:50:57.051" v="1415"/>
          <ac:spMkLst>
            <pc:docMk/>
            <pc:sldMk cId="134062233" sldId="335"/>
            <ac:spMk id="11" creationId="{39E4C68A-A4A9-48A4-9FF2-D2896B1EA01F}"/>
          </ac:spMkLst>
        </pc:spChg>
        <pc:spChg chg="add del">
          <ac:chgData name="murielle Conradt" userId="0a7e089b06e29325" providerId="LiveId" clId="{D1D84B4F-64BC-4797-B31F-906DFE2C3EFF}" dt="2022-09-29T16:51:33.489" v="890"/>
          <ac:spMkLst>
            <pc:docMk/>
            <pc:sldMk cId="134062233" sldId="335"/>
            <ac:spMk id="12" creationId="{F6EE670A-A41A-44AD-BC1C-2090365EB5B3}"/>
          </ac:spMkLst>
        </pc:spChg>
        <pc:spChg chg="add del">
          <ac:chgData name="murielle Conradt" userId="0a7e089b06e29325" providerId="LiveId" clId="{D1D84B4F-64BC-4797-B31F-906DFE2C3EFF}" dt="2022-09-30T07:50:57.051" v="1415"/>
          <ac:spMkLst>
            <pc:docMk/>
            <pc:sldMk cId="134062233" sldId="335"/>
            <ac:spMk id="13" creationId="{E2B9AEA5-52CB-49A6-AF8A-33502F291B91}"/>
          </ac:spMkLst>
        </pc:spChg>
        <pc:spChg chg="add del">
          <ac:chgData name="murielle Conradt" userId="0a7e089b06e29325" providerId="LiveId" clId="{D1D84B4F-64BC-4797-B31F-906DFE2C3EFF}" dt="2022-09-30T07:44:29.620" v="1353"/>
          <ac:spMkLst>
            <pc:docMk/>
            <pc:sldMk cId="134062233" sldId="335"/>
            <ac:spMk id="14" creationId="{F9F40211-4307-4706-AE59-83AC153FBFFA}"/>
          </ac:spMkLst>
        </pc:spChg>
        <pc:spChg chg="add">
          <ac:chgData name="murielle Conradt" userId="0a7e089b06e29325" providerId="LiveId" clId="{D1D84B4F-64BC-4797-B31F-906DFE2C3EFF}" dt="2022-09-30T08:28:46.335" v="1456" actId="26606"/>
          <ac:spMkLst>
            <pc:docMk/>
            <pc:sldMk cId="134062233" sldId="335"/>
            <ac:spMk id="16" creationId="{BC82E0D7-37D0-4C31-B2DA-233C8F10C968}"/>
          </ac:spMkLst>
        </pc:spChg>
        <pc:spChg chg="add">
          <ac:chgData name="murielle Conradt" userId="0a7e089b06e29325" providerId="LiveId" clId="{D1D84B4F-64BC-4797-B31F-906DFE2C3EFF}" dt="2022-09-30T08:28:46.335" v="1456" actId="26606"/>
          <ac:spMkLst>
            <pc:docMk/>
            <pc:sldMk cId="134062233" sldId="335"/>
            <ac:spMk id="18" creationId="{F9F40211-4307-4706-AE59-83AC153FBFFA}"/>
          </ac:spMkLst>
        </pc:spChg>
        <pc:cxnChg chg="add del">
          <ac:chgData name="murielle Conradt" userId="0a7e089b06e29325" providerId="LiveId" clId="{D1D84B4F-64BC-4797-B31F-906DFE2C3EFF}" dt="2022-09-30T07:44:29.620" v="1353"/>
          <ac:cxnSpMkLst>
            <pc:docMk/>
            <pc:sldMk cId="134062233" sldId="335"/>
            <ac:cxnSpMk id="5" creationId="{D84960AC-1CD6-452A-B5F4-2186E3FD7450}"/>
          </ac:cxnSpMkLst>
        </pc:cxnChg>
        <pc:cxnChg chg="add del">
          <ac:chgData name="murielle Conradt" userId="0a7e089b06e29325" providerId="LiveId" clId="{D1D84B4F-64BC-4797-B31F-906DFE2C3EFF}" dt="2022-09-30T07:44:29.620" v="1353"/>
          <ac:cxnSpMkLst>
            <pc:docMk/>
            <pc:sldMk cId="134062233" sldId="335"/>
            <ac:cxnSpMk id="7" creationId="{1AD3A364-FD48-4C42-B623-DAD0C3ED6B47}"/>
          </ac:cxnSpMkLst>
        </pc:cxnChg>
        <pc:cxnChg chg="add del">
          <ac:chgData name="murielle Conradt" userId="0a7e089b06e29325" providerId="LiveId" clId="{D1D84B4F-64BC-4797-B31F-906DFE2C3EFF}" dt="2022-09-29T16:51:33.489" v="890"/>
          <ac:cxnSpMkLst>
            <pc:docMk/>
            <pc:sldMk cId="134062233" sldId="335"/>
            <ac:cxnSpMk id="8" creationId="{D84960AC-1CD6-452A-B5F4-2186E3FD7450}"/>
          </ac:cxnSpMkLst>
        </pc:cxnChg>
        <pc:cxnChg chg="add del">
          <ac:chgData name="murielle Conradt" userId="0a7e089b06e29325" providerId="LiveId" clId="{D1D84B4F-64BC-4797-B31F-906DFE2C3EFF}" dt="2022-09-30T07:50:57.051" v="1415"/>
          <ac:cxnSpMkLst>
            <pc:docMk/>
            <pc:sldMk cId="134062233" sldId="335"/>
            <ac:cxnSpMk id="9" creationId="{D84960AC-1CD6-452A-B5F4-2186E3FD7450}"/>
          </ac:cxnSpMkLst>
        </pc:cxnChg>
        <pc:cxnChg chg="add">
          <ac:chgData name="murielle Conradt" userId="0a7e089b06e29325" providerId="LiveId" clId="{D1D84B4F-64BC-4797-B31F-906DFE2C3EFF}" dt="2022-09-30T08:28:46.335" v="1456" actId="26606"/>
          <ac:cxnSpMkLst>
            <pc:docMk/>
            <pc:sldMk cId="134062233" sldId="335"/>
            <ac:cxnSpMk id="15" creationId="{D84960AC-1CD6-452A-B5F4-2186E3FD7450}"/>
          </ac:cxnSpMkLst>
        </pc:cxnChg>
        <pc:cxnChg chg="add">
          <ac:chgData name="murielle Conradt" userId="0a7e089b06e29325" providerId="LiveId" clId="{D1D84B4F-64BC-4797-B31F-906DFE2C3EFF}" dt="2022-09-30T08:28:46.335" v="1456" actId="26606"/>
          <ac:cxnSpMkLst>
            <pc:docMk/>
            <pc:sldMk cId="134062233" sldId="335"/>
            <ac:cxnSpMk id="17" creationId="{1AD3A364-FD48-4C42-B623-DAD0C3ED6B47}"/>
          </ac:cxnSpMkLst>
        </pc:cxnChg>
      </pc:sldChg>
      <pc:sldChg chg="addSp delSp modSp mod setBg setClrOvrMap delDesignElem">
        <pc:chgData name="murielle Conradt" userId="0a7e089b06e29325" providerId="LiveId" clId="{D1D84B4F-64BC-4797-B31F-906DFE2C3EFF}" dt="2022-09-30T08:28:56.640" v="1460" actId="26606"/>
        <pc:sldMkLst>
          <pc:docMk/>
          <pc:sldMk cId="2947817989" sldId="336"/>
        </pc:sldMkLst>
        <pc:spChg chg="mod ord">
          <ac:chgData name="murielle Conradt" userId="0a7e089b06e29325" providerId="LiveId" clId="{D1D84B4F-64BC-4797-B31F-906DFE2C3EFF}" dt="2022-09-30T08:28:56.640" v="1460" actId="26606"/>
          <ac:spMkLst>
            <pc:docMk/>
            <pc:sldMk cId="2947817989" sldId="336"/>
            <ac:spMk id="4" creationId="{1C530DCF-CC38-5EC8-55BA-2CAFC1330278}"/>
          </ac:spMkLst>
        </pc:spChg>
        <pc:spChg chg="add del">
          <ac:chgData name="murielle Conradt" userId="0a7e089b06e29325" providerId="LiveId" clId="{D1D84B4F-64BC-4797-B31F-906DFE2C3EFF}" dt="2022-09-30T07:50:57.051" v="1415"/>
          <ac:spMkLst>
            <pc:docMk/>
            <pc:sldMk cId="2947817989" sldId="336"/>
            <ac:spMk id="8" creationId="{FD12A5BA-B063-4B33-AB08-86CF7D23F625}"/>
          </ac:spMkLst>
        </pc:spChg>
        <pc:spChg chg="add del">
          <ac:chgData name="murielle Conradt" userId="0a7e089b06e29325" providerId="LiveId" clId="{D1D84B4F-64BC-4797-B31F-906DFE2C3EFF}" dt="2022-09-16T05:39:03.632" v="293" actId="26606"/>
          <ac:spMkLst>
            <pc:docMk/>
            <pc:sldMk cId="2947817989" sldId="336"/>
            <ac:spMk id="9" creationId="{31E7C082-5B81-400A-A1DE-7CA9F26ED812}"/>
          </ac:spMkLst>
        </pc:spChg>
        <pc:spChg chg="add del">
          <ac:chgData name="murielle Conradt" userId="0a7e089b06e29325" providerId="LiveId" clId="{D1D84B4F-64BC-4797-B31F-906DFE2C3EFF}" dt="2022-09-29T16:51:33.489" v="890"/>
          <ac:spMkLst>
            <pc:docMk/>
            <pc:sldMk cId="2947817989" sldId="336"/>
            <ac:spMk id="10" creationId="{6F7FAA46-F63C-45FE-B4F0-A7E677E9F4C8}"/>
          </ac:spMkLst>
        </pc:spChg>
        <pc:spChg chg="add del">
          <ac:chgData name="murielle Conradt" userId="0a7e089b06e29325" providerId="LiveId" clId="{D1D84B4F-64BC-4797-B31F-906DFE2C3EFF}" dt="2022-09-16T05:39:03.632" v="293" actId="26606"/>
          <ac:spMkLst>
            <pc:docMk/>
            <pc:sldMk cId="2947817989" sldId="336"/>
            <ac:spMk id="13" creationId="{4C0648FB-4388-443C-8D4E-4A9FF0336078}"/>
          </ac:spMkLst>
        </pc:spChg>
        <pc:spChg chg="add del">
          <ac:chgData name="murielle Conradt" userId="0a7e089b06e29325" providerId="LiveId" clId="{D1D84B4F-64BC-4797-B31F-906DFE2C3EFF}" dt="2022-09-29T16:51:33.489" v="890"/>
          <ac:spMkLst>
            <pc:docMk/>
            <pc:sldMk cId="2947817989" sldId="336"/>
            <ac:spMk id="14" creationId="{B8D726A5-7900-41B4-8D49-49B4A2010E7C}"/>
          </ac:spMkLst>
        </pc:spChg>
        <pc:spChg chg="add del">
          <ac:chgData name="murielle Conradt" userId="0a7e089b06e29325" providerId="LiveId" clId="{D1D84B4F-64BC-4797-B31F-906DFE2C3EFF}" dt="2022-09-16T05:39:03.632" v="293" actId="26606"/>
          <ac:spMkLst>
            <pc:docMk/>
            <pc:sldMk cId="2947817989" sldId="336"/>
            <ac:spMk id="15" creationId="{4A8D762E-DA8D-419A-BA44-68B93D3D92F8}"/>
          </ac:spMkLst>
        </pc:spChg>
        <pc:spChg chg="add del">
          <ac:chgData name="murielle Conradt" userId="0a7e089b06e29325" providerId="LiveId" clId="{D1D84B4F-64BC-4797-B31F-906DFE2C3EFF}" dt="2022-09-30T07:50:57.051" v="1415"/>
          <ac:spMkLst>
            <pc:docMk/>
            <pc:sldMk cId="2947817989" sldId="336"/>
            <ac:spMk id="17" creationId="{806CEF0B-5733-482C-9868-4C57AF79DA3E}"/>
          </ac:spMkLst>
        </pc:spChg>
        <pc:spChg chg="add del">
          <ac:chgData name="murielle Conradt" userId="0a7e089b06e29325" providerId="LiveId" clId="{D1D84B4F-64BC-4797-B31F-906DFE2C3EFF}" dt="2022-09-30T07:50:57.051" v="1415"/>
          <ac:spMkLst>
            <pc:docMk/>
            <pc:sldMk cId="2947817989" sldId="336"/>
            <ac:spMk id="20" creationId="{55F40173-F096-49CC-A730-A2DF1F04EC3B}"/>
          </ac:spMkLst>
        </pc:spChg>
        <pc:spChg chg="add del">
          <ac:chgData name="murielle Conradt" userId="0a7e089b06e29325" providerId="LiveId" clId="{D1D84B4F-64BC-4797-B31F-906DFE2C3EFF}" dt="2022-09-30T08:28:56.624" v="1459" actId="26606"/>
          <ac:spMkLst>
            <pc:docMk/>
            <pc:sldMk cId="2947817989" sldId="336"/>
            <ac:spMk id="21" creationId="{FD12A5BA-B063-4B33-AB08-86CF7D23F625}"/>
          </ac:spMkLst>
        </pc:spChg>
        <pc:spChg chg="add del">
          <ac:chgData name="murielle Conradt" userId="0a7e089b06e29325" providerId="LiveId" clId="{D1D84B4F-64BC-4797-B31F-906DFE2C3EFF}" dt="2022-09-30T08:28:56.624" v="1459" actId="26606"/>
          <ac:spMkLst>
            <pc:docMk/>
            <pc:sldMk cId="2947817989" sldId="336"/>
            <ac:spMk id="23" creationId="{55F40173-F096-49CC-A730-A2DF1F04EC3B}"/>
          </ac:spMkLst>
        </pc:spChg>
        <pc:spChg chg="add del">
          <ac:chgData name="murielle Conradt" userId="0a7e089b06e29325" providerId="LiveId" clId="{D1D84B4F-64BC-4797-B31F-906DFE2C3EFF}" dt="2022-09-30T08:28:56.624" v="1459" actId="26606"/>
          <ac:spMkLst>
            <pc:docMk/>
            <pc:sldMk cId="2947817989" sldId="336"/>
            <ac:spMk id="24" creationId="{806CEF0B-5733-482C-9868-4C57AF79DA3E}"/>
          </ac:spMkLst>
        </pc:spChg>
        <pc:spChg chg="add">
          <ac:chgData name="murielle Conradt" userId="0a7e089b06e29325" providerId="LiveId" clId="{D1D84B4F-64BC-4797-B31F-906DFE2C3EFF}" dt="2022-09-30T08:28:56.640" v="1460" actId="26606"/>
          <ac:spMkLst>
            <pc:docMk/>
            <pc:sldMk cId="2947817989" sldId="336"/>
            <ac:spMk id="27" creationId="{6F7FAA46-F63C-45FE-B4F0-A7E677E9F4C8}"/>
          </ac:spMkLst>
        </pc:spChg>
        <pc:spChg chg="add">
          <ac:chgData name="murielle Conradt" userId="0a7e089b06e29325" providerId="LiveId" clId="{D1D84B4F-64BC-4797-B31F-906DFE2C3EFF}" dt="2022-09-30T08:28:56.640" v="1460" actId="26606"/>
          <ac:spMkLst>
            <pc:docMk/>
            <pc:sldMk cId="2947817989" sldId="336"/>
            <ac:spMk id="29" creationId="{B8D726A5-7900-41B4-8D49-49B4A2010E7C}"/>
          </ac:spMkLst>
        </pc:spChg>
        <pc:picChg chg="add mod ord">
          <ac:chgData name="murielle Conradt" userId="0a7e089b06e29325" providerId="LiveId" clId="{D1D84B4F-64BC-4797-B31F-906DFE2C3EFF}" dt="2022-09-30T08:28:56.640" v="1460" actId="26606"/>
          <ac:picMkLst>
            <pc:docMk/>
            <pc:sldMk cId="2947817989" sldId="336"/>
            <ac:picMk id="6" creationId="{39EC1B01-09F3-ABF4-E3EC-33495BF45AC1}"/>
          </ac:picMkLst>
        </pc:picChg>
        <pc:cxnChg chg="add del">
          <ac:chgData name="murielle Conradt" userId="0a7e089b06e29325" providerId="LiveId" clId="{D1D84B4F-64BC-4797-B31F-906DFE2C3EFF}" dt="2022-09-16T05:39:03.632" v="293" actId="26606"/>
          <ac:cxnSpMkLst>
            <pc:docMk/>
            <pc:sldMk cId="2947817989" sldId="336"/>
            <ac:cxnSpMk id="11" creationId="{08D54232-CDE1-4B53-B430-AB82206F6B55}"/>
          </ac:cxnSpMkLst>
        </pc:cxnChg>
        <pc:cxnChg chg="add del">
          <ac:chgData name="murielle Conradt" userId="0a7e089b06e29325" providerId="LiveId" clId="{D1D84B4F-64BC-4797-B31F-906DFE2C3EFF}" dt="2022-09-29T16:51:33.489" v="890"/>
          <ac:cxnSpMkLst>
            <pc:docMk/>
            <pc:sldMk cId="2947817989" sldId="336"/>
            <ac:cxnSpMk id="12" creationId="{DA9B7795-7E78-4F68-B6FE-6ECC916562CD}"/>
          </ac:cxnSpMkLst>
        </pc:cxnChg>
        <pc:cxnChg chg="add del">
          <ac:chgData name="murielle Conradt" userId="0a7e089b06e29325" providerId="LiveId" clId="{D1D84B4F-64BC-4797-B31F-906DFE2C3EFF}" dt="2022-09-29T16:51:33.489" v="890"/>
          <ac:cxnSpMkLst>
            <pc:docMk/>
            <pc:sldMk cId="2947817989" sldId="336"/>
            <ac:cxnSpMk id="16" creationId="{46E49661-E258-450C-8150-A91A6B30D1CD}"/>
          </ac:cxnSpMkLst>
        </pc:cxnChg>
        <pc:cxnChg chg="add del">
          <ac:chgData name="murielle Conradt" userId="0a7e089b06e29325" providerId="LiveId" clId="{D1D84B4F-64BC-4797-B31F-906DFE2C3EFF}" dt="2022-09-30T07:50:57.051" v="1415"/>
          <ac:cxnSpMkLst>
            <pc:docMk/>
            <pc:sldMk cId="2947817989" sldId="336"/>
            <ac:cxnSpMk id="18" creationId="{07DFAF29-6BD8-4A93-A292-D6A8C6EFB5DC}"/>
          </ac:cxnSpMkLst>
        </pc:cxnChg>
        <pc:cxnChg chg="add del">
          <ac:chgData name="murielle Conradt" userId="0a7e089b06e29325" providerId="LiveId" clId="{D1D84B4F-64BC-4797-B31F-906DFE2C3EFF}" dt="2022-09-30T07:50:57.051" v="1415"/>
          <ac:cxnSpMkLst>
            <pc:docMk/>
            <pc:sldMk cId="2947817989" sldId="336"/>
            <ac:cxnSpMk id="19" creationId="{FC5D3B4D-9BAC-482B-A34B-01BB35CB5316}"/>
          </ac:cxnSpMkLst>
        </pc:cxnChg>
        <pc:cxnChg chg="add del">
          <ac:chgData name="murielle Conradt" userId="0a7e089b06e29325" providerId="LiveId" clId="{D1D84B4F-64BC-4797-B31F-906DFE2C3EFF}" dt="2022-09-30T08:28:56.624" v="1459" actId="26606"/>
          <ac:cxnSpMkLst>
            <pc:docMk/>
            <pc:sldMk cId="2947817989" sldId="336"/>
            <ac:cxnSpMk id="22" creationId="{07DFAF29-6BD8-4A93-A292-D6A8C6EFB5DC}"/>
          </ac:cxnSpMkLst>
        </pc:cxnChg>
        <pc:cxnChg chg="add del">
          <ac:chgData name="murielle Conradt" userId="0a7e089b06e29325" providerId="LiveId" clId="{D1D84B4F-64BC-4797-B31F-906DFE2C3EFF}" dt="2022-09-30T08:28:56.624" v="1459" actId="26606"/>
          <ac:cxnSpMkLst>
            <pc:docMk/>
            <pc:sldMk cId="2947817989" sldId="336"/>
            <ac:cxnSpMk id="25" creationId="{FC5D3B4D-9BAC-482B-A34B-01BB35CB5316}"/>
          </ac:cxnSpMkLst>
        </pc:cxnChg>
        <pc:cxnChg chg="add">
          <ac:chgData name="murielle Conradt" userId="0a7e089b06e29325" providerId="LiveId" clId="{D1D84B4F-64BC-4797-B31F-906DFE2C3EFF}" dt="2022-09-30T08:28:56.640" v="1460" actId="26606"/>
          <ac:cxnSpMkLst>
            <pc:docMk/>
            <pc:sldMk cId="2947817989" sldId="336"/>
            <ac:cxnSpMk id="28" creationId="{DA9B7795-7E78-4F68-B6FE-6ECC916562CD}"/>
          </ac:cxnSpMkLst>
        </pc:cxnChg>
        <pc:cxnChg chg="add">
          <ac:chgData name="murielle Conradt" userId="0a7e089b06e29325" providerId="LiveId" clId="{D1D84B4F-64BC-4797-B31F-906DFE2C3EFF}" dt="2022-09-30T08:28:56.640" v="1460" actId="26606"/>
          <ac:cxnSpMkLst>
            <pc:docMk/>
            <pc:sldMk cId="2947817989" sldId="336"/>
            <ac:cxnSpMk id="30" creationId="{46E49661-E258-450C-8150-A91A6B30D1CD}"/>
          </ac:cxnSpMkLst>
        </pc:cxnChg>
      </pc:sldChg>
      <pc:sldChg chg="addSp delSp modSp mod setBg delDesignElem">
        <pc:chgData name="murielle Conradt" userId="0a7e089b06e29325" providerId="LiveId" clId="{D1D84B4F-64BC-4797-B31F-906DFE2C3EFF}" dt="2022-09-30T08:29:03.106" v="1461" actId="26606"/>
        <pc:sldMkLst>
          <pc:docMk/>
          <pc:sldMk cId="1727616595" sldId="337"/>
        </pc:sldMkLst>
        <pc:spChg chg="mod">
          <ac:chgData name="murielle Conradt" userId="0a7e089b06e29325" providerId="LiveId" clId="{D1D84B4F-64BC-4797-B31F-906DFE2C3EFF}" dt="2022-09-30T08:29:03.106" v="1461" actId="26606"/>
          <ac:spMkLst>
            <pc:docMk/>
            <pc:sldMk cId="1727616595" sldId="337"/>
            <ac:spMk id="3" creationId="{CAA3A36B-2688-48D0-6A07-9F9ABC9683B3}"/>
          </ac:spMkLst>
        </pc:spChg>
        <pc:spChg chg="mod">
          <ac:chgData name="murielle Conradt" userId="0a7e089b06e29325" providerId="LiveId" clId="{D1D84B4F-64BC-4797-B31F-906DFE2C3EFF}" dt="2022-09-30T08:29:03.106" v="1461" actId="26606"/>
          <ac:spMkLst>
            <pc:docMk/>
            <pc:sldMk cId="1727616595" sldId="337"/>
            <ac:spMk id="4" creationId="{36C1F43C-9FF3-C38A-9129-28572ED18E5C}"/>
          </ac:spMkLst>
        </pc:spChg>
        <pc:spChg chg="add">
          <ac:chgData name="murielle Conradt" userId="0a7e089b06e29325" providerId="LiveId" clId="{D1D84B4F-64BC-4797-B31F-906DFE2C3EFF}" dt="2022-09-30T08:29:03.106" v="1461" actId="26606"/>
          <ac:spMkLst>
            <pc:docMk/>
            <pc:sldMk cId="1727616595" sldId="337"/>
            <ac:spMk id="10" creationId="{B44D45E3-4DF6-4B95-8451-5D797F94ECEA}"/>
          </ac:spMkLst>
        </pc:spChg>
        <pc:spChg chg="add del">
          <ac:chgData name="murielle Conradt" userId="0a7e089b06e29325" providerId="LiveId" clId="{D1D84B4F-64BC-4797-B31F-906DFE2C3EFF}" dt="2022-09-16T05:39:12.670" v="296" actId="26606"/>
          <ac:spMkLst>
            <pc:docMk/>
            <pc:sldMk cId="1727616595" sldId="337"/>
            <ac:spMk id="13" creationId="{BB717F82-1948-4BF5-B31E-F8E018DE40FA}"/>
          </ac:spMkLst>
        </pc:spChg>
        <pc:spChg chg="add del">
          <ac:chgData name="murielle Conradt" userId="0a7e089b06e29325" providerId="LiveId" clId="{D1D84B4F-64BC-4797-B31F-906DFE2C3EFF}" dt="2022-09-29T16:51:33.489" v="890"/>
          <ac:spMkLst>
            <pc:docMk/>
            <pc:sldMk cId="1727616595" sldId="337"/>
            <ac:spMk id="18" creationId="{81CE8CA9-D6D2-4C46-8070-9566F894E53E}"/>
          </ac:spMkLst>
        </pc:spChg>
        <pc:picChg chg="mod">
          <ac:chgData name="murielle Conradt" userId="0a7e089b06e29325" providerId="LiveId" clId="{D1D84B4F-64BC-4797-B31F-906DFE2C3EFF}" dt="2022-09-30T08:29:03.106" v="1461" actId="26606"/>
          <ac:picMkLst>
            <pc:docMk/>
            <pc:sldMk cId="1727616595" sldId="337"/>
            <ac:picMk id="6" creationId="{C0D69985-C85B-158A-AC84-5C952D551335}"/>
          </ac:picMkLst>
        </pc:picChg>
        <pc:cxnChg chg="add del">
          <ac:chgData name="murielle Conradt" userId="0a7e089b06e29325" providerId="LiveId" clId="{D1D84B4F-64BC-4797-B31F-906DFE2C3EFF}" dt="2022-09-30T07:44:29.620" v="1353"/>
          <ac:cxnSpMkLst>
            <pc:docMk/>
            <pc:sldMk cId="1727616595" sldId="337"/>
            <ac:cxnSpMk id="8" creationId="{F4F4AF38-8AAD-4B65-9274-0033CABC4A16}"/>
          </ac:cxnSpMkLst>
        </pc:cxnChg>
        <pc:cxnChg chg="add">
          <ac:chgData name="murielle Conradt" userId="0a7e089b06e29325" providerId="LiveId" clId="{D1D84B4F-64BC-4797-B31F-906DFE2C3EFF}" dt="2022-09-30T08:29:03.106" v="1461" actId="26606"/>
          <ac:cxnSpMkLst>
            <pc:docMk/>
            <pc:sldMk cId="1727616595" sldId="337"/>
            <ac:cxnSpMk id="9" creationId="{B0AD926A-6A49-4FAF-A392-4534F4E93918}"/>
          </ac:cxnSpMkLst>
        </pc:cxnChg>
        <pc:cxnChg chg="add del">
          <ac:chgData name="murielle Conradt" userId="0a7e089b06e29325" providerId="LiveId" clId="{D1D84B4F-64BC-4797-B31F-906DFE2C3EFF}" dt="2022-09-16T05:39:12.670" v="296" actId="26606"/>
          <ac:cxnSpMkLst>
            <pc:docMk/>
            <pc:sldMk cId="1727616595" sldId="337"/>
            <ac:cxnSpMk id="11" creationId="{F4F4AF38-8AAD-4B65-9274-0033CABC4A16}"/>
          </ac:cxnSpMkLst>
        </pc:cxnChg>
        <pc:cxnChg chg="add">
          <ac:chgData name="murielle Conradt" userId="0a7e089b06e29325" providerId="LiveId" clId="{D1D84B4F-64BC-4797-B31F-906DFE2C3EFF}" dt="2022-09-30T08:29:03.106" v="1461" actId="26606"/>
          <ac:cxnSpMkLst>
            <pc:docMk/>
            <pc:sldMk cId="1727616595" sldId="337"/>
            <ac:cxnSpMk id="12" creationId="{68AE05E3-7F45-43EE-A365-CFFF658DEECF}"/>
          </ac:cxnSpMkLst>
        </pc:cxnChg>
        <pc:cxnChg chg="add del">
          <ac:chgData name="murielle Conradt" userId="0a7e089b06e29325" providerId="LiveId" clId="{D1D84B4F-64BC-4797-B31F-906DFE2C3EFF}" dt="2022-09-16T05:39:12.670" v="296" actId="26606"/>
          <ac:cxnSpMkLst>
            <pc:docMk/>
            <pc:sldMk cId="1727616595" sldId="337"/>
            <ac:cxnSpMk id="15" creationId="{07AAE15F-6D59-4252-8427-D134C0066F97}"/>
          </ac:cxnSpMkLst>
        </pc:cxnChg>
        <pc:cxnChg chg="add del">
          <ac:chgData name="murielle Conradt" userId="0a7e089b06e29325" providerId="LiveId" clId="{D1D84B4F-64BC-4797-B31F-906DFE2C3EFF}" dt="2022-09-29T16:51:33.489" v="890"/>
          <ac:cxnSpMkLst>
            <pc:docMk/>
            <pc:sldMk cId="1727616595" sldId="337"/>
            <ac:cxnSpMk id="17" creationId="{F4F4AF38-8AAD-4B65-9274-0033CABC4A16}"/>
          </ac:cxnSpMkLst>
        </pc:cxnChg>
        <pc:cxnChg chg="add del">
          <ac:chgData name="murielle Conradt" userId="0a7e089b06e29325" providerId="LiveId" clId="{D1D84B4F-64BC-4797-B31F-906DFE2C3EFF}" dt="2022-09-29T16:51:33.489" v="890"/>
          <ac:cxnSpMkLst>
            <pc:docMk/>
            <pc:sldMk cId="1727616595" sldId="337"/>
            <ac:cxnSpMk id="19" creationId="{72B31CF5-BEC2-457D-A52F-6A5CCB066FEC}"/>
          </ac:cxnSpMkLst>
        </pc:cxnChg>
      </pc:sldChg>
      <pc:sldChg chg="addSp delSp modSp mod setBg delDesignElem">
        <pc:chgData name="murielle Conradt" userId="0a7e089b06e29325" providerId="LiveId" clId="{D1D84B4F-64BC-4797-B31F-906DFE2C3EFF}" dt="2022-09-30T08:29:09.703" v="1463" actId="26606"/>
        <pc:sldMkLst>
          <pc:docMk/>
          <pc:sldMk cId="1531658379" sldId="338"/>
        </pc:sldMkLst>
        <pc:spChg chg="mod">
          <ac:chgData name="murielle Conradt" userId="0a7e089b06e29325" providerId="LiveId" clId="{D1D84B4F-64BC-4797-B31F-906DFE2C3EFF}" dt="2022-09-30T08:29:09.703" v="1463" actId="26606"/>
          <ac:spMkLst>
            <pc:docMk/>
            <pc:sldMk cId="1531658379" sldId="338"/>
            <ac:spMk id="4" creationId="{BEFA8046-2B7F-7597-C111-2600D217CA9E}"/>
          </ac:spMkLst>
        </pc:spChg>
        <pc:spChg chg="add del">
          <ac:chgData name="murielle Conradt" userId="0a7e089b06e29325" providerId="LiveId" clId="{D1D84B4F-64BC-4797-B31F-906DFE2C3EFF}" dt="2022-09-30T07:50:57.051" v="1415"/>
          <ac:spMkLst>
            <pc:docMk/>
            <pc:sldMk cId="1531658379" sldId="338"/>
            <ac:spMk id="9" creationId="{FD12A5BA-B063-4B33-AB08-86CF7D23F625}"/>
          </ac:spMkLst>
        </pc:spChg>
        <pc:spChg chg="add del">
          <ac:chgData name="murielle Conradt" userId="0a7e089b06e29325" providerId="LiveId" clId="{D1D84B4F-64BC-4797-B31F-906DFE2C3EFF}" dt="2022-09-29T16:51:33.489" v="890"/>
          <ac:spMkLst>
            <pc:docMk/>
            <pc:sldMk cId="1531658379" sldId="338"/>
            <ac:spMk id="11" creationId="{FD12A5BA-B063-4B33-AB08-86CF7D23F625}"/>
          </ac:spMkLst>
        </pc:spChg>
        <pc:spChg chg="add del">
          <ac:chgData name="murielle Conradt" userId="0a7e089b06e29325" providerId="LiveId" clId="{D1D84B4F-64BC-4797-B31F-906DFE2C3EFF}" dt="2022-09-30T07:50:57.051" v="1415"/>
          <ac:spMkLst>
            <pc:docMk/>
            <pc:sldMk cId="1531658379" sldId="338"/>
            <ac:spMk id="12" creationId="{CA01913F-3FBD-4B62-92CF-D2B8A674152E}"/>
          </ac:spMkLst>
        </pc:spChg>
        <pc:spChg chg="add del">
          <ac:chgData name="murielle Conradt" userId="0a7e089b06e29325" providerId="LiveId" clId="{D1D84B4F-64BC-4797-B31F-906DFE2C3EFF}" dt="2022-09-29T16:51:33.489" v="890"/>
          <ac:spMkLst>
            <pc:docMk/>
            <pc:sldMk cId="1531658379" sldId="338"/>
            <ac:spMk id="15" creationId="{F3BB34A6-31BD-4BBB-A8C8-C3E81A71F41B}"/>
          </ac:spMkLst>
        </pc:spChg>
        <pc:spChg chg="add">
          <ac:chgData name="murielle Conradt" userId="0a7e089b06e29325" providerId="LiveId" clId="{D1D84B4F-64BC-4797-B31F-906DFE2C3EFF}" dt="2022-09-30T08:29:09.703" v="1463" actId="26606"/>
          <ac:spMkLst>
            <pc:docMk/>
            <pc:sldMk cId="1531658379" sldId="338"/>
            <ac:spMk id="16" creationId="{FD12A5BA-B063-4B33-AB08-86CF7D23F625}"/>
          </ac:spMkLst>
        </pc:spChg>
        <pc:spChg chg="add">
          <ac:chgData name="murielle Conradt" userId="0a7e089b06e29325" providerId="LiveId" clId="{D1D84B4F-64BC-4797-B31F-906DFE2C3EFF}" dt="2022-09-30T08:29:09.703" v="1463" actId="26606"/>
          <ac:spMkLst>
            <pc:docMk/>
            <pc:sldMk cId="1531658379" sldId="338"/>
            <ac:spMk id="20" creationId="{55F40173-F096-49CC-A730-A2DF1F04EC3B}"/>
          </ac:spMkLst>
        </pc:spChg>
        <pc:spChg chg="add">
          <ac:chgData name="murielle Conradt" userId="0a7e089b06e29325" providerId="LiveId" clId="{D1D84B4F-64BC-4797-B31F-906DFE2C3EFF}" dt="2022-09-30T08:29:09.703" v="1463" actId="26606"/>
          <ac:spMkLst>
            <pc:docMk/>
            <pc:sldMk cId="1531658379" sldId="338"/>
            <ac:spMk id="21" creationId="{806CEF0B-5733-482C-9868-4C57AF79DA3E}"/>
          </ac:spMkLst>
        </pc:spChg>
        <pc:picChg chg="mod">
          <ac:chgData name="murielle Conradt" userId="0a7e089b06e29325" providerId="LiveId" clId="{D1D84B4F-64BC-4797-B31F-906DFE2C3EFF}" dt="2022-09-30T08:29:09.703" v="1463" actId="26606"/>
          <ac:picMkLst>
            <pc:docMk/>
            <pc:sldMk cId="1531658379" sldId="338"/>
            <ac:picMk id="6" creationId="{4A694CFD-7CDA-C2FE-F655-E8FB2096C884}"/>
          </ac:picMkLst>
        </pc:picChg>
        <pc:picChg chg="del">
          <ac:chgData name="murielle Conradt" userId="0a7e089b06e29325" providerId="LiveId" clId="{D1D84B4F-64BC-4797-B31F-906DFE2C3EFF}" dt="2022-09-16T05:39:20.061" v="298" actId="478"/>
          <ac:picMkLst>
            <pc:docMk/>
            <pc:sldMk cId="1531658379" sldId="338"/>
            <ac:picMk id="8" creationId="{8D34A8B9-D0B7-75FE-0B96-FFF4DCA40FF4}"/>
          </ac:picMkLst>
        </pc:picChg>
        <pc:cxnChg chg="add del">
          <ac:chgData name="murielle Conradt" userId="0a7e089b06e29325" providerId="LiveId" clId="{D1D84B4F-64BC-4797-B31F-906DFE2C3EFF}" dt="2022-09-30T07:50:57.051" v="1415"/>
          <ac:cxnSpMkLst>
            <pc:docMk/>
            <pc:sldMk cId="1531658379" sldId="338"/>
            <ac:cxnSpMk id="10" creationId="{07DFAF29-6BD8-4A93-A292-D6A8C6EFB5DC}"/>
          </ac:cxnSpMkLst>
        </pc:cxnChg>
        <pc:cxnChg chg="add del">
          <ac:chgData name="murielle Conradt" userId="0a7e089b06e29325" providerId="LiveId" clId="{D1D84B4F-64BC-4797-B31F-906DFE2C3EFF}" dt="2022-09-29T16:51:33.489" v="890"/>
          <ac:cxnSpMkLst>
            <pc:docMk/>
            <pc:sldMk cId="1531658379" sldId="338"/>
            <ac:cxnSpMk id="13" creationId="{07DFAF29-6BD8-4A93-A292-D6A8C6EFB5DC}"/>
          </ac:cxnSpMkLst>
        </pc:cxnChg>
        <pc:cxnChg chg="add del">
          <ac:chgData name="murielle Conradt" userId="0a7e089b06e29325" providerId="LiveId" clId="{D1D84B4F-64BC-4797-B31F-906DFE2C3EFF}" dt="2022-09-30T07:50:57.051" v="1415"/>
          <ac:cxnSpMkLst>
            <pc:docMk/>
            <pc:sldMk cId="1531658379" sldId="338"/>
            <ac:cxnSpMk id="14" creationId="{FBB0A898-5387-4E99-A785-462A85DC0170}"/>
          </ac:cxnSpMkLst>
        </pc:cxnChg>
        <pc:cxnChg chg="add del">
          <ac:chgData name="murielle Conradt" userId="0a7e089b06e29325" providerId="LiveId" clId="{D1D84B4F-64BC-4797-B31F-906DFE2C3EFF}" dt="2022-09-29T16:51:33.489" v="890"/>
          <ac:cxnSpMkLst>
            <pc:docMk/>
            <pc:sldMk cId="1531658379" sldId="338"/>
            <ac:cxnSpMk id="17" creationId="{6FF4E9B4-BE85-45F4-8672-47D51F1401BE}"/>
          </ac:cxnSpMkLst>
        </pc:cxnChg>
        <pc:cxnChg chg="add">
          <ac:chgData name="murielle Conradt" userId="0a7e089b06e29325" providerId="LiveId" clId="{D1D84B4F-64BC-4797-B31F-906DFE2C3EFF}" dt="2022-09-30T08:29:09.703" v="1463" actId="26606"/>
          <ac:cxnSpMkLst>
            <pc:docMk/>
            <pc:sldMk cId="1531658379" sldId="338"/>
            <ac:cxnSpMk id="18" creationId="{07DFAF29-6BD8-4A93-A292-D6A8C6EFB5DC}"/>
          </ac:cxnSpMkLst>
        </pc:cxnChg>
        <pc:cxnChg chg="add">
          <ac:chgData name="murielle Conradt" userId="0a7e089b06e29325" providerId="LiveId" clId="{D1D84B4F-64BC-4797-B31F-906DFE2C3EFF}" dt="2022-09-30T08:29:09.703" v="1463" actId="26606"/>
          <ac:cxnSpMkLst>
            <pc:docMk/>
            <pc:sldMk cId="1531658379" sldId="338"/>
            <ac:cxnSpMk id="19" creationId="{FC5D3B4D-9BAC-482B-A34B-01BB35CB5316}"/>
          </ac:cxnSpMkLst>
        </pc:cxnChg>
      </pc:sldChg>
      <pc:sldChg chg="addSp delSp modSp mod setBg setClrOvrMap delDesignElem">
        <pc:chgData name="murielle Conradt" userId="0a7e089b06e29325" providerId="LiveId" clId="{D1D84B4F-64BC-4797-B31F-906DFE2C3EFF}" dt="2022-09-30T07:50:57.051" v="1415"/>
        <pc:sldMkLst>
          <pc:docMk/>
          <pc:sldMk cId="2427306820" sldId="339"/>
        </pc:sldMkLst>
        <pc:spChg chg="mod">
          <ac:chgData name="murielle Conradt" userId="0a7e089b06e29325" providerId="LiveId" clId="{D1D84B4F-64BC-4797-B31F-906DFE2C3EFF}" dt="2022-09-30T07:48:29.420" v="1390" actId="26606"/>
          <ac:spMkLst>
            <pc:docMk/>
            <pc:sldMk cId="2427306820" sldId="339"/>
            <ac:spMk id="4" creationId="{BB23E73F-CF24-18BD-B5AE-3DB907DA8422}"/>
          </ac:spMkLst>
        </pc:spChg>
        <pc:spChg chg="mod">
          <ac:chgData name="murielle Conradt" userId="0a7e089b06e29325" providerId="LiveId" clId="{D1D84B4F-64BC-4797-B31F-906DFE2C3EFF}" dt="2022-09-30T07:48:29.420" v="1390" actId="26606"/>
          <ac:spMkLst>
            <pc:docMk/>
            <pc:sldMk cId="2427306820" sldId="339"/>
            <ac:spMk id="6" creationId="{C0FBDE6E-6734-2B28-3EAF-A8D7D2344B36}"/>
          </ac:spMkLst>
        </pc:spChg>
        <pc:spChg chg="add del">
          <ac:chgData name="murielle Conradt" userId="0a7e089b06e29325" providerId="LiveId" clId="{D1D84B4F-64BC-4797-B31F-906DFE2C3EFF}" dt="2022-09-30T07:50:57.051" v="1415"/>
          <ac:spMkLst>
            <pc:docMk/>
            <pc:sldMk cId="2427306820" sldId="339"/>
            <ac:spMk id="9" creationId="{B5068B1C-1A28-475A-A0E0-4C23200D8201}"/>
          </ac:spMkLst>
        </pc:spChg>
        <pc:spChg chg="add del">
          <ac:chgData name="murielle Conradt" userId="0a7e089b06e29325" providerId="LiveId" clId="{D1D84B4F-64BC-4797-B31F-906DFE2C3EFF}" dt="2022-09-30T07:50:57.051" v="1415"/>
          <ac:spMkLst>
            <pc:docMk/>
            <pc:sldMk cId="2427306820" sldId="339"/>
            <ac:spMk id="10" creationId="{6D428773-F789-43B7-B5FD-AE49E5BD2E79}"/>
          </ac:spMkLst>
        </pc:spChg>
        <pc:spChg chg="add del">
          <ac:chgData name="murielle Conradt" userId="0a7e089b06e29325" providerId="LiveId" clId="{D1D84B4F-64BC-4797-B31F-906DFE2C3EFF}" dt="2022-09-29T16:51:33.489" v="890"/>
          <ac:spMkLst>
            <pc:docMk/>
            <pc:sldMk cId="2427306820" sldId="339"/>
            <ac:spMk id="13" creationId="{39E4C68A-A4A9-48A4-9FF2-D2896B1EA01F}"/>
          </ac:spMkLst>
        </pc:spChg>
        <pc:spChg chg="add del">
          <ac:chgData name="murielle Conradt" userId="0a7e089b06e29325" providerId="LiveId" clId="{D1D84B4F-64BC-4797-B31F-906DFE2C3EFF}" dt="2022-09-29T16:51:33.489" v="890"/>
          <ac:spMkLst>
            <pc:docMk/>
            <pc:sldMk cId="2427306820" sldId="339"/>
            <ac:spMk id="15" creationId="{E2B9AEA5-52CB-49A6-AF8A-33502F291B91}"/>
          </ac:spMkLst>
        </pc:spChg>
        <pc:cxnChg chg="add del">
          <ac:chgData name="murielle Conradt" userId="0a7e089b06e29325" providerId="LiveId" clId="{D1D84B4F-64BC-4797-B31F-906DFE2C3EFF}" dt="2022-09-30T07:50:57.051" v="1415"/>
          <ac:cxnSpMkLst>
            <pc:docMk/>
            <pc:sldMk cId="2427306820" sldId="339"/>
            <ac:cxnSpMk id="8" creationId="{D84960AC-1CD6-452A-B5F4-2186E3FD7450}"/>
          </ac:cxnSpMkLst>
        </pc:cxnChg>
        <pc:cxnChg chg="add del">
          <ac:chgData name="murielle Conradt" userId="0a7e089b06e29325" providerId="LiveId" clId="{D1D84B4F-64BC-4797-B31F-906DFE2C3EFF}" dt="2022-09-29T16:51:33.489" v="890"/>
          <ac:cxnSpMkLst>
            <pc:docMk/>
            <pc:sldMk cId="2427306820" sldId="339"/>
            <ac:cxnSpMk id="11" creationId="{D84960AC-1CD6-452A-B5F4-2186E3FD7450}"/>
          </ac:cxnSpMkLst>
        </pc:cxnChg>
      </pc:sldChg>
      <pc:sldChg chg="addSp delSp modSp mod setBg delDesignElem">
        <pc:chgData name="murielle Conradt" userId="0a7e089b06e29325" providerId="LiveId" clId="{D1D84B4F-64BC-4797-B31F-906DFE2C3EFF}" dt="2022-09-29T16:51:33.489" v="890"/>
        <pc:sldMkLst>
          <pc:docMk/>
          <pc:sldMk cId="3945544480" sldId="340"/>
        </pc:sldMkLst>
        <pc:spChg chg="mod">
          <ac:chgData name="murielle Conradt" userId="0a7e089b06e29325" providerId="LiveId" clId="{D1D84B4F-64BC-4797-B31F-906DFE2C3EFF}" dt="2022-09-16T05:39:38.798" v="301" actId="26606"/>
          <ac:spMkLst>
            <pc:docMk/>
            <pc:sldMk cId="3945544480" sldId="340"/>
            <ac:spMk id="2" creationId="{692AB881-2990-EE90-B939-7FC657D7EE6C}"/>
          </ac:spMkLst>
        </pc:spChg>
        <pc:spChg chg="mod">
          <ac:chgData name="murielle Conradt" userId="0a7e089b06e29325" providerId="LiveId" clId="{D1D84B4F-64BC-4797-B31F-906DFE2C3EFF}" dt="2022-09-16T05:39:38.798" v="301" actId="26606"/>
          <ac:spMkLst>
            <pc:docMk/>
            <pc:sldMk cId="3945544480" sldId="340"/>
            <ac:spMk id="3" creationId="{4524C63A-BB72-1960-66DC-E990A433A25E}"/>
          </ac:spMkLst>
        </pc:spChg>
        <pc:spChg chg="add del">
          <ac:chgData name="murielle Conradt" userId="0a7e089b06e29325" providerId="LiveId" clId="{D1D84B4F-64BC-4797-B31F-906DFE2C3EFF}" dt="2022-09-29T16:51:33.489" v="890"/>
          <ac:spMkLst>
            <pc:docMk/>
            <pc:sldMk cId="3945544480" sldId="340"/>
            <ac:spMk id="10" creationId="{39E4C68A-A4A9-48A4-9FF2-D2896B1EA01F}"/>
          </ac:spMkLst>
        </pc:spChg>
        <pc:spChg chg="add del">
          <ac:chgData name="murielle Conradt" userId="0a7e089b06e29325" providerId="LiveId" clId="{D1D84B4F-64BC-4797-B31F-906DFE2C3EFF}" dt="2022-09-29T16:51:33.489" v="890"/>
          <ac:spMkLst>
            <pc:docMk/>
            <pc:sldMk cId="3945544480" sldId="340"/>
            <ac:spMk id="12" creationId="{E2B9AEA5-52CB-49A6-AF8A-33502F291B91}"/>
          </ac:spMkLst>
        </pc:spChg>
        <pc:cxnChg chg="add del">
          <ac:chgData name="murielle Conradt" userId="0a7e089b06e29325" providerId="LiveId" clId="{D1D84B4F-64BC-4797-B31F-906DFE2C3EFF}" dt="2022-09-29T16:51:33.489" v="890"/>
          <ac:cxnSpMkLst>
            <pc:docMk/>
            <pc:sldMk cId="3945544480" sldId="340"/>
            <ac:cxnSpMk id="8" creationId="{D84960AC-1CD6-452A-B5F4-2186E3FD7450}"/>
          </ac:cxnSpMkLst>
        </pc:cxnChg>
      </pc:sldChg>
      <pc:sldChg chg="addSp delSp modSp mod setBg delDesignElem">
        <pc:chgData name="murielle Conradt" userId="0a7e089b06e29325" providerId="LiveId" clId="{D1D84B4F-64BC-4797-B31F-906DFE2C3EFF}" dt="2022-09-29T16:51:33.489" v="890"/>
        <pc:sldMkLst>
          <pc:docMk/>
          <pc:sldMk cId="1165897925" sldId="341"/>
        </pc:sldMkLst>
        <pc:spChg chg="mod">
          <ac:chgData name="murielle Conradt" userId="0a7e089b06e29325" providerId="LiveId" clId="{D1D84B4F-64BC-4797-B31F-906DFE2C3EFF}" dt="2022-09-16T05:42:35.043" v="310" actId="26606"/>
          <ac:spMkLst>
            <pc:docMk/>
            <pc:sldMk cId="1165897925" sldId="341"/>
            <ac:spMk id="2" creationId="{2BE0ADB9-E13C-2446-9B95-90395DDB6AFC}"/>
          </ac:spMkLst>
        </pc:spChg>
        <pc:spChg chg="mod">
          <ac:chgData name="murielle Conradt" userId="0a7e089b06e29325" providerId="LiveId" clId="{D1D84B4F-64BC-4797-B31F-906DFE2C3EFF}" dt="2022-09-16T05:42:35.043" v="310" actId="26606"/>
          <ac:spMkLst>
            <pc:docMk/>
            <pc:sldMk cId="1165897925" sldId="341"/>
            <ac:spMk id="3" creationId="{08E79F89-C0A1-C518-7170-6B35F645CDD7}"/>
          </ac:spMkLst>
        </pc:spChg>
        <pc:spChg chg="add del">
          <ac:chgData name="murielle Conradt" userId="0a7e089b06e29325" providerId="LiveId" clId="{D1D84B4F-64BC-4797-B31F-906DFE2C3EFF}" dt="2022-09-16T05:42:35.043" v="310" actId="26606"/>
          <ac:spMkLst>
            <pc:docMk/>
            <pc:sldMk cId="1165897925" sldId="341"/>
            <ac:spMk id="10" creationId="{B0890400-BB8B-4A44-AB63-65C7CA223EBA}"/>
          </ac:spMkLst>
        </pc:spChg>
        <pc:spChg chg="add del">
          <ac:chgData name="murielle Conradt" userId="0a7e089b06e29325" providerId="LiveId" clId="{D1D84B4F-64BC-4797-B31F-906DFE2C3EFF}" dt="2022-09-16T05:42:28.552" v="307" actId="26606"/>
          <ac:spMkLst>
            <pc:docMk/>
            <pc:sldMk cId="1165897925" sldId="341"/>
            <ac:spMk id="19" creationId="{39E4C68A-A4A9-48A4-9FF2-D2896B1EA01F}"/>
          </ac:spMkLst>
        </pc:spChg>
        <pc:spChg chg="add del">
          <ac:chgData name="murielle Conradt" userId="0a7e089b06e29325" providerId="LiveId" clId="{D1D84B4F-64BC-4797-B31F-906DFE2C3EFF}" dt="2022-09-16T05:42:28.552" v="307" actId="26606"/>
          <ac:spMkLst>
            <pc:docMk/>
            <pc:sldMk cId="1165897925" sldId="341"/>
            <ac:spMk id="21" creationId="{E2B9AEA5-52CB-49A6-AF8A-33502F291B91}"/>
          </ac:spMkLst>
        </pc:spChg>
        <pc:spChg chg="add del">
          <ac:chgData name="murielle Conradt" userId="0a7e089b06e29325" providerId="LiveId" clId="{D1D84B4F-64BC-4797-B31F-906DFE2C3EFF}" dt="2022-09-16T05:42:35.026" v="309" actId="26606"/>
          <ac:spMkLst>
            <pc:docMk/>
            <pc:sldMk cId="1165897925" sldId="341"/>
            <ac:spMk id="24" creationId="{B0890400-BB8B-4A44-AB63-65C7CA223EBA}"/>
          </ac:spMkLst>
        </pc:spChg>
        <pc:spChg chg="add del">
          <ac:chgData name="murielle Conradt" userId="0a7e089b06e29325" providerId="LiveId" clId="{D1D84B4F-64BC-4797-B31F-906DFE2C3EFF}" dt="2022-09-29T16:51:33.489" v="890"/>
          <ac:spMkLst>
            <pc:docMk/>
            <pc:sldMk cId="1165897925" sldId="341"/>
            <ac:spMk id="28" creationId="{BC82E0D7-37D0-4C31-B2DA-233C8F10C968}"/>
          </ac:spMkLst>
        </pc:spChg>
        <pc:spChg chg="add del">
          <ac:chgData name="murielle Conradt" userId="0a7e089b06e29325" providerId="LiveId" clId="{D1D84B4F-64BC-4797-B31F-906DFE2C3EFF}" dt="2022-09-29T16:51:33.489" v="890"/>
          <ac:spMkLst>
            <pc:docMk/>
            <pc:sldMk cId="1165897925" sldId="341"/>
            <ac:spMk id="30" creationId="{F9F40211-4307-4706-AE59-83AC153FBFFA}"/>
          </ac:spMkLst>
        </pc:spChg>
        <pc:cxnChg chg="add del">
          <ac:chgData name="murielle Conradt" userId="0a7e089b06e29325" providerId="LiveId" clId="{D1D84B4F-64BC-4797-B31F-906DFE2C3EFF}" dt="2022-09-16T05:42:35.043" v="310" actId="26606"/>
          <ac:cxnSpMkLst>
            <pc:docMk/>
            <pc:sldMk cId="1165897925" sldId="341"/>
            <ac:cxnSpMk id="8" creationId="{D84960AC-1CD6-452A-B5F4-2186E3FD7450}"/>
          </ac:cxnSpMkLst>
        </pc:cxnChg>
        <pc:cxnChg chg="add del">
          <ac:chgData name="murielle Conradt" userId="0a7e089b06e29325" providerId="LiveId" clId="{D1D84B4F-64BC-4797-B31F-906DFE2C3EFF}" dt="2022-09-16T05:42:35.043" v="310" actId="26606"/>
          <ac:cxnSpMkLst>
            <pc:docMk/>
            <pc:sldMk cId="1165897925" sldId="341"/>
            <ac:cxnSpMk id="12" creationId="{4D39B797-CDC6-4529-8A36-9CBFC9816337}"/>
          </ac:cxnSpMkLst>
        </pc:cxnChg>
        <pc:cxnChg chg="add del">
          <ac:chgData name="murielle Conradt" userId="0a7e089b06e29325" providerId="LiveId" clId="{D1D84B4F-64BC-4797-B31F-906DFE2C3EFF}" dt="2022-09-16T05:42:28.552" v="307" actId="26606"/>
          <ac:cxnSpMkLst>
            <pc:docMk/>
            <pc:sldMk cId="1165897925" sldId="341"/>
            <ac:cxnSpMk id="17" creationId="{D84960AC-1CD6-452A-B5F4-2186E3FD7450}"/>
          </ac:cxnSpMkLst>
        </pc:cxnChg>
        <pc:cxnChg chg="add del">
          <ac:chgData name="murielle Conradt" userId="0a7e089b06e29325" providerId="LiveId" clId="{D1D84B4F-64BC-4797-B31F-906DFE2C3EFF}" dt="2022-09-16T05:42:35.026" v="309" actId="26606"/>
          <ac:cxnSpMkLst>
            <pc:docMk/>
            <pc:sldMk cId="1165897925" sldId="341"/>
            <ac:cxnSpMk id="23" creationId="{D84960AC-1CD6-452A-B5F4-2186E3FD7450}"/>
          </ac:cxnSpMkLst>
        </pc:cxnChg>
        <pc:cxnChg chg="add del">
          <ac:chgData name="murielle Conradt" userId="0a7e089b06e29325" providerId="LiveId" clId="{D1D84B4F-64BC-4797-B31F-906DFE2C3EFF}" dt="2022-09-16T05:42:35.026" v="309" actId="26606"/>
          <ac:cxnSpMkLst>
            <pc:docMk/>
            <pc:sldMk cId="1165897925" sldId="341"/>
            <ac:cxnSpMk id="25" creationId="{4D39B797-CDC6-4529-8A36-9CBFC9816337}"/>
          </ac:cxnSpMkLst>
        </pc:cxnChg>
        <pc:cxnChg chg="add del">
          <ac:chgData name="murielle Conradt" userId="0a7e089b06e29325" providerId="LiveId" clId="{D1D84B4F-64BC-4797-B31F-906DFE2C3EFF}" dt="2022-09-29T16:51:33.489" v="890"/>
          <ac:cxnSpMkLst>
            <pc:docMk/>
            <pc:sldMk cId="1165897925" sldId="341"/>
            <ac:cxnSpMk id="27" creationId="{D84960AC-1CD6-452A-B5F4-2186E3FD7450}"/>
          </ac:cxnSpMkLst>
        </pc:cxnChg>
        <pc:cxnChg chg="add del">
          <ac:chgData name="murielle Conradt" userId="0a7e089b06e29325" providerId="LiveId" clId="{D1D84B4F-64BC-4797-B31F-906DFE2C3EFF}" dt="2022-09-29T16:51:33.489" v="890"/>
          <ac:cxnSpMkLst>
            <pc:docMk/>
            <pc:sldMk cId="1165897925" sldId="341"/>
            <ac:cxnSpMk id="29" creationId="{1AD3A364-FD48-4C42-B623-DAD0C3ED6B47}"/>
          </ac:cxnSpMkLst>
        </pc:cxnChg>
      </pc:sldChg>
      <pc:sldChg chg="addSp delSp modSp mod setBg delDesignElem">
        <pc:chgData name="murielle Conradt" userId="0a7e089b06e29325" providerId="LiveId" clId="{D1D84B4F-64BC-4797-B31F-906DFE2C3EFF}" dt="2022-09-29T16:51:33.489" v="890"/>
        <pc:sldMkLst>
          <pc:docMk/>
          <pc:sldMk cId="1537037821" sldId="342"/>
        </pc:sldMkLst>
        <pc:spChg chg="mod">
          <ac:chgData name="murielle Conradt" userId="0a7e089b06e29325" providerId="LiveId" clId="{D1D84B4F-64BC-4797-B31F-906DFE2C3EFF}" dt="2022-09-16T05:42:46.334" v="311" actId="26606"/>
          <ac:spMkLst>
            <pc:docMk/>
            <pc:sldMk cId="1537037821" sldId="342"/>
            <ac:spMk id="2" creationId="{001332AA-250A-3F23-CA0D-C494DB35B5E8}"/>
          </ac:spMkLst>
        </pc:spChg>
        <pc:spChg chg="mod">
          <ac:chgData name="murielle Conradt" userId="0a7e089b06e29325" providerId="LiveId" clId="{D1D84B4F-64BC-4797-B31F-906DFE2C3EFF}" dt="2022-09-16T05:42:46.334" v="311" actId="26606"/>
          <ac:spMkLst>
            <pc:docMk/>
            <pc:sldMk cId="1537037821" sldId="342"/>
            <ac:spMk id="3" creationId="{DE81C8E1-2AA5-C0BB-1D52-827B7529E5E1}"/>
          </ac:spMkLst>
        </pc:spChg>
        <pc:spChg chg="add del">
          <ac:chgData name="murielle Conradt" userId="0a7e089b06e29325" providerId="LiveId" clId="{D1D84B4F-64BC-4797-B31F-906DFE2C3EFF}" dt="2022-09-29T16:51:33.489" v="890"/>
          <ac:spMkLst>
            <pc:docMk/>
            <pc:sldMk cId="1537037821" sldId="342"/>
            <ac:spMk id="10" creationId="{77D7B666-D5E6-48CE-B26A-FB5E5C34AF90}"/>
          </ac:spMkLst>
        </pc:spChg>
        <pc:spChg chg="add del">
          <ac:chgData name="murielle Conradt" userId="0a7e089b06e29325" providerId="LiveId" clId="{D1D84B4F-64BC-4797-B31F-906DFE2C3EFF}" dt="2022-09-29T16:51:33.489" v="890"/>
          <ac:spMkLst>
            <pc:docMk/>
            <pc:sldMk cId="1537037821" sldId="342"/>
            <ac:spMk id="12" creationId="{F6EE670A-A41A-44AD-BC1C-2090365EB5B3}"/>
          </ac:spMkLst>
        </pc:spChg>
        <pc:cxnChg chg="add del">
          <ac:chgData name="murielle Conradt" userId="0a7e089b06e29325" providerId="LiveId" clId="{D1D84B4F-64BC-4797-B31F-906DFE2C3EFF}" dt="2022-09-29T16:51:33.489" v="890"/>
          <ac:cxnSpMkLst>
            <pc:docMk/>
            <pc:sldMk cId="1537037821" sldId="342"/>
            <ac:cxnSpMk id="8" creationId="{D84960AC-1CD6-452A-B5F4-2186E3FD7450}"/>
          </ac:cxnSpMkLst>
        </pc:cxnChg>
      </pc:sldChg>
      <pc:sldChg chg="addSp delSp modSp mod setBg delDesignElem">
        <pc:chgData name="murielle Conradt" userId="0a7e089b06e29325" providerId="LiveId" clId="{D1D84B4F-64BC-4797-B31F-906DFE2C3EFF}" dt="2022-09-29T16:51:33.489" v="890"/>
        <pc:sldMkLst>
          <pc:docMk/>
          <pc:sldMk cId="2902179092" sldId="343"/>
        </pc:sldMkLst>
        <pc:spChg chg="mod">
          <ac:chgData name="murielle Conradt" userId="0a7e089b06e29325" providerId="LiveId" clId="{D1D84B4F-64BC-4797-B31F-906DFE2C3EFF}" dt="2022-09-16T05:43:22.309" v="333" actId="20577"/>
          <ac:spMkLst>
            <pc:docMk/>
            <pc:sldMk cId="2902179092" sldId="343"/>
            <ac:spMk id="2" creationId="{64402CFB-8FF6-2B52-78BF-6BBEFBB60190}"/>
          </ac:spMkLst>
        </pc:spChg>
        <pc:spChg chg="mod">
          <ac:chgData name="murielle Conradt" userId="0a7e089b06e29325" providerId="LiveId" clId="{D1D84B4F-64BC-4797-B31F-906DFE2C3EFF}" dt="2022-09-16T05:43:02.831" v="312" actId="26606"/>
          <ac:spMkLst>
            <pc:docMk/>
            <pc:sldMk cId="2902179092" sldId="343"/>
            <ac:spMk id="3" creationId="{D3BB4354-F845-4E4F-1E92-F558EDB2F50B}"/>
          </ac:spMkLst>
        </pc:spChg>
        <pc:spChg chg="add del">
          <ac:chgData name="murielle Conradt" userId="0a7e089b06e29325" providerId="LiveId" clId="{D1D84B4F-64BC-4797-B31F-906DFE2C3EFF}" dt="2022-09-29T16:51:33.489" v="890"/>
          <ac:spMkLst>
            <pc:docMk/>
            <pc:sldMk cId="2902179092" sldId="343"/>
            <ac:spMk id="10" creationId="{77D7B666-D5E6-48CE-B26A-FB5E5C34AF90}"/>
          </ac:spMkLst>
        </pc:spChg>
        <pc:spChg chg="add del">
          <ac:chgData name="murielle Conradt" userId="0a7e089b06e29325" providerId="LiveId" clId="{D1D84B4F-64BC-4797-B31F-906DFE2C3EFF}" dt="2022-09-29T16:51:33.489" v="890"/>
          <ac:spMkLst>
            <pc:docMk/>
            <pc:sldMk cId="2902179092" sldId="343"/>
            <ac:spMk id="12" creationId="{F6EE670A-A41A-44AD-BC1C-2090365EB5B3}"/>
          </ac:spMkLst>
        </pc:spChg>
        <pc:cxnChg chg="add del">
          <ac:chgData name="murielle Conradt" userId="0a7e089b06e29325" providerId="LiveId" clId="{D1D84B4F-64BC-4797-B31F-906DFE2C3EFF}" dt="2022-09-29T16:51:33.489" v="890"/>
          <ac:cxnSpMkLst>
            <pc:docMk/>
            <pc:sldMk cId="2902179092" sldId="343"/>
            <ac:cxnSpMk id="8" creationId="{D84960AC-1CD6-452A-B5F4-2186E3FD7450}"/>
          </ac:cxnSpMkLst>
        </pc:cxnChg>
      </pc:sldChg>
      <pc:sldChg chg="addSp delSp modSp mod setBg delDesignElem">
        <pc:chgData name="murielle Conradt" userId="0a7e089b06e29325" providerId="LiveId" clId="{D1D84B4F-64BC-4797-B31F-906DFE2C3EFF}" dt="2022-09-30T06:50:05.533" v="1276"/>
        <pc:sldMkLst>
          <pc:docMk/>
          <pc:sldMk cId="790441201" sldId="344"/>
        </pc:sldMkLst>
        <pc:spChg chg="mod">
          <ac:chgData name="murielle Conradt" userId="0a7e089b06e29325" providerId="LiveId" clId="{D1D84B4F-64BC-4797-B31F-906DFE2C3EFF}" dt="2022-09-29T16:55:25.240" v="902" actId="26606"/>
          <ac:spMkLst>
            <pc:docMk/>
            <pc:sldMk cId="790441201" sldId="344"/>
            <ac:spMk id="2" creationId="{DB3DB6C9-5795-AB14-353A-75AFB0FC0E35}"/>
          </ac:spMkLst>
        </pc:spChg>
        <pc:spChg chg="mod">
          <ac:chgData name="murielle Conradt" userId="0a7e089b06e29325" providerId="LiveId" clId="{D1D84B4F-64BC-4797-B31F-906DFE2C3EFF}" dt="2022-09-29T17:00:13.712" v="995" actId="20577"/>
          <ac:spMkLst>
            <pc:docMk/>
            <pc:sldMk cId="790441201" sldId="344"/>
            <ac:spMk id="3" creationId="{FA8C0B57-41C5-231D-8B32-D81566F17710}"/>
          </ac:spMkLst>
        </pc:spChg>
        <pc:spChg chg="add del">
          <ac:chgData name="murielle Conradt" userId="0a7e089b06e29325" providerId="LiveId" clId="{D1D84B4F-64BC-4797-B31F-906DFE2C3EFF}" dt="2022-09-29T16:51:56.676" v="892" actId="26606"/>
          <ac:spMkLst>
            <pc:docMk/>
            <pc:sldMk cId="790441201" sldId="344"/>
            <ac:spMk id="10" creationId="{39E4C68A-A4A9-48A4-9FF2-D2896B1EA01F}"/>
          </ac:spMkLst>
        </pc:spChg>
        <pc:spChg chg="add del">
          <ac:chgData name="murielle Conradt" userId="0a7e089b06e29325" providerId="LiveId" clId="{D1D84B4F-64BC-4797-B31F-906DFE2C3EFF}" dt="2022-09-29T16:51:56.676" v="892" actId="26606"/>
          <ac:spMkLst>
            <pc:docMk/>
            <pc:sldMk cId="790441201" sldId="344"/>
            <ac:spMk id="12" creationId="{E2B9AEA5-52CB-49A6-AF8A-33502F291B91}"/>
          </ac:spMkLst>
        </pc:spChg>
        <pc:spChg chg="add del">
          <ac:chgData name="murielle Conradt" userId="0a7e089b06e29325" providerId="LiveId" clId="{D1D84B4F-64BC-4797-B31F-906DFE2C3EFF}" dt="2022-09-29T16:55:25.240" v="902" actId="26606"/>
          <ac:spMkLst>
            <pc:docMk/>
            <pc:sldMk cId="790441201" sldId="344"/>
            <ac:spMk id="15" creationId="{77D7B666-D5E6-48CE-B26A-FB5E5C34AF90}"/>
          </ac:spMkLst>
        </pc:spChg>
        <pc:spChg chg="add del">
          <ac:chgData name="murielle Conradt" userId="0a7e089b06e29325" providerId="LiveId" clId="{D1D84B4F-64BC-4797-B31F-906DFE2C3EFF}" dt="2022-09-29T16:55:25.240" v="902" actId="26606"/>
          <ac:spMkLst>
            <pc:docMk/>
            <pc:sldMk cId="790441201" sldId="344"/>
            <ac:spMk id="16" creationId="{F6EE670A-A41A-44AD-BC1C-2090365EB5B3}"/>
          </ac:spMkLst>
        </pc:spChg>
        <pc:spChg chg="add del">
          <ac:chgData name="murielle Conradt" userId="0a7e089b06e29325" providerId="LiveId" clId="{D1D84B4F-64BC-4797-B31F-906DFE2C3EFF}" dt="2022-09-30T06:50:05.533" v="1276"/>
          <ac:spMkLst>
            <pc:docMk/>
            <pc:sldMk cId="790441201" sldId="344"/>
            <ac:spMk id="23" creationId="{39E4C68A-A4A9-48A4-9FF2-D2896B1EA01F}"/>
          </ac:spMkLst>
        </pc:spChg>
        <pc:spChg chg="add del">
          <ac:chgData name="murielle Conradt" userId="0a7e089b06e29325" providerId="LiveId" clId="{D1D84B4F-64BC-4797-B31F-906DFE2C3EFF}" dt="2022-09-30T06:50:05.533" v="1276"/>
          <ac:spMkLst>
            <pc:docMk/>
            <pc:sldMk cId="790441201" sldId="344"/>
            <ac:spMk id="25" creationId="{E2B9AEA5-52CB-49A6-AF8A-33502F291B91}"/>
          </ac:spMkLst>
        </pc:spChg>
        <pc:cxnChg chg="add del">
          <ac:chgData name="murielle Conradt" userId="0a7e089b06e29325" providerId="LiveId" clId="{D1D84B4F-64BC-4797-B31F-906DFE2C3EFF}" dt="2022-09-29T16:51:56.676" v="892" actId="26606"/>
          <ac:cxnSpMkLst>
            <pc:docMk/>
            <pc:sldMk cId="790441201" sldId="344"/>
            <ac:cxnSpMk id="8" creationId="{D84960AC-1CD6-452A-B5F4-2186E3FD7450}"/>
          </ac:cxnSpMkLst>
        </pc:cxnChg>
        <pc:cxnChg chg="add del">
          <ac:chgData name="murielle Conradt" userId="0a7e089b06e29325" providerId="LiveId" clId="{D1D84B4F-64BC-4797-B31F-906DFE2C3EFF}" dt="2022-09-29T16:55:25.240" v="902" actId="26606"/>
          <ac:cxnSpMkLst>
            <pc:docMk/>
            <pc:sldMk cId="790441201" sldId="344"/>
            <ac:cxnSpMk id="14" creationId="{D84960AC-1CD6-452A-B5F4-2186E3FD7450}"/>
          </ac:cxnSpMkLst>
        </pc:cxnChg>
        <pc:cxnChg chg="add del">
          <ac:chgData name="murielle Conradt" userId="0a7e089b06e29325" providerId="LiveId" clId="{D1D84B4F-64BC-4797-B31F-906DFE2C3EFF}" dt="2022-09-30T06:50:05.533" v="1276"/>
          <ac:cxnSpMkLst>
            <pc:docMk/>
            <pc:sldMk cId="790441201" sldId="344"/>
            <ac:cxnSpMk id="21" creationId="{D84960AC-1CD6-452A-B5F4-2186E3FD7450}"/>
          </ac:cxnSpMkLst>
        </pc:cxnChg>
      </pc:sldChg>
      <pc:sldChg chg="addSp delSp modSp mod setBg delDesignElem">
        <pc:chgData name="murielle Conradt" userId="0a7e089b06e29325" providerId="LiveId" clId="{D1D84B4F-64BC-4797-B31F-906DFE2C3EFF}" dt="2022-09-30T06:50:05.533" v="1276"/>
        <pc:sldMkLst>
          <pc:docMk/>
          <pc:sldMk cId="18335734" sldId="345"/>
        </pc:sldMkLst>
        <pc:spChg chg="mod">
          <ac:chgData name="murielle Conradt" userId="0a7e089b06e29325" providerId="LiveId" clId="{D1D84B4F-64BC-4797-B31F-906DFE2C3EFF}" dt="2022-09-29T17:01:11.884" v="1019" actId="26606"/>
          <ac:spMkLst>
            <pc:docMk/>
            <pc:sldMk cId="18335734" sldId="345"/>
            <ac:spMk id="2" creationId="{BD0FE77F-7A5A-D291-BF55-3FEC24E10D46}"/>
          </ac:spMkLst>
        </pc:spChg>
        <pc:spChg chg="mod">
          <ac:chgData name="murielle Conradt" userId="0a7e089b06e29325" providerId="LiveId" clId="{D1D84B4F-64BC-4797-B31F-906DFE2C3EFF}" dt="2022-09-29T17:02:19.218" v="1046" actId="20577"/>
          <ac:spMkLst>
            <pc:docMk/>
            <pc:sldMk cId="18335734" sldId="345"/>
            <ac:spMk id="3" creationId="{9CAEA573-3596-A6E3-51E6-F4048A5D0EDC}"/>
          </ac:spMkLst>
        </pc:spChg>
        <pc:spChg chg="add del">
          <ac:chgData name="murielle Conradt" userId="0a7e089b06e29325" providerId="LiveId" clId="{D1D84B4F-64BC-4797-B31F-906DFE2C3EFF}" dt="2022-09-29T17:01:11.884" v="1019" actId="26606"/>
          <ac:spMkLst>
            <pc:docMk/>
            <pc:sldMk cId="18335734" sldId="345"/>
            <ac:spMk id="10" creationId="{39E4C68A-A4A9-48A4-9FF2-D2896B1EA01F}"/>
          </ac:spMkLst>
        </pc:spChg>
        <pc:spChg chg="add del">
          <ac:chgData name="murielle Conradt" userId="0a7e089b06e29325" providerId="LiveId" clId="{D1D84B4F-64BC-4797-B31F-906DFE2C3EFF}" dt="2022-09-29T17:01:11.884" v="1019" actId="26606"/>
          <ac:spMkLst>
            <pc:docMk/>
            <pc:sldMk cId="18335734" sldId="345"/>
            <ac:spMk id="12" creationId="{E2B9AEA5-52CB-49A6-AF8A-33502F291B91}"/>
          </ac:spMkLst>
        </pc:spChg>
        <pc:spChg chg="add del">
          <ac:chgData name="murielle Conradt" userId="0a7e089b06e29325" providerId="LiveId" clId="{D1D84B4F-64BC-4797-B31F-906DFE2C3EFF}" dt="2022-09-30T06:50:05.533" v="1276"/>
          <ac:spMkLst>
            <pc:docMk/>
            <pc:sldMk cId="18335734" sldId="345"/>
            <ac:spMk id="19" creationId="{39E4C68A-A4A9-48A4-9FF2-D2896B1EA01F}"/>
          </ac:spMkLst>
        </pc:spChg>
        <pc:spChg chg="add del">
          <ac:chgData name="murielle Conradt" userId="0a7e089b06e29325" providerId="LiveId" clId="{D1D84B4F-64BC-4797-B31F-906DFE2C3EFF}" dt="2022-09-30T06:50:05.533" v="1276"/>
          <ac:spMkLst>
            <pc:docMk/>
            <pc:sldMk cId="18335734" sldId="345"/>
            <ac:spMk id="21" creationId="{E2B9AEA5-52CB-49A6-AF8A-33502F291B91}"/>
          </ac:spMkLst>
        </pc:spChg>
        <pc:cxnChg chg="add del">
          <ac:chgData name="murielle Conradt" userId="0a7e089b06e29325" providerId="LiveId" clId="{D1D84B4F-64BC-4797-B31F-906DFE2C3EFF}" dt="2022-09-29T17:01:11.884" v="1019" actId="26606"/>
          <ac:cxnSpMkLst>
            <pc:docMk/>
            <pc:sldMk cId="18335734" sldId="345"/>
            <ac:cxnSpMk id="8" creationId="{D84960AC-1CD6-452A-B5F4-2186E3FD7450}"/>
          </ac:cxnSpMkLst>
        </pc:cxnChg>
        <pc:cxnChg chg="add del">
          <ac:chgData name="murielle Conradt" userId="0a7e089b06e29325" providerId="LiveId" clId="{D1D84B4F-64BC-4797-B31F-906DFE2C3EFF}" dt="2022-09-30T06:50:05.533" v="1276"/>
          <ac:cxnSpMkLst>
            <pc:docMk/>
            <pc:sldMk cId="18335734" sldId="345"/>
            <ac:cxnSpMk id="17" creationId="{D84960AC-1CD6-452A-B5F4-2186E3FD7450}"/>
          </ac:cxnSpMkLst>
        </pc:cxnChg>
      </pc:sldChg>
      <pc:sldChg chg="addSp delSp modSp mod setBg delDesignElem">
        <pc:chgData name="murielle Conradt" userId="0a7e089b06e29325" providerId="LiveId" clId="{D1D84B4F-64BC-4797-B31F-906DFE2C3EFF}" dt="2022-09-29T16:51:33.489" v="890"/>
        <pc:sldMkLst>
          <pc:docMk/>
          <pc:sldMk cId="2078383186" sldId="346"/>
        </pc:sldMkLst>
        <pc:spChg chg="mod">
          <ac:chgData name="murielle Conradt" userId="0a7e089b06e29325" providerId="LiveId" clId="{D1D84B4F-64BC-4797-B31F-906DFE2C3EFF}" dt="2022-09-16T05:43:53.870" v="334" actId="26606"/>
          <ac:spMkLst>
            <pc:docMk/>
            <pc:sldMk cId="2078383186" sldId="346"/>
            <ac:spMk id="2" creationId="{A67F45AB-37BD-B79A-073B-881ABCDD7EEE}"/>
          </ac:spMkLst>
        </pc:spChg>
        <pc:spChg chg="mod">
          <ac:chgData name="murielle Conradt" userId="0a7e089b06e29325" providerId="LiveId" clId="{D1D84B4F-64BC-4797-B31F-906DFE2C3EFF}" dt="2022-09-16T05:43:53.870" v="334" actId="26606"/>
          <ac:spMkLst>
            <pc:docMk/>
            <pc:sldMk cId="2078383186" sldId="346"/>
            <ac:spMk id="3" creationId="{1C0AF4D0-F3F9-BAA6-76C9-896E266082D3}"/>
          </ac:spMkLst>
        </pc:spChg>
        <pc:picChg chg="mod">
          <ac:chgData name="murielle Conradt" userId="0a7e089b06e29325" providerId="LiveId" clId="{D1D84B4F-64BC-4797-B31F-906DFE2C3EFF}" dt="2022-09-16T05:43:53.870" v="334" actId="26606"/>
          <ac:picMkLst>
            <pc:docMk/>
            <pc:sldMk cId="2078383186" sldId="346"/>
            <ac:picMk id="5" creationId="{40203576-91CB-E84B-AA4B-77EB81AE9AA2}"/>
          </ac:picMkLst>
        </pc:picChg>
        <pc:cxnChg chg="add del">
          <ac:chgData name="murielle Conradt" userId="0a7e089b06e29325" providerId="LiveId" clId="{D1D84B4F-64BC-4797-B31F-906DFE2C3EFF}" dt="2022-09-29T16:51:33.489" v="890"/>
          <ac:cxnSpMkLst>
            <pc:docMk/>
            <pc:sldMk cId="2078383186" sldId="346"/>
            <ac:cxnSpMk id="10" creationId="{B0AD926A-6A49-4FAF-A392-4534F4E93918}"/>
          </ac:cxnSpMkLst>
        </pc:cxnChg>
      </pc:sldChg>
      <pc:sldChg chg="addSp delSp modSp mod setBg setClrOvrMap delDesignElem">
        <pc:chgData name="murielle Conradt" userId="0a7e089b06e29325" providerId="LiveId" clId="{D1D84B4F-64BC-4797-B31F-906DFE2C3EFF}" dt="2022-09-30T06:50:05.533" v="1276"/>
        <pc:sldMkLst>
          <pc:docMk/>
          <pc:sldMk cId="2212607582" sldId="347"/>
        </pc:sldMkLst>
        <pc:spChg chg="mod">
          <ac:chgData name="murielle Conradt" userId="0a7e089b06e29325" providerId="LiveId" clId="{D1D84B4F-64BC-4797-B31F-906DFE2C3EFF}" dt="2022-09-29T17:04:01.626" v="1083" actId="26606"/>
          <ac:spMkLst>
            <pc:docMk/>
            <pc:sldMk cId="2212607582" sldId="347"/>
            <ac:spMk id="2" creationId="{6964CF6D-54C3-203D-0E08-653A0B15CC78}"/>
          </ac:spMkLst>
        </pc:spChg>
        <pc:spChg chg="mod">
          <ac:chgData name="murielle Conradt" userId="0a7e089b06e29325" providerId="LiveId" clId="{D1D84B4F-64BC-4797-B31F-906DFE2C3EFF}" dt="2022-09-29T17:04:59.961" v="1100" actId="20577"/>
          <ac:spMkLst>
            <pc:docMk/>
            <pc:sldMk cId="2212607582" sldId="347"/>
            <ac:spMk id="3" creationId="{11C5FE53-22A8-1AFB-A9E4-4CF77235219E}"/>
          </ac:spMkLst>
        </pc:spChg>
        <pc:spChg chg="add del">
          <ac:chgData name="murielle Conradt" userId="0a7e089b06e29325" providerId="LiveId" clId="{D1D84B4F-64BC-4797-B31F-906DFE2C3EFF}" dt="2022-09-29T17:04:01.626" v="1083" actId="26606"/>
          <ac:spMkLst>
            <pc:docMk/>
            <pc:sldMk cId="2212607582" sldId="347"/>
            <ac:spMk id="10" creationId="{7B2A1016-34C3-4BE4-94F4-F4215EA18EAB}"/>
          </ac:spMkLst>
        </pc:spChg>
        <pc:spChg chg="add del">
          <ac:chgData name="murielle Conradt" userId="0a7e089b06e29325" providerId="LiveId" clId="{D1D84B4F-64BC-4797-B31F-906DFE2C3EFF}" dt="2022-09-29T17:04:01.626" v="1083" actId="26606"/>
          <ac:spMkLst>
            <pc:docMk/>
            <pc:sldMk cId="2212607582" sldId="347"/>
            <ac:spMk id="12" creationId="{4BBFA14D-8E4F-42D4-B5A0-9588A6A45452}"/>
          </ac:spMkLst>
        </pc:spChg>
        <pc:spChg chg="add del">
          <ac:chgData name="murielle Conradt" userId="0a7e089b06e29325" providerId="LiveId" clId="{D1D84B4F-64BC-4797-B31F-906DFE2C3EFF}" dt="2022-09-30T06:50:05.533" v="1276"/>
          <ac:spMkLst>
            <pc:docMk/>
            <pc:sldMk cId="2212607582" sldId="347"/>
            <ac:spMk id="21" creationId="{77D7B666-D5E6-48CE-B26A-FB5E5C34AF90}"/>
          </ac:spMkLst>
        </pc:spChg>
        <pc:spChg chg="add del">
          <ac:chgData name="murielle Conradt" userId="0a7e089b06e29325" providerId="LiveId" clId="{D1D84B4F-64BC-4797-B31F-906DFE2C3EFF}" dt="2022-09-30T06:50:05.533" v="1276"/>
          <ac:spMkLst>
            <pc:docMk/>
            <pc:sldMk cId="2212607582" sldId="347"/>
            <ac:spMk id="23" creationId="{F6EE670A-A41A-44AD-BC1C-2090365EB5B3}"/>
          </ac:spMkLst>
        </pc:spChg>
        <pc:cxnChg chg="add del">
          <ac:chgData name="murielle Conradt" userId="0a7e089b06e29325" providerId="LiveId" clId="{D1D84B4F-64BC-4797-B31F-906DFE2C3EFF}" dt="2022-09-29T17:04:01.626" v="1083" actId="26606"/>
          <ac:cxnSpMkLst>
            <pc:docMk/>
            <pc:sldMk cId="2212607582" sldId="347"/>
            <ac:cxnSpMk id="8" creationId="{D84960AC-1CD6-452A-B5F4-2186E3FD7450}"/>
          </ac:cxnSpMkLst>
        </pc:cxnChg>
        <pc:cxnChg chg="add del">
          <ac:chgData name="murielle Conradt" userId="0a7e089b06e29325" providerId="LiveId" clId="{D1D84B4F-64BC-4797-B31F-906DFE2C3EFF}" dt="2022-09-29T17:04:01.626" v="1083" actId="26606"/>
          <ac:cxnSpMkLst>
            <pc:docMk/>
            <pc:sldMk cId="2212607582" sldId="347"/>
            <ac:cxnSpMk id="14" creationId="{610B2B88-1A1B-486B-9366-918FE2E71D41}"/>
          </ac:cxnSpMkLst>
        </pc:cxnChg>
        <pc:cxnChg chg="add del">
          <ac:chgData name="murielle Conradt" userId="0a7e089b06e29325" providerId="LiveId" clId="{D1D84B4F-64BC-4797-B31F-906DFE2C3EFF}" dt="2022-09-30T06:50:05.533" v="1276"/>
          <ac:cxnSpMkLst>
            <pc:docMk/>
            <pc:sldMk cId="2212607582" sldId="347"/>
            <ac:cxnSpMk id="19" creationId="{D84960AC-1CD6-452A-B5F4-2186E3FD7450}"/>
          </ac:cxnSpMkLst>
        </pc:cxnChg>
      </pc:sldChg>
      <pc:sldChg chg="addSp delSp modSp mod setBg delDesignElem">
        <pc:chgData name="murielle Conradt" userId="0a7e089b06e29325" providerId="LiveId" clId="{D1D84B4F-64BC-4797-B31F-906DFE2C3EFF}" dt="2022-09-30T07:44:29.620" v="1353"/>
        <pc:sldMkLst>
          <pc:docMk/>
          <pc:sldMk cId="1792081500" sldId="348"/>
        </pc:sldMkLst>
        <pc:spChg chg="mod">
          <ac:chgData name="murielle Conradt" userId="0a7e089b06e29325" providerId="LiveId" clId="{D1D84B4F-64BC-4797-B31F-906DFE2C3EFF}" dt="2022-09-30T07:43:09.451" v="1321" actId="26606"/>
          <ac:spMkLst>
            <pc:docMk/>
            <pc:sldMk cId="1792081500" sldId="348"/>
            <ac:spMk id="2" creationId="{92C83010-8E30-62BA-F2D6-A9DDD724A548}"/>
          </ac:spMkLst>
        </pc:spChg>
        <pc:spChg chg="mod">
          <ac:chgData name="murielle Conradt" userId="0a7e089b06e29325" providerId="LiveId" clId="{D1D84B4F-64BC-4797-B31F-906DFE2C3EFF}" dt="2022-09-30T07:43:09.451" v="1321" actId="26606"/>
          <ac:spMkLst>
            <pc:docMk/>
            <pc:sldMk cId="1792081500" sldId="348"/>
            <ac:spMk id="3" creationId="{4BE3AD2E-C3EE-3BF1-D5AA-6F08EBD0E8DA}"/>
          </ac:spMkLst>
        </pc:spChg>
        <pc:spChg chg="add del">
          <ac:chgData name="murielle Conradt" userId="0a7e089b06e29325" providerId="LiveId" clId="{D1D84B4F-64BC-4797-B31F-906DFE2C3EFF}" dt="2022-09-30T07:44:29.620" v="1353"/>
          <ac:spMkLst>
            <pc:docMk/>
            <pc:sldMk cId="1792081500" sldId="348"/>
            <ac:spMk id="6" creationId="{39E4C68A-A4A9-48A4-9FF2-D2896B1EA01F}"/>
          </ac:spMkLst>
        </pc:spChg>
        <pc:spChg chg="add del">
          <ac:chgData name="murielle Conradt" userId="0a7e089b06e29325" providerId="LiveId" clId="{D1D84B4F-64BC-4797-B31F-906DFE2C3EFF}" dt="2022-09-30T07:44:29.620" v="1353"/>
          <ac:spMkLst>
            <pc:docMk/>
            <pc:sldMk cId="1792081500" sldId="348"/>
            <ac:spMk id="7" creationId="{E2B9AEA5-52CB-49A6-AF8A-33502F291B91}"/>
          </ac:spMkLst>
        </pc:spChg>
        <pc:spChg chg="add del">
          <ac:chgData name="murielle Conradt" userId="0a7e089b06e29325" providerId="LiveId" clId="{D1D84B4F-64BC-4797-B31F-906DFE2C3EFF}" dt="2022-09-30T06:50:05.533" v="1276"/>
          <ac:spMkLst>
            <pc:docMk/>
            <pc:sldMk cId="1792081500" sldId="348"/>
            <ac:spMk id="10" creationId="{BC82E0D7-37D0-4C31-B2DA-233C8F10C968}"/>
          </ac:spMkLst>
        </pc:spChg>
        <pc:spChg chg="add del">
          <ac:chgData name="murielle Conradt" userId="0a7e089b06e29325" providerId="LiveId" clId="{D1D84B4F-64BC-4797-B31F-906DFE2C3EFF}" dt="2022-09-30T06:50:05.533" v="1276"/>
          <ac:spMkLst>
            <pc:docMk/>
            <pc:sldMk cId="1792081500" sldId="348"/>
            <ac:spMk id="14" creationId="{F9F40211-4307-4706-AE59-83AC153FBFFA}"/>
          </ac:spMkLst>
        </pc:spChg>
        <pc:cxnChg chg="add del">
          <ac:chgData name="murielle Conradt" userId="0a7e089b06e29325" providerId="LiveId" clId="{D1D84B4F-64BC-4797-B31F-906DFE2C3EFF}" dt="2022-09-30T07:44:29.620" v="1353"/>
          <ac:cxnSpMkLst>
            <pc:docMk/>
            <pc:sldMk cId="1792081500" sldId="348"/>
            <ac:cxnSpMk id="5" creationId="{D84960AC-1CD6-452A-B5F4-2186E3FD7450}"/>
          </ac:cxnSpMkLst>
        </pc:cxnChg>
        <pc:cxnChg chg="add del">
          <ac:chgData name="murielle Conradt" userId="0a7e089b06e29325" providerId="LiveId" clId="{D1D84B4F-64BC-4797-B31F-906DFE2C3EFF}" dt="2022-09-30T06:50:05.533" v="1276"/>
          <ac:cxnSpMkLst>
            <pc:docMk/>
            <pc:sldMk cId="1792081500" sldId="348"/>
            <ac:cxnSpMk id="8" creationId="{D84960AC-1CD6-452A-B5F4-2186E3FD7450}"/>
          </ac:cxnSpMkLst>
        </pc:cxnChg>
        <pc:cxnChg chg="add del">
          <ac:chgData name="murielle Conradt" userId="0a7e089b06e29325" providerId="LiveId" clId="{D1D84B4F-64BC-4797-B31F-906DFE2C3EFF}" dt="2022-09-30T06:50:05.533" v="1276"/>
          <ac:cxnSpMkLst>
            <pc:docMk/>
            <pc:sldMk cId="1792081500" sldId="348"/>
            <ac:cxnSpMk id="12" creationId="{1AD3A364-FD48-4C42-B623-DAD0C3ED6B47}"/>
          </ac:cxnSpMkLst>
        </pc:cxnChg>
      </pc:sldChg>
      <pc:sldChg chg="addSp delSp modSp del mod setBg">
        <pc:chgData name="murielle Conradt" userId="0a7e089b06e29325" providerId="LiveId" clId="{D1D84B4F-64BC-4797-B31F-906DFE2C3EFF}" dt="2022-09-29T17:08:54.417" v="1198" actId="2696"/>
        <pc:sldMkLst>
          <pc:docMk/>
          <pc:sldMk cId="3458075507" sldId="349"/>
        </pc:sldMkLst>
        <pc:spChg chg="mod">
          <ac:chgData name="murielle Conradt" userId="0a7e089b06e29325" providerId="LiveId" clId="{D1D84B4F-64BC-4797-B31F-906DFE2C3EFF}" dt="2022-09-29T17:07:31.499" v="1137" actId="20577"/>
          <ac:spMkLst>
            <pc:docMk/>
            <pc:sldMk cId="3458075507" sldId="349"/>
            <ac:spMk id="2" creationId="{EEA3165F-666A-FE36-1175-93FBD7A4DA5A}"/>
          </ac:spMkLst>
        </pc:spChg>
        <pc:spChg chg="mod">
          <ac:chgData name="murielle Conradt" userId="0a7e089b06e29325" providerId="LiveId" clId="{D1D84B4F-64BC-4797-B31F-906DFE2C3EFF}" dt="2022-09-29T17:08:34.111" v="1197" actId="20577"/>
          <ac:spMkLst>
            <pc:docMk/>
            <pc:sldMk cId="3458075507" sldId="349"/>
            <ac:spMk id="3" creationId="{AA1CFF29-F8A1-36DC-D2AC-7CCBB82E6F0C}"/>
          </ac:spMkLst>
        </pc:spChg>
        <pc:spChg chg="add del">
          <ac:chgData name="murielle Conradt" userId="0a7e089b06e29325" providerId="LiveId" clId="{D1D84B4F-64BC-4797-B31F-906DFE2C3EFF}" dt="2022-09-29T17:07:18.834" v="1126" actId="26606"/>
          <ac:spMkLst>
            <pc:docMk/>
            <pc:sldMk cId="3458075507" sldId="349"/>
            <ac:spMk id="10" creationId="{2548D050-E9F5-4254-9046-E930F9EFDCB3}"/>
          </ac:spMkLst>
        </pc:spChg>
        <pc:spChg chg="add del">
          <ac:chgData name="murielle Conradt" userId="0a7e089b06e29325" providerId="LiveId" clId="{D1D84B4F-64BC-4797-B31F-906DFE2C3EFF}" dt="2022-09-29T17:07:18.834" v="1126" actId="26606"/>
          <ac:spMkLst>
            <pc:docMk/>
            <pc:sldMk cId="3458075507" sldId="349"/>
            <ac:spMk id="12" creationId="{5AC0431B-4141-4092-BB4D-F50414DC16EB}"/>
          </ac:spMkLst>
        </pc:spChg>
        <pc:spChg chg="add del">
          <ac:chgData name="murielle Conradt" userId="0a7e089b06e29325" providerId="LiveId" clId="{D1D84B4F-64BC-4797-B31F-906DFE2C3EFF}" dt="2022-09-29T17:07:18.834" v="1126" actId="26606"/>
          <ac:spMkLst>
            <pc:docMk/>
            <pc:sldMk cId="3458075507" sldId="349"/>
            <ac:spMk id="14" creationId="{A22F0578-56FA-494E-8E00-3E94B686395B}"/>
          </ac:spMkLst>
        </pc:spChg>
        <pc:spChg chg="add">
          <ac:chgData name="murielle Conradt" userId="0a7e089b06e29325" providerId="LiveId" clId="{D1D84B4F-64BC-4797-B31F-906DFE2C3EFF}" dt="2022-09-29T17:07:18.834" v="1126" actId="26606"/>
          <ac:spMkLst>
            <pc:docMk/>
            <pc:sldMk cId="3458075507" sldId="349"/>
            <ac:spMk id="21" creationId="{39E4C68A-A4A9-48A4-9FF2-D2896B1EA01F}"/>
          </ac:spMkLst>
        </pc:spChg>
        <pc:spChg chg="add">
          <ac:chgData name="murielle Conradt" userId="0a7e089b06e29325" providerId="LiveId" clId="{D1D84B4F-64BC-4797-B31F-906DFE2C3EFF}" dt="2022-09-29T17:07:18.834" v="1126" actId="26606"/>
          <ac:spMkLst>
            <pc:docMk/>
            <pc:sldMk cId="3458075507" sldId="349"/>
            <ac:spMk id="23" creationId="{E2B9AEA5-52CB-49A6-AF8A-33502F291B91}"/>
          </ac:spMkLst>
        </pc:spChg>
        <pc:cxnChg chg="add del">
          <ac:chgData name="murielle Conradt" userId="0a7e089b06e29325" providerId="LiveId" clId="{D1D84B4F-64BC-4797-B31F-906DFE2C3EFF}" dt="2022-09-29T17:07:18.834" v="1126" actId="26606"/>
          <ac:cxnSpMkLst>
            <pc:docMk/>
            <pc:sldMk cId="3458075507" sldId="349"/>
            <ac:cxnSpMk id="8" creationId="{D84960AC-1CD6-452A-B5F4-2186E3FD7450}"/>
          </ac:cxnSpMkLst>
        </pc:cxnChg>
        <pc:cxnChg chg="add">
          <ac:chgData name="murielle Conradt" userId="0a7e089b06e29325" providerId="LiveId" clId="{D1D84B4F-64BC-4797-B31F-906DFE2C3EFF}" dt="2022-09-29T17:07:18.834" v="1126" actId="26606"/>
          <ac:cxnSpMkLst>
            <pc:docMk/>
            <pc:sldMk cId="3458075507" sldId="349"/>
            <ac:cxnSpMk id="19" creationId="{D84960AC-1CD6-452A-B5F4-2186E3FD7450}"/>
          </ac:cxnSpMkLst>
        </pc:cxnChg>
      </pc:sldChg>
      <pc:sldChg chg="modSp del">
        <pc:chgData name="murielle Conradt" userId="0a7e089b06e29325" providerId="LiveId" clId="{D1D84B4F-64BC-4797-B31F-906DFE2C3EFF}" dt="2022-09-29T17:09:01.131" v="1199" actId="2696"/>
        <pc:sldMkLst>
          <pc:docMk/>
          <pc:sldMk cId="723876080" sldId="350"/>
        </pc:sldMkLst>
        <pc:spChg chg="mod">
          <ac:chgData name="murielle Conradt" userId="0a7e089b06e29325" providerId="LiveId" clId="{D1D84B4F-64BC-4797-B31F-906DFE2C3EFF}" dt="2022-09-29T16:51:33.489" v="890"/>
          <ac:spMkLst>
            <pc:docMk/>
            <pc:sldMk cId="723876080" sldId="350"/>
            <ac:spMk id="2" creationId="{138214B2-0443-D036-6C64-BD6B8E5D1FE7}"/>
          </ac:spMkLst>
        </pc:spChg>
        <pc:spChg chg="mod">
          <ac:chgData name="murielle Conradt" userId="0a7e089b06e29325" providerId="LiveId" clId="{D1D84B4F-64BC-4797-B31F-906DFE2C3EFF}" dt="2022-09-29T16:51:33.489" v="890"/>
          <ac:spMkLst>
            <pc:docMk/>
            <pc:sldMk cId="723876080" sldId="350"/>
            <ac:spMk id="3" creationId="{4AA21F52-EC4F-4966-0A5C-049BF32E134E}"/>
          </ac:spMkLst>
        </pc:spChg>
      </pc:sldChg>
      <pc:sldChg chg="modSp del">
        <pc:chgData name="murielle Conradt" userId="0a7e089b06e29325" providerId="LiveId" clId="{D1D84B4F-64BC-4797-B31F-906DFE2C3EFF}" dt="2022-09-29T17:09:11.407" v="1200" actId="2696"/>
        <pc:sldMkLst>
          <pc:docMk/>
          <pc:sldMk cId="2787343631" sldId="351"/>
        </pc:sldMkLst>
        <pc:spChg chg="mod">
          <ac:chgData name="murielle Conradt" userId="0a7e089b06e29325" providerId="LiveId" clId="{D1D84B4F-64BC-4797-B31F-906DFE2C3EFF}" dt="2022-09-29T16:51:33.489" v="890"/>
          <ac:spMkLst>
            <pc:docMk/>
            <pc:sldMk cId="2787343631" sldId="351"/>
            <ac:spMk id="2" creationId="{1ECE7CEF-6139-6A0B-7C86-5F4F8EEA5449}"/>
          </ac:spMkLst>
        </pc:spChg>
        <pc:spChg chg="mod">
          <ac:chgData name="murielle Conradt" userId="0a7e089b06e29325" providerId="LiveId" clId="{D1D84B4F-64BC-4797-B31F-906DFE2C3EFF}" dt="2022-09-29T16:51:33.489" v="890"/>
          <ac:spMkLst>
            <pc:docMk/>
            <pc:sldMk cId="2787343631" sldId="351"/>
            <ac:spMk id="3" creationId="{9E1B6369-C687-726F-C7E2-7A43BAB22CB6}"/>
          </ac:spMkLst>
        </pc:spChg>
      </pc:sldChg>
      <pc:sldChg chg="modSp">
        <pc:chgData name="murielle Conradt" userId="0a7e089b06e29325" providerId="LiveId" clId="{D1D84B4F-64BC-4797-B31F-906DFE2C3EFF}" dt="2022-09-30T08:27:48.376" v="1443"/>
        <pc:sldMkLst>
          <pc:docMk/>
          <pc:sldMk cId="1460018597" sldId="352"/>
        </pc:sldMkLst>
        <pc:spChg chg="mod">
          <ac:chgData name="murielle Conradt" userId="0a7e089b06e29325" providerId="LiveId" clId="{D1D84B4F-64BC-4797-B31F-906DFE2C3EFF}" dt="2022-09-30T08:27:48.376" v="1443"/>
          <ac:spMkLst>
            <pc:docMk/>
            <pc:sldMk cId="1460018597" sldId="352"/>
            <ac:spMk id="2" creationId="{0EA38C8B-5FFD-AE27-5DC4-90694941DE02}"/>
          </ac:spMkLst>
        </pc:spChg>
        <pc:spChg chg="mod">
          <ac:chgData name="murielle Conradt" userId="0a7e089b06e29325" providerId="LiveId" clId="{D1D84B4F-64BC-4797-B31F-906DFE2C3EFF}" dt="2022-09-30T08:27:48.376" v="1443"/>
          <ac:spMkLst>
            <pc:docMk/>
            <pc:sldMk cId="1460018597" sldId="352"/>
            <ac:spMk id="3" creationId="{2816BAB3-29B1-B840-259F-B0B5B5BD5ACB}"/>
          </ac:spMkLst>
        </pc:spChg>
      </pc:sldChg>
      <pc:sldChg chg="modSp">
        <pc:chgData name="murielle Conradt" userId="0a7e089b06e29325" providerId="LiveId" clId="{D1D84B4F-64BC-4797-B31F-906DFE2C3EFF}" dt="2022-09-30T08:27:48.376" v="1443"/>
        <pc:sldMkLst>
          <pc:docMk/>
          <pc:sldMk cId="3211585286" sldId="353"/>
        </pc:sldMkLst>
        <pc:spChg chg="mod">
          <ac:chgData name="murielle Conradt" userId="0a7e089b06e29325" providerId="LiveId" clId="{D1D84B4F-64BC-4797-B31F-906DFE2C3EFF}" dt="2022-09-30T08:27:48.376" v="1443"/>
          <ac:spMkLst>
            <pc:docMk/>
            <pc:sldMk cId="3211585286" sldId="353"/>
            <ac:spMk id="2" creationId="{73D15B6C-B3B6-65EE-161A-4B6CEA6F5C60}"/>
          </ac:spMkLst>
        </pc:spChg>
        <pc:spChg chg="mod">
          <ac:chgData name="murielle Conradt" userId="0a7e089b06e29325" providerId="LiveId" clId="{D1D84B4F-64BC-4797-B31F-906DFE2C3EFF}" dt="2022-09-30T08:27:48.376" v="1443"/>
          <ac:spMkLst>
            <pc:docMk/>
            <pc:sldMk cId="3211585286" sldId="353"/>
            <ac:spMk id="3" creationId="{78F95F0F-EAAC-7DEC-B5B7-44929FD70AC6}"/>
          </ac:spMkLst>
        </pc:spChg>
      </pc:sldChg>
      <pc:sldChg chg="modSp">
        <pc:chgData name="murielle Conradt" userId="0a7e089b06e29325" providerId="LiveId" clId="{D1D84B4F-64BC-4797-B31F-906DFE2C3EFF}" dt="2022-09-30T08:27:48.376" v="1443"/>
        <pc:sldMkLst>
          <pc:docMk/>
          <pc:sldMk cId="2332020854" sldId="354"/>
        </pc:sldMkLst>
        <pc:spChg chg="mod">
          <ac:chgData name="murielle Conradt" userId="0a7e089b06e29325" providerId="LiveId" clId="{D1D84B4F-64BC-4797-B31F-906DFE2C3EFF}" dt="2022-09-30T08:27:48.376" v="1443"/>
          <ac:spMkLst>
            <pc:docMk/>
            <pc:sldMk cId="2332020854" sldId="354"/>
            <ac:spMk id="2" creationId="{20B2A49D-6C83-6D12-82A4-411CAB24C6B7}"/>
          </ac:spMkLst>
        </pc:spChg>
        <pc:spChg chg="mod">
          <ac:chgData name="murielle Conradt" userId="0a7e089b06e29325" providerId="LiveId" clId="{D1D84B4F-64BC-4797-B31F-906DFE2C3EFF}" dt="2022-09-30T08:27:48.376" v="1443"/>
          <ac:spMkLst>
            <pc:docMk/>
            <pc:sldMk cId="2332020854" sldId="354"/>
            <ac:spMk id="3" creationId="{2889D0A6-9191-31F3-6ABF-3E925F213844}"/>
          </ac:spMkLst>
        </pc:spChg>
      </pc:sldChg>
      <pc:sldChg chg="modSp">
        <pc:chgData name="murielle Conradt" userId="0a7e089b06e29325" providerId="LiveId" clId="{D1D84B4F-64BC-4797-B31F-906DFE2C3EFF}" dt="2022-09-30T08:27:48.376" v="1443"/>
        <pc:sldMkLst>
          <pc:docMk/>
          <pc:sldMk cId="1630926915" sldId="355"/>
        </pc:sldMkLst>
        <pc:spChg chg="mod">
          <ac:chgData name="murielle Conradt" userId="0a7e089b06e29325" providerId="LiveId" clId="{D1D84B4F-64BC-4797-B31F-906DFE2C3EFF}" dt="2022-09-30T08:27:48.376" v="1443"/>
          <ac:spMkLst>
            <pc:docMk/>
            <pc:sldMk cId="1630926915" sldId="355"/>
            <ac:spMk id="2" creationId="{8778653D-EE38-C8EF-8163-E9A1EE90A098}"/>
          </ac:spMkLst>
        </pc:spChg>
        <pc:spChg chg="mod">
          <ac:chgData name="murielle Conradt" userId="0a7e089b06e29325" providerId="LiveId" clId="{D1D84B4F-64BC-4797-B31F-906DFE2C3EFF}" dt="2022-09-30T08:27:48.376" v="1443"/>
          <ac:spMkLst>
            <pc:docMk/>
            <pc:sldMk cId="1630926915" sldId="355"/>
            <ac:spMk id="3" creationId="{526BEAB8-D597-7647-1256-CA377260D0FE}"/>
          </ac:spMkLst>
        </pc:spChg>
      </pc:sldChg>
      <pc:sldChg chg="modSp">
        <pc:chgData name="murielle Conradt" userId="0a7e089b06e29325" providerId="LiveId" clId="{D1D84B4F-64BC-4797-B31F-906DFE2C3EFF}" dt="2022-09-30T08:27:48.376" v="1443"/>
        <pc:sldMkLst>
          <pc:docMk/>
          <pc:sldMk cId="800905730" sldId="356"/>
        </pc:sldMkLst>
        <pc:spChg chg="mod">
          <ac:chgData name="murielle Conradt" userId="0a7e089b06e29325" providerId="LiveId" clId="{D1D84B4F-64BC-4797-B31F-906DFE2C3EFF}" dt="2022-09-30T08:27:48.376" v="1443"/>
          <ac:spMkLst>
            <pc:docMk/>
            <pc:sldMk cId="800905730" sldId="356"/>
            <ac:spMk id="2" creationId="{277DA562-3676-4378-5CEE-01975107DF2C}"/>
          </ac:spMkLst>
        </pc:spChg>
        <pc:spChg chg="mod">
          <ac:chgData name="murielle Conradt" userId="0a7e089b06e29325" providerId="LiveId" clId="{D1D84B4F-64BC-4797-B31F-906DFE2C3EFF}" dt="2022-09-30T08:27:48.376" v="1443"/>
          <ac:spMkLst>
            <pc:docMk/>
            <pc:sldMk cId="800905730" sldId="356"/>
            <ac:spMk id="3" creationId="{712B8FC3-1789-861D-C3A3-CB6AC2CC60BF}"/>
          </ac:spMkLst>
        </pc:spChg>
      </pc:sldChg>
      <pc:sldChg chg="modSp">
        <pc:chgData name="murielle Conradt" userId="0a7e089b06e29325" providerId="LiveId" clId="{D1D84B4F-64BC-4797-B31F-906DFE2C3EFF}" dt="2022-09-30T08:27:48.376" v="1443"/>
        <pc:sldMkLst>
          <pc:docMk/>
          <pc:sldMk cId="1148024201" sldId="357"/>
        </pc:sldMkLst>
        <pc:spChg chg="mod">
          <ac:chgData name="murielle Conradt" userId="0a7e089b06e29325" providerId="LiveId" clId="{D1D84B4F-64BC-4797-B31F-906DFE2C3EFF}" dt="2022-09-30T08:27:48.376" v="1443"/>
          <ac:spMkLst>
            <pc:docMk/>
            <pc:sldMk cId="1148024201" sldId="357"/>
            <ac:spMk id="2" creationId="{7D5E531F-D0FC-ABDD-13EB-3AC54ED66D08}"/>
          </ac:spMkLst>
        </pc:spChg>
        <pc:spChg chg="mod">
          <ac:chgData name="murielle Conradt" userId="0a7e089b06e29325" providerId="LiveId" clId="{D1D84B4F-64BC-4797-B31F-906DFE2C3EFF}" dt="2022-09-30T08:27:48.376" v="1443"/>
          <ac:spMkLst>
            <pc:docMk/>
            <pc:sldMk cId="1148024201" sldId="357"/>
            <ac:spMk id="3" creationId="{6C40B09A-F33C-780F-AFBB-B28787B28643}"/>
          </ac:spMkLst>
        </pc:spChg>
      </pc:sldChg>
      <pc:sldChg chg="modSp">
        <pc:chgData name="murielle Conradt" userId="0a7e089b06e29325" providerId="LiveId" clId="{D1D84B4F-64BC-4797-B31F-906DFE2C3EFF}" dt="2022-09-30T08:27:48.376" v="1443"/>
        <pc:sldMkLst>
          <pc:docMk/>
          <pc:sldMk cId="3988572022" sldId="358"/>
        </pc:sldMkLst>
        <pc:spChg chg="mod">
          <ac:chgData name="murielle Conradt" userId="0a7e089b06e29325" providerId="LiveId" clId="{D1D84B4F-64BC-4797-B31F-906DFE2C3EFF}" dt="2022-09-30T08:27:48.376" v="1443"/>
          <ac:spMkLst>
            <pc:docMk/>
            <pc:sldMk cId="3988572022" sldId="358"/>
            <ac:spMk id="2" creationId="{F71B2248-FBFA-ED68-0409-BAF5BDF0F95B}"/>
          </ac:spMkLst>
        </pc:spChg>
        <pc:spChg chg="mod">
          <ac:chgData name="murielle Conradt" userId="0a7e089b06e29325" providerId="LiveId" clId="{D1D84B4F-64BC-4797-B31F-906DFE2C3EFF}" dt="2022-09-30T08:27:48.376" v="1443"/>
          <ac:spMkLst>
            <pc:docMk/>
            <pc:sldMk cId="3988572022" sldId="358"/>
            <ac:spMk id="3" creationId="{BFB230FB-4169-F189-DEC2-58C4AC808ECA}"/>
          </ac:spMkLst>
        </pc:spChg>
      </pc:sldChg>
      <pc:sldChg chg="modSp">
        <pc:chgData name="murielle Conradt" userId="0a7e089b06e29325" providerId="LiveId" clId="{D1D84B4F-64BC-4797-B31F-906DFE2C3EFF}" dt="2022-09-30T08:27:48.376" v="1443"/>
        <pc:sldMkLst>
          <pc:docMk/>
          <pc:sldMk cId="3855519022" sldId="359"/>
        </pc:sldMkLst>
        <pc:spChg chg="mod">
          <ac:chgData name="murielle Conradt" userId="0a7e089b06e29325" providerId="LiveId" clId="{D1D84B4F-64BC-4797-B31F-906DFE2C3EFF}" dt="2022-09-30T08:27:48.376" v="1443"/>
          <ac:spMkLst>
            <pc:docMk/>
            <pc:sldMk cId="3855519022" sldId="359"/>
            <ac:spMk id="2" creationId="{DB0F0759-2C7C-4255-4890-078158E5E890}"/>
          </ac:spMkLst>
        </pc:spChg>
        <pc:spChg chg="mod">
          <ac:chgData name="murielle Conradt" userId="0a7e089b06e29325" providerId="LiveId" clId="{D1D84B4F-64BC-4797-B31F-906DFE2C3EFF}" dt="2022-09-30T08:27:48.376" v="1443"/>
          <ac:spMkLst>
            <pc:docMk/>
            <pc:sldMk cId="3855519022" sldId="359"/>
            <ac:spMk id="3" creationId="{1D1EDEAD-3A05-0BD3-6709-030D0988E0A4}"/>
          </ac:spMkLst>
        </pc:spChg>
      </pc:sldChg>
      <pc:sldChg chg="modSp">
        <pc:chgData name="murielle Conradt" userId="0a7e089b06e29325" providerId="LiveId" clId="{D1D84B4F-64BC-4797-B31F-906DFE2C3EFF}" dt="2022-09-30T08:27:48.376" v="1443"/>
        <pc:sldMkLst>
          <pc:docMk/>
          <pc:sldMk cId="3325193663" sldId="360"/>
        </pc:sldMkLst>
        <pc:spChg chg="mod">
          <ac:chgData name="murielle Conradt" userId="0a7e089b06e29325" providerId="LiveId" clId="{D1D84B4F-64BC-4797-B31F-906DFE2C3EFF}" dt="2022-09-30T08:27:48.376" v="1443"/>
          <ac:spMkLst>
            <pc:docMk/>
            <pc:sldMk cId="3325193663" sldId="360"/>
            <ac:spMk id="2" creationId="{A5DA9B55-7225-4D53-2022-183B3649439B}"/>
          </ac:spMkLst>
        </pc:spChg>
        <pc:spChg chg="mod">
          <ac:chgData name="murielle Conradt" userId="0a7e089b06e29325" providerId="LiveId" clId="{D1D84B4F-64BC-4797-B31F-906DFE2C3EFF}" dt="2022-09-30T08:27:48.376" v="1443"/>
          <ac:spMkLst>
            <pc:docMk/>
            <pc:sldMk cId="3325193663" sldId="360"/>
            <ac:spMk id="3" creationId="{44B363AC-EE44-784E-17B2-4B0816B83C69}"/>
          </ac:spMkLst>
        </pc:spChg>
      </pc:sldChg>
      <pc:sldChg chg="addSp delSp modSp new mod setBg delDesignElem">
        <pc:chgData name="murielle Conradt" userId="0a7e089b06e29325" providerId="LiveId" clId="{D1D84B4F-64BC-4797-B31F-906DFE2C3EFF}" dt="2022-09-29T16:51:33.489" v="890"/>
        <pc:sldMkLst>
          <pc:docMk/>
          <pc:sldMk cId="3546938392" sldId="361"/>
        </pc:sldMkLst>
        <pc:spChg chg="mod">
          <ac:chgData name="murielle Conradt" userId="0a7e089b06e29325" providerId="LiveId" clId="{D1D84B4F-64BC-4797-B31F-906DFE2C3EFF}" dt="2022-09-16T06:43:10.243" v="528" actId="26606"/>
          <ac:spMkLst>
            <pc:docMk/>
            <pc:sldMk cId="3546938392" sldId="361"/>
            <ac:spMk id="2" creationId="{40B51DF6-9749-F3E3-2927-4D85E2044631}"/>
          </ac:spMkLst>
        </pc:spChg>
        <pc:spChg chg="mod">
          <ac:chgData name="murielle Conradt" userId="0a7e089b06e29325" providerId="LiveId" clId="{D1D84B4F-64BC-4797-B31F-906DFE2C3EFF}" dt="2022-09-16T06:43:10.243" v="528" actId="26606"/>
          <ac:spMkLst>
            <pc:docMk/>
            <pc:sldMk cId="3546938392" sldId="361"/>
            <ac:spMk id="3" creationId="{D4105FE3-4D73-4B24-C1F5-513950AF138A}"/>
          </ac:spMkLst>
        </pc:spChg>
        <pc:picChg chg="add">
          <ac:chgData name="murielle Conradt" userId="0a7e089b06e29325" providerId="LiveId" clId="{D1D84B4F-64BC-4797-B31F-906DFE2C3EFF}" dt="2022-09-16T06:43:10.243" v="528" actId="26606"/>
          <ac:picMkLst>
            <pc:docMk/>
            <pc:sldMk cId="3546938392" sldId="361"/>
            <ac:picMk id="5" creationId="{06D7BDDF-C5CC-5863-4415-6E9CC3AC9AC2}"/>
          </ac:picMkLst>
        </pc:picChg>
        <pc:cxnChg chg="add del">
          <ac:chgData name="murielle Conradt" userId="0a7e089b06e29325" providerId="LiveId" clId="{D1D84B4F-64BC-4797-B31F-906DFE2C3EFF}" dt="2022-09-29T16:51:33.489" v="890"/>
          <ac:cxnSpMkLst>
            <pc:docMk/>
            <pc:sldMk cId="3546938392" sldId="361"/>
            <ac:cxnSpMk id="9" creationId="{B0AD926A-6A49-4FAF-A392-4534F4E93918}"/>
          </ac:cxnSpMkLst>
        </pc:cxnChg>
      </pc:sldChg>
      <pc:sldChg chg="addSp delSp modSp new mod setBg delDesignElem">
        <pc:chgData name="murielle Conradt" userId="0a7e089b06e29325" providerId="LiveId" clId="{D1D84B4F-64BC-4797-B31F-906DFE2C3EFF}" dt="2022-09-30T08:29:06.826" v="1462" actId="26606"/>
        <pc:sldMkLst>
          <pc:docMk/>
          <pc:sldMk cId="1906883940" sldId="362"/>
        </pc:sldMkLst>
        <pc:spChg chg="mod">
          <ac:chgData name="murielle Conradt" userId="0a7e089b06e29325" providerId="LiveId" clId="{D1D84B4F-64BC-4797-B31F-906DFE2C3EFF}" dt="2022-09-30T06:54:51.220" v="1319" actId="26606"/>
          <ac:spMkLst>
            <pc:docMk/>
            <pc:sldMk cId="1906883940" sldId="362"/>
            <ac:spMk id="2" creationId="{E6FBED48-6531-8ABE-6BB4-657375521E79}"/>
          </ac:spMkLst>
        </pc:spChg>
        <pc:spChg chg="mod">
          <ac:chgData name="murielle Conradt" userId="0a7e089b06e29325" providerId="LiveId" clId="{D1D84B4F-64BC-4797-B31F-906DFE2C3EFF}" dt="2022-09-30T06:54:51.220" v="1319" actId="26606"/>
          <ac:spMkLst>
            <pc:docMk/>
            <pc:sldMk cId="1906883940" sldId="362"/>
            <ac:spMk id="3" creationId="{73A51869-0E05-F4AD-A7A9-22F16925A333}"/>
          </ac:spMkLst>
        </pc:spChg>
        <pc:spChg chg="add del">
          <ac:chgData name="murielle Conradt" userId="0a7e089b06e29325" providerId="LiveId" clId="{D1D84B4F-64BC-4797-B31F-906DFE2C3EFF}" dt="2022-09-30T07:50:57.051" v="1415"/>
          <ac:spMkLst>
            <pc:docMk/>
            <pc:sldMk cId="1906883940" sldId="362"/>
            <ac:spMk id="6" creationId="{39E4C68A-A4A9-48A4-9FF2-D2896B1EA01F}"/>
          </ac:spMkLst>
        </pc:spChg>
        <pc:spChg chg="add del">
          <ac:chgData name="murielle Conradt" userId="0a7e089b06e29325" providerId="LiveId" clId="{D1D84B4F-64BC-4797-B31F-906DFE2C3EFF}" dt="2022-09-30T07:50:57.051" v="1415"/>
          <ac:spMkLst>
            <pc:docMk/>
            <pc:sldMk cId="1906883940" sldId="362"/>
            <ac:spMk id="7" creationId="{E2B9AEA5-52CB-49A6-AF8A-33502F291B91}"/>
          </ac:spMkLst>
        </pc:spChg>
        <pc:spChg chg="add del">
          <ac:chgData name="murielle Conradt" userId="0a7e089b06e29325" providerId="LiveId" clId="{D1D84B4F-64BC-4797-B31F-906DFE2C3EFF}" dt="2022-09-30T07:44:29.620" v="1353"/>
          <ac:spMkLst>
            <pc:docMk/>
            <pc:sldMk cId="1906883940" sldId="362"/>
            <ac:spMk id="10" creationId="{39E4C68A-A4A9-48A4-9FF2-D2896B1EA01F}"/>
          </ac:spMkLst>
        </pc:spChg>
        <pc:spChg chg="add">
          <ac:chgData name="murielle Conradt" userId="0a7e089b06e29325" providerId="LiveId" clId="{D1D84B4F-64BC-4797-B31F-906DFE2C3EFF}" dt="2022-09-30T08:29:06.826" v="1462" actId="26606"/>
          <ac:spMkLst>
            <pc:docMk/>
            <pc:sldMk cId="1906883940" sldId="362"/>
            <ac:spMk id="11" creationId="{39E4C68A-A4A9-48A4-9FF2-D2896B1EA01F}"/>
          </ac:spMkLst>
        </pc:spChg>
        <pc:spChg chg="add del">
          <ac:chgData name="murielle Conradt" userId="0a7e089b06e29325" providerId="LiveId" clId="{D1D84B4F-64BC-4797-B31F-906DFE2C3EFF}" dt="2022-09-30T07:44:29.620" v="1353"/>
          <ac:spMkLst>
            <pc:docMk/>
            <pc:sldMk cId="1906883940" sldId="362"/>
            <ac:spMk id="12" creationId="{E2B9AEA5-52CB-49A6-AF8A-33502F291B91}"/>
          </ac:spMkLst>
        </pc:spChg>
        <pc:spChg chg="add">
          <ac:chgData name="murielle Conradt" userId="0a7e089b06e29325" providerId="LiveId" clId="{D1D84B4F-64BC-4797-B31F-906DFE2C3EFF}" dt="2022-09-30T08:29:06.826" v="1462" actId="26606"/>
          <ac:spMkLst>
            <pc:docMk/>
            <pc:sldMk cId="1906883940" sldId="362"/>
            <ac:spMk id="13" creationId="{E2B9AEA5-52CB-49A6-AF8A-33502F291B91}"/>
          </ac:spMkLst>
        </pc:spChg>
        <pc:cxnChg chg="add del">
          <ac:chgData name="murielle Conradt" userId="0a7e089b06e29325" providerId="LiveId" clId="{D1D84B4F-64BC-4797-B31F-906DFE2C3EFF}" dt="2022-09-30T07:50:57.051" v="1415"/>
          <ac:cxnSpMkLst>
            <pc:docMk/>
            <pc:sldMk cId="1906883940" sldId="362"/>
            <ac:cxnSpMk id="5" creationId="{D84960AC-1CD6-452A-B5F4-2186E3FD7450}"/>
          </ac:cxnSpMkLst>
        </pc:cxnChg>
        <pc:cxnChg chg="add del">
          <ac:chgData name="murielle Conradt" userId="0a7e089b06e29325" providerId="LiveId" clId="{D1D84B4F-64BC-4797-B31F-906DFE2C3EFF}" dt="2022-09-30T07:44:29.620" v="1353"/>
          <ac:cxnSpMkLst>
            <pc:docMk/>
            <pc:sldMk cId="1906883940" sldId="362"/>
            <ac:cxnSpMk id="8" creationId="{D84960AC-1CD6-452A-B5F4-2186E3FD7450}"/>
          </ac:cxnSpMkLst>
        </pc:cxnChg>
        <pc:cxnChg chg="add">
          <ac:chgData name="murielle Conradt" userId="0a7e089b06e29325" providerId="LiveId" clId="{D1D84B4F-64BC-4797-B31F-906DFE2C3EFF}" dt="2022-09-30T08:29:06.826" v="1462" actId="26606"/>
          <ac:cxnSpMkLst>
            <pc:docMk/>
            <pc:sldMk cId="1906883940" sldId="362"/>
            <ac:cxnSpMk id="9" creationId="{D84960AC-1CD6-452A-B5F4-2186E3FD7450}"/>
          </ac:cxnSpMkLst>
        </pc:cxnChg>
      </pc:sldChg>
      <pc:sldMasterChg chg="setBg modSldLayout">
        <pc:chgData name="murielle Conradt" userId="0a7e089b06e29325" providerId="LiveId" clId="{D1D84B4F-64BC-4797-B31F-906DFE2C3EFF}" dt="2022-09-16T05:17:17.259" v="40"/>
        <pc:sldMasterMkLst>
          <pc:docMk/>
          <pc:sldMasterMk cId="1066931062" sldId="2147483872"/>
        </pc:sldMasterMkLst>
        <pc:sldLayoutChg chg="setBg">
          <pc:chgData name="murielle Conradt" userId="0a7e089b06e29325" providerId="LiveId" clId="{D1D84B4F-64BC-4797-B31F-906DFE2C3EFF}" dt="2022-09-16T05:17:17.259" v="40"/>
          <pc:sldLayoutMkLst>
            <pc:docMk/>
            <pc:sldMasterMk cId="1066931062" sldId="2147483872"/>
            <pc:sldLayoutMk cId="3147318713" sldId="2147483873"/>
          </pc:sldLayoutMkLst>
        </pc:sldLayoutChg>
        <pc:sldLayoutChg chg="setBg">
          <pc:chgData name="murielle Conradt" userId="0a7e089b06e29325" providerId="LiveId" clId="{D1D84B4F-64BC-4797-B31F-906DFE2C3EFF}" dt="2022-09-16T05:17:17.259" v="40"/>
          <pc:sldLayoutMkLst>
            <pc:docMk/>
            <pc:sldMasterMk cId="1066931062" sldId="2147483872"/>
            <pc:sldLayoutMk cId="2730698179" sldId="2147483874"/>
          </pc:sldLayoutMkLst>
        </pc:sldLayoutChg>
        <pc:sldLayoutChg chg="setBg">
          <pc:chgData name="murielle Conradt" userId="0a7e089b06e29325" providerId="LiveId" clId="{D1D84B4F-64BC-4797-B31F-906DFE2C3EFF}" dt="2022-09-16T05:17:17.259" v="40"/>
          <pc:sldLayoutMkLst>
            <pc:docMk/>
            <pc:sldMasterMk cId="1066931062" sldId="2147483872"/>
            <pc:sldLayoutMk cId="1085968338" sldId="2147483875"/>
          </pc:sldLayoutMkLst>
        </pc:sldLayoutChg>
        <pc:sldLayoutChg chg="setBg">
          <pc:chgData name="murielle Conradt" userId="0a7e089b06e29325" providerId="LiveId" clId="{D1D84B4F-64BC-4797-B31F-906DFE2C3EFF}" dt="2022-09-16T05:17:17.259" v="40"/>
          <pc:sldLayoutMkLst>
            <pc:docMk/>
            <pc:sldMasterMk cId="1066931062" sldId="2147483872"/>
            <pc:sldLayoutMk cId="1104074015" sldId="2147483876"/>
          </pc:sldLayoutMkLst>
        </pc:sldLayoutChg>
        <pc:sldLayoutChg chg="setBg">
          <pc:chgData name="murielle Conradt" userId="0a7e089b06e29325" providerId="LiveId" clId="{D1D84B4F-64BC-4797-B31F-906DFE2C3EFF}" dt="2022-09-16T05:17:17.259" v="40"/>
          <pc:sldLayoutMkLst>
            <pc:docMk/>
            <pc:sldMasterMk cId="1066931062" sldId="2147483872"/>
            <pc:sldLayoutMk cId="1504847048" sldId="2147483877"/>
          </pc:sldLayoutMkLst>
        </pc:sldLayoutChg>
        <pc:sldLayoutChg chg="setBg">
          <pc:chgData name="murielle Conradt" userId="0a7e089b06e29325" providerId="LiveId" clId="{D1D84B4F-64BC-4797-B31F-906DFE2C3EFF}" dt="2022-09-16T05:17:17.259" v="40"/>
          <pc:sldLayoutMkLst>
            <pc:docMk/>
            <pc:sldMasterMk cId="1066931062" sldId="2147483872"/>
            <pc:sldLayoutMk cId="2110940993" sldId="2147483878"/>
          </pc:sldLayoutMkLst>
        </pc:sldLayoutChg>
        <pc:sldLayoutChg chg="setBg">
          <pc:chgData name="murielle Conradt" userId="0a7e089b06e29325" providerId="LiveId" clId="{D1D84B4F-64BC-4797-B31F-906DFE2C3EFF}" dt="2022-09-16T05:17:17.259" v="40"/>
          <pc:sldLayoutMkLst>
            <pc:docMk/>
            <pc:sldMasterMk cId="1066931062" sldId="2147483872"/>
            <pc:sldLayoutMk cId="130267798" sldId="2147483879"/>
          </pc:sldLayoutMkLst>
        </pc:sldLayoutChg>
        <pc:sldLayoutChg chg="setBg">
          <pc:chgData name="murielle Conradt" userId="0a7e089b06e29325" providerId="LiveId" clId="{D1D84B4F-64BC-4797-B31F-906DFE2C3EFF}" dt="2022-09-16T05:17:17.259" v="40"/>
          <pc:sldLayoutMkLst>
            <pc:docMk/>
            <pc:sldMasterMk cId="1066931062" sldId="2147483872"/>
            <pc:sldLayoutMk cId="1999658936" sldId="2147483880"/>
          </pc:sldLayoutMkLst>
        </pc:sldLayoutChg>
        <pc:sldLayoutChg chg="setBg">
          <pc:chgData name="murielle Conradt" userId="0a7e089b06e29325" providerId="LiveId" clId="{D1D84B4F-64BC-4797-B31F-906DFE2C3EFF}" dt="2022-09-16T05:17:17.259" v="40"/>
          <pc:sldLayoutMkLst>
            <pc:docMk/>
            <pc:sldMasterMk cId="1066931062" sldId="2147483872"/>
            <pc:sldLayoutMk cId="1459437234" sldId="2147483881"/>
          </pc:sldLayoutMkLst>
        </pc:sldLayoutChg>
        <pc:sldLayoutChg chg="setBg">
          <pc:chgData name="murielle Conradt" userId="0a7e089b06e29325" providerId="LiveId" clId="{D1D84B4F-64BC-4797-B31F-906DFE2C3EFF}" dt="2022-09-16T05:17:17.259" v="40"/>
          <pc:sldLayoutMkLst>
            <pc:docMk/>
            <pc:sldMasterMk cId="1066931062" sldId="2147483872"/>
            <pc:sldLayoutMk cId="2340630623" sldId="2147483882"/>
          </pc:sldLayoutMkLst>
        </pc:sldLayoutChg>
        <pc:sldLayoutChg chg="setBg">
          <pc:chgData name="murielle Conradt" userId="0a7e089b06e29325" providerId="LiveId" clId="{D1D84B4F-64BC-4797-B31F-906DFE2C3EFF}" dt="2022-09-16T05:17:17.259" v="40"/>
          <pc:sldLayoutMkLst>
            <pc:docMk/>
            <pc:sldMasterMk cId="1066931062" sldId="2147483872"/>
            <pc:sldLayoutMk cId="1734192688" sldId="2147483883"/>
          </pc:sldLayoutMkLst>
        </pc:sldLayoutChg>
        <pc:sldLayoutChg chg="setBg">
          <pc:chgData name="murielle Conradt" userId="0a7e089b06e29325" providerId="LiveId" clId="{D1D84B4F-64BC-4797-B31F-906DFE2C3EFF}" dt="2022-09-16T05:17:17.259" v="40"/>
          <pc:sldLayoutMkLst>
            <pc:docMk/>
            <pc:sldMasterMk cId="1066931062" sldId="2147483872"/>
            <pc:sldLayoutMk cId="3401505194" sldId="2147483884"/>
          </pc:sldLayoutMkLst>
        </pc:sldLayoutChg>
        <pc:sldLayoutChg chg="setBg">
          <pc:chgData name="murielle Conradt" userId="0a7e089b06e29325" providerId="LiveId" clId="{D1D84B4F-64BC-4797-B31F-906DFE2C3EFF}" dt="2022-09-16T05:17:17.259" v="40"/>
          <pc:sldLayoutMkLst>
            <pc:docMk/>
            <pc:sldMasterMk cId="1066931062" sldId="2147483872"/>
            <pc:sldLayoutMk cId="1182833256" sldId="2147483885"/>
          </pc:sldLayoutMkLst>
        </pc:sldLayoutChg>
      </pc:sldMasterChg>
    </pc:docChg>
  </pc:docChgLst>
  <pc:docChgLst>
    <pc:chgData name="murielle Conradt" userId="0a7e089b06e29325" providerId="LiveId" clId="{502E61EB-A972-4D0E-97FE-CA76FB4639D4}"/>
    <pc:docChg chg="undo custSel modSld">
      <pc:chgData name="murielle Conradt" userId="0a7e089b06e29325" providerId="LiveId" clId="{502E61EB-A972-4D0E-97FE-CA76FB4639D4}" dt="2023-09-17T14:20:26.760" v="121" actId="26606"/>
      <pc:docMkLst>
        <pc:docMk/>
      </pc:docMkLst>
      <pc:sldChg chg="addSp delSp modSp mod">
        <pc:chgData name="murielle Conradt" userId="0a7e089b06e29325" providerId="LiveId" clId="{502E61EB-A972-4D0E-97FE-CA76FB4639D4}" dt="2023-09-17T14:18:53.126" v="105" actId="26606"/>
        <pc:sldMkLst>
          <pc:docMk/>
          <pc:sldMk cId="0" sldId="256"/>
        </pc:sldMkLst>
        <pc:spChg chg="del mod">
          <ac:chgData name="murielle Conradt" userId="0a7e089b06e29325" providerId="LiveId" clId="{502E61EB-A972-4D0E-97FE-CA76FB4639D4}" dt="2023-09-04T10:52:24.986" v="10" actId="478"/>
          <ac:spMkLst>
            <pc:docMk/>
            <pc:sldMk cId="0" sldId="256"/>
            <ac:spMk id="5" creationId="{FC63B362-B34A-851C-5D22-F94F46B6A3D3}"/>
          </ac:spMkLst>
        </pc:spChg>
        <pc:spChg chg="mod">
          <ac:chgData name="murielle Conradt" userId="0a7e089b06e29325" providerId="LiveId" clId="{502E61EB-A972-4D0E-97FE-CA76FB4639D4}" dt="2023-09-17T14:18:53.126" v="105" actId="26606"/>
          <ac:spMkLst>
            <pc:docMk/>
            <pc:sldMk cId="0" sldId="256"/>
            <ac:spMk id="54" creationId="{00000000-0000-0000-0000-000000000000}"/>
          </ac:spMkLst>
        </pc:spChg>
        <pc:spChg chg="mod ord">
          <ac:chgData name="murielle Conradt" userId="0a7e089b06e29325" providerId="LiveId" clId="{502E61EB-A972-4D0E-97FE-CA76FB4639D4}" dt="2023-09-17T14:18:34.717" v="99" actId="26606"/>
          <ac:spMkLst>
            <pc:docMk/>
            <pc:sldMk cId="0" sldId="256"/>
            <ac:spMk id="55" creationId="{00000000-0000-0000-0000-000000000000}"/>
          </ac:spMkLst>
        </pc:spChg>
        <pc:spChg chg="add del">
          <ac:chgData name="murielle Conradt" userId="0a7e089b06e29325" providerId="LiveId" clId="{502E61EB-A972-4D0E-97FE-CA76FB4639D4}" dt="2023-09-17T14:15:31.131" v="20" actId="26606"/>
          <ac:spMkLst>
            <pc:docMk/>
            <pc:sldMk cId="0" sldId="256"/>
            <ac:spMk id="68" creationId="{55F40173-F096-49CC-A730-A2DF1F04EC3B}"/>
          </ac:spMkLst>
        </pc:spChg>
        <pc:spChg chg="add del">
          <ac:chgData name="murielle Conradt" userId="0a7e089b06e29325" providerId="LiveId" clId="{502E61EB-A972-4D0E-97FE-CA76FB4639D4}" dt="2023-09-17T14:15:31.131" v="20" actId="26606"/>
          <ac:spMkLst>
            <pc:docMk/>
            <pc:sldMk cId="0" sldId="256"/>
            <ac:spMk id="69" creationId="{806CEF0B-5733-482C-9868-4C57AF79DA3E}"/>
          </ac:spMkLst>
        </pc:spChg>
        <pc:spChg chg="add del">
          <ac:chgData name="murielle Conradt" userId="0a7e089b06e29325" providerId="LiveId" clId="{502E61EB-A972-4D0E-97FE-CA76FB4639D4}" dt="2023-09-17T14:18:34.717" v="99" actId="26606"/>
          <ac:spMkLst>
            <pc:docMk/>
            <pc:sldMk cId="0" sldId="256"/>
            <ac:spMk id="75" creationId="{55F40173-F096-49CC-A730-A2DF1F04EC3B}"/>
          </ac:spMkLst>
        </pc:spChg>
        <pc:spChg chg="add del">
          <ac:chgData name="murielle Conradt" userId="0a7e089b06e29325" providerId="LiveId" clId="{502E61EB-A972-4D0E-97FE-CA76FB4639D4}" dt="2023-09-17T14:18:34.717" v="99" actId="26606"/>
          <ac:spMkLst>
            <pc:docMk/>
            <pc:sldMk cId="0" sldId="256"/>
            <ac:spMk id="77" creationId="{806CEF0B-5733-482C-9868-4C57AF79DA3E}"/>
          </ac:spMkLst>
        </pc:spChg>
        <pc:spChg chg="add del">
          <ac:chgData name="murielle Conradt" userId="0a7e089b06e29325" providerId="LiveId" clId="{502E61EB-A972-4D0E-97FE-CA76FB4639D4}" dt="2023-09-17T14:18:53.126" v="105" actId="26606"/>
          <ac:spMkLst>
            <pc:docMk/>
            <pc:sldMk cId="0" sldId="256"/>
            <ac:spMk id="86" creationId="{8880BE9B-2849-495A-AB0E-E80D71B324A8}"/>
          </ac:spMkLst>
        </pc:spChg>
        <pc:spChg chg="add del">
          <ac:chgData name="murielle Conradt" userId="0a7e089b06e29325" providerId="LiveId" clId="{502E61EB-A972-4D0E-97FE-CA76FB4639D4}" dt="2023-09-17T14:18:47.016" v="102" actId="26606"/>
          <ac:spMkLst>
            <pc:docMk/>
            <pc:sldMk cId="0" sldId="256"/>
            <ac:spMk id="91" creationId="{55F40173-F096-49CC-A730-A2DF1F04EC3B}"/>
          </ac:spMkLst>
        </pc:spChg>
        <pc:spChg chg="add del">
          <ac:chgData name="murielle Conradt" userId="0a7e089b06e29325" providerId="LiveId" clId="{502E61EB-A972-4D0E-97FE-CA76FB4639D4}" dt="2023-09-17T14:18:47.016" v="102" actId="26606"/>
          <ac:spMkLst>
            <pc:docMk/>
            <pc:sldMk cId="0" sldId="256"/>
            <ac:spMk id="93" creationId="{806CEF0B-5733-482C-9868-4C57AF79DA3E}"/>
          </ac:spMkLst>
        </pc:spChg>
        <pc:spChg chg="add">
          <ac:chgData name="murielle Conradt" userId="0a7e089b06e29325" providerId="LiveId" clId="{502E61EB-A972-4D0E-97FE-CA76FB4639D4}" dt="2023-09-17T14:18:53.126" v="105" actId="26606"/>
          <ac:spMkLst>
            <pc:docMk/>
            <pc:sldMk cId="0" sldId="256"/>
            <ac:spMk id="99" creationId="{55F40173-F096-49CC-A730-A2DF1F04EC3B}"/>
          </ac:spMkLst>
        </pc:spChg>
        <pc:spChg chg="add">
          <ac:chgData name="murielle Conradt" userId="0a7e089b06e29325" providerId="LiveId" clId="{502E61EB-A972-4D0E-97FE-CA76FB4639D4}" dt="2023-09-17T14:18:53.126" v="105" actId="26606"/>
          <ac:spMkLst>
            <pc:docMk/>
            <pc:sldMk cId="0" sldId="256"/>
            <ac:spMk id="100" creationId="{806CEF0B-5733-482C-9868-4C57AF79DA3E}"/>
          </ac:spMkLst>
        </pc:spChg>
        <pc:picChg chg="mod ord">
          <ac:chgData name="murielle Conradt" userId="0a7e089b06e29325" providerId="LiveId" clId="{502E61EB-A972-4D0E-97FE-CA76FB4639D4}" dt="2023-09-17T14:18:53.126" v="105" actId="26606"/>
          <ac:picMkLst>
            <pc:docMk/>
            <pc:sldMk cId="0" sldId="256"/>
            <ac:picMk id="4" creationId="{A2334D62-C45C-17B5-C5CA-BCF152573646}"/>
          </ac:picMkLst>
        </pc:picChg>
        <pc:cxnChg chg="add del">
          <ac:chgData name="murielle Conradt" userId="0a7e089b06e29325" providerId="LiveId" clId="{502E61EB-A972-4D0E-97FE-CA76FB4639D4}" dt="2023-09-17T14:15:31.131" v="20" actId="26606"/>
          <ac:cxnSpMkLst>
            <pc:docMk/>
            <pc:sldMk cId="0" sldId="256"/>
            <ac:cxnSpMk id="70" creationId="{FC5D3B4D-9BAC-482B-A34B-01BB35CB5316}"/>
          </ac:cxnSpMkLst>
        </pc:cxnChg>
        <pc:cxnChg chg="add del">
          <ac:chgData name="murielle Conradt" userId="0a7e089b06e29325" providerId="LiveId" clId="{502E61EB-A972-4D0E-97FE-CA76FB4639D4}" dt="2023-09-17T14:18:34.717" v="99" actId="26606"/>
          <ac:cxnSpMkLst>
            <pc:docMk/>
            <pc:sldMk cId="0" sldId="256"/>
            <ac:cxnSpMk id="79" creationId="{FC5D3B4D-9BAC-482B-A34B-01BB35CB5316}"/>
          </ac:cxnSpMkLst>
        </pc:cxnChg>
        <pc:cxnChg chg="add del">
          <ac:chgData name="murielle Conradt" userId="0a7e089b06e29325" providerId="LiveId" clId="{502E61EB-A972-4D0E-97FE-CA76FB4639D4}" dt="2023-09-17T14:18:53.126" v="105" actId="26606"/>
          <ac:cxnSpMkLst>
            <pc:docMk/>
            <pc:sldMk cId="0" sldId="256"/>
            <ac:cxnSpMk id="84" creationId="{F4F4AF38-8AAD-4B65-9274-0033CABC4A16}"/>
          </ac:cxnSpMkLst>
        </pc:cxnChg>
        <pc:cxnChg chg="add del">
          <ac:chgData name="murielle Conradt" userId="0a7e089b06e29325" providerId="LiveId" clId="{502E61EB-A972-4D0E-97FE-CA76FB4639D4}" dt="2023-09-17T14:18:47.016" v="102" actId="26606"/>
          <ac:cxnSpMkLst>
            <pc:docMk/>
            <pc:sldMk cId="0" sldId="256"/>
            <ac:cxnSpMk id="95" creationId="{FC5D3B4D-9BAC-482B-A34B-01BB35CB5316}"/>
          </ac:cxnSpMkLst>
        </pc:cxnChg>
        <pc:cxnChg chg="add del">
          <ac:chgData name="murielle Conradt" userId="0a7e089b06e29325" providerId="LiveId" clId="{502E61EB-A972-4D0E-97FE-CA76FB4639D4}" dt="2023-09-17T14:18:53.119" v="104" actId="26606"/>
          <ac:cxnSpMkLst>
            <pc:docMk/>
            <pc:sldMk cId="0" sldId="256"/>
            <ac:cxnSpMk id="97" creationId="{F4F4AF38-8AAD-4B65-9274-0033CABC4A16}"/>
          </ac:cxnSpMkLst>
        </pc:cxnChg>
        <pc:cxnChg chg="add">
          <ac:chgData name="murielle Conradt" userId="0a7e089b06e29325" providerId="LiveId" clId="{502E61EB-A972-4D0E-97FE-CA76FB4639D4}" dt="2023-09-17T14:18:53.126" v="105" actId="26606"/>
          <ac:cxnSpMkLst>
            <pc:docMk/>
            <pc:sldMk cId="0" sldId="256"/>
            <ac:cxnSpMk id="101" creationId="{FC5D3B4D-9BAC-482B-A34B-01BB35CB5316}"/>
          </ac:cxnSpMkLst>
        </pc:cxnChg>
      </pc:sldChg>
      <pc:sldChg chg="addSp delSp modSp mod">
        <pc:chgData name="murielle Conradt" userId="0a7e089b06e29325" providerId="LiveId" clId="{502E61EB-A972-4D0E-97FE-CA76FB4639D4}" dt="2023-09-17T14:20:26.760" v="121" actId="26606"/>
        <pc:sldMkLst>
          <pc:docMk/>
          <pc:sldMk cId="0" sldId="257"/>
        </pc:sldMkLst>
        <pc:spChg chg="mod">
          <ac:chgData name="murielle Conradt" userId="0a7e089b06e29325" providerId="LiveId" clId="{502E61EB-A972-4D0E-97FE-CA76FB4639D4}" dt="2023-09-17T14:20:26.760" v="121" actId="26606"/>
          <ac:spMkLst>
            <pc:docMk/>
            <pc:sldMk cId="0" sldId="257"/>
            <ac:spMk id="61" creationId="{00000000-0000-0000-0000-000000000000}"/>
          </ac:spMkLst>
        </pc:spChg>
        <pc:spChg chg="add del">
          <ac:chgData name="murielle Conradt" userId="0a7e089b06e29325" providerId="LiveId" clId="{502E61EB-A972-4D0E-97FE-CA76FB4639D4}" dt="2023-09-17T14:19:49.347" v="110" actId="26606"/>
          <ac:spMkLst>
            <pc:docMk/>
            <pc:sldMk cId="0" sldId="257"/>
            <ac:spMk id="62" creationId="{00000000-0000-0000-0000-000000000000}"/>
          </ac:spMkLst>
        </pc:spChg>
        <pc:spChg chg="add del">
          <ac:chgData name="murielle Conradt" userId="0a7e089b06e29325" providerId="LiveId" clId="{502E61EB-A972-4D0E-97FE-CA76FB4639D4}" dt="2023-09-17T14:19:49.347" v="110" actId="26606"/>
          <ac:spMkLst>
            <pc:docMk/>
            <pc:sldMk cId="0" sldId="257"/>
            <ac:spMk id="70" creationId="{77D7B666-D5E6-48CE-B26A-FB5E5C34AF90}"/>
          </ac:spMkLst>
        </pc:spChg>
        <pc:spChg chg="add del">
          <ac:chgData name="murielle Conradt" userId="0a7e089b06e29325" providerId="LiveId" clId="{502E61EB-A972-4D0E-97FE-CA76FB4639D4}" dt="2023-09-17T14:19:49.347" v="110" actId="26606"/>
          <ac:spMkLst>
            <pc:docMk/>
            <pc:sldMk cId="0" sldId="257"/>
            <ac:spMk id="72" creationId="{F6EE670A-A41A-44AD-BC1C-2090365EB5B3}"/>
          </ac:spMkLst>
        </pc:spChg>
        <pc:spChg chg="add del">
          <ac:chgData name="murielle Conradt" userId="0a7e089b06e29325" providerId="LiveId" clId="{502E61EB-A972-4D0E-97FE-CA76FB4639D4}" dt="2023-09-17T14:19:44.537" v="107" actId="26606"/>
          <ac:spMkLst>
            <pc:docMk/>
            <pc:sldMk cId="0" sldId="257"/>
            <ac:spMk id="80" creationId="{FC695245-44E3-4A14-900A-D06036644A4E}"/>
          </ac:spMkLst>
        </pc:spChg>
        <pc:spChg chg="add del">
          <ac:chgData name="murielle Conradt" userId="0a7e089b06e29325" providerId="LiveId" clId="{502E61EB-A972-4D0E-97FE-CA76FB4639D4}" dt="2023-09-17T14:19:49.331" v="109" actId="26606"/>
          <ac:spMkLst>
            <pc:docMk/>
            <pc:sldMk cId="0" sldId="257"/>
            <ac:spMk id="85" creationId="{00000000-0000-0000-0000-000000000000}"/>
          </ac:spMkLst>
        </pc:spChg>
        <pc:spChg chg="add">
          <ac:chgData name="murielle Conradt" userId="0a7e089b06e29325" providerId="LiveId" clId="{502E61EB-A972-4D0E-97FE-CA76FB4639D4}" dt="2023-09-17T14:20:26.760" v="121" actId="26606"/>
          <ac:spMkLst>
            <pc:docMk/>
            <pc:sldMk cId="0" sldId="257"/>
            <ac:spMk id="95" creationId="{875D9C90-9BC4-475D-882D-E5CE728248F9}"/>
          </ac:spMkLst>
        </pc:spChg>
        <pc:graphicFrameChg chg="add del">
          <ac:chgData name="murielle Conradt" userId="0a7e089b06e29325" providerId="LiveId" clId="{502E61EB-A972-4D0E-97FE-CA76FB4639D4}" dt="2023-09-17T14:19:44.537" v="107" actId="26606"/>
          <ac:graphicFrameMkLst>
            <pc:docMk/>
            <pc:sldMk cId="0" sldId="257"/>
            <ac:graphicFrameMk id="74" creationId="{835ED419-ED83-FFB4-698D-5F8C4C664042}"/>
          </ac:graphicFrameMkLst>
        </pc:graphicFrameChg>
        <pc:graphicFrameChg chg="add mod modGraphic">
          <ac:chgData name="murielle Conradt" userId="0a7e089b06e29325" providerId="LiveId" clId="{502E61EB-A972-4D0E-97FE-CA76FB4639D4}" dt="2023-09-17T14:20:26.760" v="121" actId="26606"/>
          <ac:graphicFrameMkLst>
            <pc:docMk/>
            <pc:sldMk cId="0" sldId="257"/>
            <ac:graphicFrameMk id="88" creationId="{16009E8E-C308-D469-6448-BDDDDAF40DEE}"/>
          </ac:graphicFrameMkLst>
        </pc:graphicFrameChg>
        <pc:picChg chg="add del">
          <ac:chgData name="murielle Conradt" userId="0a7e089b06e29325" providerId="LiveId" clId="{502E61EB-A972-4D0E-97FE-CA76FB4639D4}" dt="2023-09-17T14:19:49.331" v="109" actId="26606"/>
          <ac:picMkLst>
            <pc:docMk/>
            <pc:sldMk cId="0" sldId="257"/>
            <ac:picMk id="83" creationId="{E0C4744A-476E-A3B4-531C-B51490BBCFFE}"/>
          </ac:picMkLst>
        </pc:picChg>
        <pc:cxnChg chg="add del">
          <ac:chgData name="murielle Conradt" userId="0a7e089b06e29325" providerId="LiveId" clId="{502E61EB-A972-4D0E-97FE-CA76FB4639D4}" dt="2023-09-17T14:19:49.347" v="110" actId="26606"/>
          <ac:cxnSpMkLst>
            <pc:docMk/>
            <pc:sldMk cId="0" sldId="257"/>
            <ac:cxnSpMk id="68" creationId="{D84960AC-1CD6-452A-B5F4-2186E3FD7450}"/>
          </ac:cxnSpMkLst>
        </pc:cxnChg>
        <pc:cxnChg chg="add del">
          <ac:chgData name="murielle Conradt" userId="0a7e089b06e29325" providerId="LiveId" clId="{502E61EB-A972-4D0E-97FE-CA76FB4639D4}" dt="2023-09-17T14:19:44.537" v="107" actId="26606"/>
          <ac:cxnSpMkLst>
            <pc:docMk/>
            <pc:sldMk cId="0" sldId="257"/>
            <ac:cxnSpMk id="79" creationId="{0E117F94-4A49-4CCB-AB97-121615AE4FCA}"/>
          </ac:cxnSpMkLst>
        </pc:cxnChg>
        <pc:cxnChg chg="add del">
          <ac:chgData name="murielle Conradt" userId="0a7e089b06e29325" providerId="LiveId" clId="{502E61EB-A972-4D0E-97FE-CA76FB4639D4}" dt="2023-09-17T14:19:49.331" v="109" actId="26606"/>
          <ac:cxnSpMkLst>
            <pc:docMk/>
            <pc:sldMk cId="0" sldId="257"/>
            <ac:cxnSpMk id="82" creationId="{B0AD926A-6A49-4FAF-A392-4534F4E93918}"/>
          </ac:cxnSpMkLst>
        </pc:cxnChg>
        <pc:cxnChg chg="add del">
          <ac:chgData name="murielle Conradt" userId="0a7e089b06e29325" providerId="LiveId" clId="{502E61EB-A972-4D0E-97FE-CA76FB4639D4}" dt="2023-09-17T14:19:49.331" v="109" actId="26606"/>
          <ac:cxnSpMkLst>
            <pc:docMk/>
            <pc:sldMk cId="0" sldId="257"/>
            <ac:cxnSpMk id="84" creationId="{3CEB095E-D776-4087-A910-2658B2951D5A}"/>
          </ac:cxnSpMkLst>
        </pc:cxnChg>
        <pc:cxnChg chg="add del">
          <ac:chgData name="murielle Conradt" userId="0a7e089b06e29325" providerId="LiveId" clId="{502E61EB-A972-4D0E-97FE-CA76FB4639D4}" dt="2023-09-17T14:20:26.760" v="121" actId="26606"/>
          <ac:cxnSpMkLst>
            <pc:docMk/>
            <pc:sldMk cId="0" sldId="257"/>
            <ac:cxnSpMk id="87" creationId="{0E117F94-4A49-4CCB-AB97-121615AE4FCA}"/>
          </ac:cxnSpMkLst>
        </pc:cxnChg>
        <pc:cxnChg chg="add">
          <ac:chgData name="murielle Conradt" userId="0a7e089b06e29325" providerId="LiveId" clId="{502E61EB-A972-4D0E-97FE-CA76FB4639D4}" dt="2023-09-17T14:20:26.760" v="121" actId="26606"/>
          <ac:cxnSpMkLst>
            <pc:docMk/>
            <pc:sldMk cId="0" sldId="257"/>
            <ac:cxnSpMk id="93" creationId="{0E117F94-4A49-4CCB-AB97-121615AE4FCA}"/>
          </ac:cxnSpMkLst>
        </pc:cxnChg>
        <pc:cxnChg chg="add">
          <ac:chgData name="murielle Conradt" userId="0a7e089b06e29325" providerId="LiveId" clId="{502E61EB-A972-4D0E-97FE-CA76FB4639D4}" dt="2023-09-17T14:20:26.760" v="121" actId="26606"/>
          <ac:cxnSpMkLst>
            <pc:docMk/>
            <pc:sldMk cId="0" sldId="257"/>
            <ac:cxnSpMk id="97" creationId="{5B9A992A-8032-4495-B8E1-DA5D877041CE}"/>
          </ac:cxnSpMkLst>
        </pc:cxnChg>
      </pc:sldChg>
      <pc:sldChg chg="modSp mod">
        <pc:chgData name="murielle Conradt" userId="0a7e089b06e29325" providerId="LiveId" clId="{502E61EB-A972-4D0E-97FE-CA76FB4639D4}" dt="2023-09-04T10:43:11.131" v="4" actId="20577"/>
        <pc:sldMkLst>
          <pc:docMk/>
          <pc:sldMk cId="0" sldId="301"/>
        </pc:sldMkLst>
        <pc:spChg chg="mod">
          <ac:chgData name="murielle Conradt" userId="0a7e089b06e29325" providerId="LiveId" clId="{502E61EB-A972-4D0E-97FE-CA76FB4639D4}" dt="2023-09-04T10:43:11.131" v="4" actId="20577"/>
          <ac:spMkLst>
            <pc:docMk/>
            <pc:sldMk cId="0" sldId="301"/>
            <ac:spMk id="316" creationId="{00000000-0000-0000-0000-000000000000}"/>
          </ac:spMkLst>
        </pc:spChg>
      </pc:sldChg>
      <pc:sldChg chg="addSp delSp modSp mod">
        <pc:chgData name="murielle Conradt" userId="0a7e089b06e29325" providerId="LiveId" clId="{502E61EB-A972-4D0E-97FE-CA76FB4639D4}" dt="2023-09-17T14:15:49.875" v="21" actId="26606"/>
        <pc:sldMkLst>
          <pc:docMk/>
          <pc:sldMk cId="212396034" sldId="315"/>
        </pc:sldMkLst>
        <pc:spChg chg="mod">
          <ac:chgData name="murielle Conradt" userId="0a7e089b06e29325" providerId="LiveId" clId="{502E61EB-A972-4D0E-97FE-CA76FB4639D4}" dt="2023-09-17T14:15:49.875" v="21" actId="26606"/>
          <ac:spMkLst>
            <pc:docMk/>
            <pc:sldMk cId="212396034" sldId="315"/>
            <ac:spMk id="2" creationId="{700199FB-47E7-4E1E-2543-4028E19CD4EA}"/>
          </ac:spMkLst>
        </pc:spChg>
        <pc:spChg chg="mod">
          <ac:chgData name="murielle Conradt" userId="0a7e089b06e29325" providerId="LiveId" clId="{502E61EB-A972-4D0E-97FE-CA76FB4639D4}" dt="2023-09-17T14:15:49.875" v="21" actId="26606"/>
          <ac:spMkLst>
            <pc:docMk/>
            <pc:sldMk cId="212396034" sldId="315"/>
            <ac:spMk id="3" creationId="{E9E1F9EA-CCAE-82CA-CCA3-486979C3766B}"/>
          </ac:spMkLst>
        </pc:spChg>
        <pc:spChg chg="del">
          <ac:chgData name="murielle Conradt" userId="0a7e089b06e29325" providerId="LiveId" clId="{502E61EB-A972-4D0E-97FE-CA76FB4639D4}" dt="2023-09-17T14:15:49.875" v="21" actId="26606"/>
          <ac:spMkLst>
            <pc:docMk/>
            <pc:sldMk cId="212396034" sldId="315"/>
            <ac:spMk id="15" creationId="{4038CB10-1F5C-4D54-9DF7-12586DE5B007}"/>
          </ac:spMkLst>
        </pc:spChg>
        <pc:spChg chg="del">
          <ac:chgData name="murielle Conradt" userId="0a7e089b06e29325" providerId="LiveId" clId="{502E61EB-A972-4D0E-97FE-CA76FB4639D4}" dt="2023-09-17T14:15:49.875" v="21" actId="26606"/>
          <ac:spMkLst>
            <pc:docMk/>
            <pc:sldMk cId="212396034" sldId="315"/>
            <ac:spMk id="16" creationId="{73ED6512-6858-4552-B699-9A97FE9A4EA2}"/>
          </ac:spMkLst>
        </pc:spChg>
        <pc:spChg chg="add">
          <ac:chgData name="murielle Conradt" userId="0a7e089b06e29325" providerId="LiveId" clId="{502E61EB-A972-4D0E-97FE-CA76FB4639D4}" dt="2023-09-17T14:15:49.875" v="21" actId="26606"/>
          <ac:spMkLst>
            <pc:docMk/>
            <pc:sldMk cId="212396034" sldId="315"/>
            <ac:spMk id="23" creationId="{C51136FD-BBB2-4EB4-A240-3E21EECF7365}"/>
          </ac:spMkLst>
        </pc:spChg>
        <pc:picChg chg="mod ord">
          <ac:chgData name="murielle Conradt" userId="0a7e089b06e29325" providerId="LiveId" clId="{502E61EB-A972-4D0E-97FE-CA76FB4639D4}" dt="2023-09-17T14:15:49.875" v="21" actId="26606"/>
          <ac:picMkLst>
            <pc:docMk/>
            <pc:sldMk cId="212396034" sldId="315"/>
            <ac:picMk id="5" creationId="{56E6915A-EC30-9297-71B0-D09D916D4898}"/>
          </ac:picMkLst>
        </pc:picChg>
        <pc:cxnChg chg="del">
          <ac:chgData name="murielle Conradt" userId="0a7e089b06e29325" providerId="LiveId" clId="{502E61EB-A972-4D0E-97FE-CA76FB4639D4}" dt="2023-09-17T14:15:49.875" v="21" actId="26606"/>
          <ac:cxnSpMkLst>
            <pc:docMk/>
            <pc:sldMk cId="212396034" sldId="315"/>
            <ac:cxnSpMk id="8" creationId="{B0AD926A-6A49-4FAF-A392-4534F4E93918}"/>
          </ac:cxnSpMkLst>
        </pc:cxnChg>
        <pc:cxnChg chg="add">
          <ac:chgData name="murielle Conradt" userId="0a7e089b06e29325" providerId="LiveId" clId="{502E61EB-A972-4D0E-97FE-CA76FB4639D4}" dt="2023-09-17T14:15:49.875" v="21" actId="26606"/>
          <ac:cxnSpMkLst>
            <pc:docMk/>
            <pc:sldMk cId="212396034" sldId="315"/>
            <ac:cxnSpMk id="21" creationId="{B0AD926A-6A49-4FAF-A392-4534F4E93918}"/>
          </ac:cxnSpMkLst>
        </pc:cxnChg>
        <pc:cxnChg chg="add">
          <ac:chgData name="murielle Conradt" userId="0a7e089b06e29325" providerId="LiveId" clId="{502E61EB-A972-4D0E-97FE-CA76FB4639D4}" dt="2023-09-17T14:15:49.875" v="21" actId="26606"/>
          <ac:cxnSpMkLst>
            <pc:docMk/>
            <pc:sldMk cId="212396034" sldId="315"/>
            <ac:cxnSpMk id="25" creationId="{C6826B28-36B0-4CC1-8EC8-EF9B88B3564A}"/>
          </ac:cxnSpMkLst>
        </pc:cxnChg>
      </pc:sldChg>
      <pc:sldChg chg="addSp delSp modSp mod">
        <pc:chgData name="murielle Conradt" userId="0a7e089b06e29325" providerId="LiveId" clId="{502E61EB-A972-4D0E-97FE-CA76FB4639D4}" dt="2023-09-17T14:16:56.409" v="57" actId="20577"/>
        <pc:sldMkLst>
          <pc:docMk/>
          <pc:sldMk cId="2049992547" sldId="317"/>
        </pc:sldMkLst>
        <pc:spChg chg="mod">
          <ac:chgData name="murielle Conradt" userId="0a7e089b06e29325" providerId="LiveId" clId="{502E61EB-A972-4D0E-97FE-CA76FB4639D4}" dt="2023-09-17T14:16:24.298" v="23" actId="26606"/>
          <ac:spMkLst>
            <pc:docMk/>
            <pc:sldMk cId="2049992547" sldId="317"/>
            <ac:spMk id="2" creationId="{982B35D7-DDE5-43C6-6149-B102755C1097}"/>
          </ac:spMkLst>
        </pc:spChg>
        <pc:spChg chg="del">
          <ac:chgData name="murielle Conradt" userId="0a7e089b06e29325" providerId="LiveId" clId="{502E61EB-A972-4D0E-97FE-CA76FB4639D4}" dt="2023-09-17T14:16:24.298" v="23" actId="26606"/>
          <ac:spMkLst>
            <pc:docMk/>
            <pc:sldMk cId="2049992547" sldId="317"/>
            <ac:spMk id="3" creationId="{0EC166C2-619F-0AF9-A66C-E3148581791B}"/>
          </ac:spMkLst>
        </pc:spChg>
        <pc:spChg chg="del">
          <ac:chgData name="murielle Conradt" userId="0a7e089b06e29325" providerId="LiveId" clId="{502E61EB-A972-4D0E-97FE-CA76FB4639D4}" dt="2023-09-17T14:16:24.298" v="23" actId="26606"/>
          <ac:spMkLst>
            <pc:docMk/>
            <pc:sldMk cId="2049992547" sldId="317"/>
            <ac:spMk id="14" creationId="{B0890400-BB8B-4A44-AB63-65C7CA223EBA}"/>
          </ac:spMkLst>
        </pc:spChg>
        <pc:spChg chg="add">
          <ac:chgData name="murielle Conradt" userId="0a7e089b06e29325" providerId="LiveId" clId="{502E61EB-A972-4D0E-97FE-CA76FB4639D4}" dt="2023-09-17T14:16:24.298" v="23" actId="26606"/>
          <ac:spMkLst>
            <pc:docMk/>
            <pc:sldMk cId="2049992547" sldId="317"/>
            <ac:spMk id="24" creationId="{FC695245-44E3-4A14-900A-D06036644A4E}"/>
          </ac:spMkLst>
        </pc:spChg>
        <pc:graphicFrameChg chg="add mod">
          <ac:chgData name="murielle Conradt" userId="0a7e089b06e29325" providerId="LiveId" clId="{502E61EB-A972-4D0E-97FE-CA76FB4639D4}" dt="2023-09-17T14:16:56.409" v="57" actId="20577"/>
          <ac:graphicFrameMkLst>
            <pc:docMk/>
            <pc:sldMk cId="2049992547" sldId="317"/>
            <ac:graphicFrameMk id="18" creationId="{5B690D03-C6D6-BDD7-F4D9-FB75EB93BBC1}"/>
          </ac:graphicFrameMkLst>
        </pc:graphicFrameChg>
        <pc:cxnChg chg="del">
          <ac:chgData name="murielle Conradt" userId="0a7e089b06e29325" providerId="LiveId" clId="{502E61EB-A972-4D0E-97FE-CA76FB4639D4}" dt="2023-09-17T14:16:24.298" v="23" actId="26606"/>
          <ac:cxnSpMkLst>
            <pc:docMk/>
            <pc:sldMk cId="2049992547" sldId="317"/>
            <ac:cxnSpMk id="9" creationId="{D84960AC-1CD6-452A-B5F4-2186E3FD7450}"/>
          </ac:cxnSpMkLst>
        </pc:cxnChg>
        <pc:cxnChg chg="del">
          <ac:chgData name="murielle Conradt" userId="0a7e089b06e29325" providerId="LiveId" clId="{502E61EB-A972-4D0E-97FE-CA76FB4639D4}" dt="2023-09-17T14:16:24.298" v="23" actId="26606"/>
          <ac:cxnSpMkLst>
            <pc:docMk/>
            <pc:sldMk cId="2049992547" sldId="317"/>
            <ac:cxnSpMk id="16" creationId="{4D39B797-CDC6-4529-8A36-9CBFC9816337}"/>
          </ac:cxnSpMkLst>
        </pc:cxnChg>
        <pc:cxnChg chg="add">
          <ac:chgData name="murielle Conradt" userId="0a7e089b06e29325" providerId="LiveId" clId="{502E61EB-A972-4D0E-97FE-CA76FB4639D4}" dt="2023-09-17T14:16:24.298" v="23" actId="26606"/>
          <ac:cxnSpMkLst>
            <pc:docMk/>
            <pc:sldMk cId="2049992547" sldId="317"/>
            <ac:cxnSpMk id="22" creationId="{0E117F94-4A49-4CCB-AB97-121615AE4FCA}"/>
          </ac:cxnSpMkLst>
        </pc:cxnChg>
      </pc:sldChg>
      <pc:sldChg chg="addSp delSp modSp mod">
        <pc:chgData name="murielle Conradt" userId="0a7e089b06e29325" providerId="LiveId" clId="{502E61EB-A972-4D0E-97FE-CA76FB4639D4}" dt="2023-09-17T14:16:17.477" v="22" actId="26606"/>
        <pc:sldMkLst>
          <pc:docMk/>
          <pc:sldMk cId="776349054" sldId="328"/>
        </pc:sldMkLst>
        <pc:spChg chg="mod">
          <ac:chgData name="murielle Conradt" userId="0a7e089b06e29325" providerId="LiveId" clId="{502E61EB-A972-4D0E-97FE-CA76FB4639D4}" dt="2023-09-17T14:16:17.477" v="22" actId="26606"/>
          <ac:spMkLst>
            <pc:docMk/>
            <pc:sldMk cId="776349054" sldId="328"/>
            <ac:spMk id="2" creationId="{95D20A51-2FB4-A3B4-93CE-3E452701F834}"/>
          </ac:spMkLst>
        </pc:spChg>
        <pc:spChg chg="mod">
          <ac:chgData name="murielle Conradt" userId="0a7e089b06e29325" providerId="LiveId" clId="{502E61EB-A972-4D0E-97FE-CA76FB4639D4}" dt="2023-09-17T14:16:17.477" v="22" actId="26606"/>
          <ac:spMkLst>
            <pc:docMk/>
            <pc:sldMk cId="776349054" sldId="328"/>
            <ac:spMk id="3" creationId="{8159A04A-71A8-B58A-2102-2FC782DC3650}"/>
          </ac:spMkLst>
        </pc:spChg>
        <pc:spChg chg="add">
          <ac:chgData name="murielle Conradt" userId="0a7e089b06e29325" providerId="LiveId" clId="{502E61EB-A972-4D0E-97FE-CA76FB4639D4}" dt="2023-09-17T14:16:17.477" v="22" actId="26606"/>
          <ac:spMkLst>
            <pc:docMk/>
            <pc:sldMk cId="776349054" sldId="328"/>
            <ac:spMk id="26" creationId="{C51136FD-BBB2-4EB4-A240-3E21EECF7365}"/>
          </ac:spMkLst>
        </pc:spChg>
        <pc:picChg chg="mod">
          <ac:chgData name="murielle Conradt" userId="0a7e089b06e29325" providerId="LiveId" clId="{502E61EB-A972-4D0E-97FE-CA76FB4639D4}" dt="2023-09-17T14:16:17.477" v="22" actId="26606"/>
          <ac:picMkLst>
            <pc:docMk/>
            <pc:sldMk cId="776349054" sldId="328"/>
            <ac:picMk id="5" creationId="{09BD5272-1676-9A78-F2C7-30B53BE57C70}"/>
          </ac:picMkLst>
        </pc:picChg>
        <pc:cxnChg chg="del">
          <ac:chgData name="murielle Conradt" userId="0a7e089b06e29325" providerId="LiveId" clId="{502E61EB-A972-4D0E-97FE-CA76FB4639D4}" dt="2023-09-17T14:16:17.477" v="22" actId="26606"/>
          <ac:cxnSpMkLst>
            <pc:docMk/>
            <pc:sldMk cId="776349054" sldId="328"/>
            <ac:cxnSpMk id="19" creationId="{F4F4AF38-8AAD-4B65-9274-0033CABC4A16}"/>
          </ac:cxnSpMkLst>
        </pc:cxnChg>
        <pc:cxnChg chg="add">
          <ac:chgData name="murielle Conradt" userId="0a7e089b06e29325" providerId="LiveId" clId="{502E61EB-A972-4D0E-97FE-CA76FB4639D4}" dt="2023-09-17T14:16:17.477" v="22" actId="26606"/>
          <ac:cxnSpMkLst>
            <pc:docMk/>
            <pc:sldMk cId="776349054" sldId="328"/>
            <ac:cxnSpMk id="24" creationId="{B0AD926A-6A49-4FAF-A392-4534F4E93918}"/>
          </ac:cxnSpMkLst>
        </pc:cxnChg>
        <pc:cxnChg chg="add">
          <ac:chgData name="murielle Conradt" userId="0a7e089b06e29325" providerId="LiveId" clId="{502E61EB-A972-4D0E-97FE-CA76FB4639D4}" dt="2023-09-17T14:16:17.477" v="22" actId="26606"/>
          <ac:cxnSpMkLst>
            <pc:docMk/>
            <pc:sldMk cId="776349054" sldId="328"/>
            <ac:cxnSpMk id="28" creationId="{C6826B28-36B0-4CC1-8EC8-EF9B88B3564A}"/>
          </ac:cxnSpMkLst>
        </pc:cxnChg>
      </pc:sldChg>
      <pc:sldChg chg="addSp delSp modSp mod">
        <pc:chgData name="murielle Conradt" userId="0a7e089b06e29325" providerId="LiveId" clId="{502E61EB-A972-4D0E-97FE-CA76FB4639D4}" dt="2023-09-17T14:17:44.332" v="97" actId="26606"/>
        <pc:sldMkLst>
          <pc:docMk/>
          <pc:sldMk cId="415226208" sldId="329"/>
        </pc:sldMkLst>
        <pc:spChg chg="mod">
          <ac:chgData name="murielle Conradt" userId="0a7e089b06e29325" providerId="LiveId" clId="{502E61EB-A972-4D0E-97FE-CA76FB4639D4}" dt="2023-09-17T14:17:44.332" v="97" actId="26606"/>
          <ac:spMkLst>
            <pc:docMk/>
            <pc:sldMk cId="415226208" sldId="329"/>
            <ac:spMk id="2" creationId="{C229B72D-9304-C06B-D7AF-33D52A4B0BBD}"/>
          </ac:spMkLst>
        </pc:spChg>
        <pc:spChg chg="mod">
          <ac:chgData name="murielle Conradt" userId="0a7e089b06e29325" providerId="LiveId" clId="{502E61EB-A972-4D0E-97FE-CA76FB4639D4}" dt="2023-09-17T14:17:44.332" v="97" actId="26606"/>
          <ac:spMkLst>
            <pc:docMk/>
            <pc:sldMk cId="415226208" sldId="329"/>
            <ac:spMk id="3" creationId="{482D66F2-4C12-EE8F-BB19-9AFF91C674CB}"/>
          </ac:spMkLst>
        </pc:spChg>
        <pc:spChg chg="add del">
          <ac:chgData name="murielle Conradt" userId="0a7e089b06e29325" providerId="LiveId" clId="{502E61EB-A972-4D0E-97FE-CA76FB4639D4}" dt="2023-09-17T14:17:44.332" v="97" actId="26606"/>
          <ac:spMkLst>
            <pc:docMk/>
            <pc:sldMk cId="415226208" sldId="329"/>
            <ac:spMk id="26" creationId="{81CE8CA9-D6D2-4C46-8070-9566F894E53E}"/>
          </ac:spMkLst>
        </pc:spChg>
        <pc:spChg chg="add">
          <ac:chgData name="murielle Conradt" userId="0a7e089b06e29325" providerId="LiveId" clId="{502E61EB-A972-4D0E-97FE-CA76FB4639D4}" dt="2023-09-17T14:17:44.332" v="97" actId="26606"/>
          <ac:spMkLst>
            <pc:docMk/>
            <pc:sldMk cId="415226208" sldId="329"/>
            <ac:spMk id="35" creationId="{C51136FD-BBB2-4EB4-A240-3E21EECF7365}"/>
          </ac:spMkLst>
        </pc:spChg>
        <pc:picChg chg="mod">
          <ac:chgData name="murielle Conradt" userId="0a7e089b06e29325" providerId="LiveId" clId="{502E61EB-A972-4D0E-97FE-CA76FB4639D4}" dt="2023-09-17T14:17:10.967" v="58" actId="26606"/>
          <ac:picMkLst>
            <pc:docMk/>
            <pc:sldMk cId="415226208" sldId="329"/>
            <ac:picMk id="5" creationId="{685787C2-46F0-8E6E-4D63-5451CAB6E4F1}"/>
          </ac:picMkLst>
        </pc:picChg>
        <pc:cxnChg chg="del">
          <ac:chgData name="murielle Conradt" userId="0a7e089b06e29325" providerId="LiveId" clId="{502E61EB-A972-4D0E-97FE-CA76FB4639D4}" dt="2023-09-17T14:17:10.967" v="58" actId="26606"/>
          <ac:cxnSpMkLst>
            <pc:docMk/>
            <pc:sldMk cId="415226208" sldId="329"/>
            <ac:cxnSpMk id="19" creationId="{F4F4AF38-8AAD-4B65-9274-0033CABC4A16}"/>
          </ac:cxnSpMkLst>
        </pc:cxnChg>
        <pc:cxnChg chg="add del">
          <ac:chgData name="murielle Conradt" userId="0a7e089b06e29325" providerId="LiveId" clId="{502E61EB-A972-4D0E-97FE-CA76FB4639D4}" dt="2023-09-17T14:17:44.332" v="97" actId="26606"/>
          <ac:cxnSpMkLst>
            <pc:docMk/>
            <pc:sldMk cId="415226208" sldId="329"/>
            <ac:cxnSpMk id="24" creationId="{F4F4AF38-8AAD-4B65-9274-0033CABC4A16}"/>
          </ac:cxnSpMkLst>
        </pc:cxnChg>
        <pc:cxnChg chg="add del">
          <ac:chgData name="murielle Conradt" userId="0a7e089b06e29325" providerId="LiveId" clId="{502E61EB-A972-4D0E-97FE-CA76FB4639D4}" dt="2023-09-17T14:17:44.332" v="97" actId="26606"/>
          <ac:cxnSpMkLst>
            <pc:docMk/>
            <pc:sldMk cId="415226208" sldId="329"/>
            <ac:cxnSpMk id="28" creationId="{72B31CF5-BEC2-457D-A52F-6A5CCB066FEC}"/>
          </ac:cxnSpMkLst>
        </pc:cxnChg>
        <pc:cxnChg chg="add">
          <ac:chgData name="murielle Conradt" userId="0a7e089b06e29325" providerId="LiveId" clId="{502E61EB-A972-4D0E-97FE-CA76FB4639D4}" dt="2023-09-17T14:17:44.332" v="97" actId="26606"/>
          <ac:cxnSpMkLst>
            <pc:docMk/>
            <pc:sldMk cId="415226208" sldId="329"/>
            <ac:cxnSpMk id="33" creationId="{B0AD926A-6A49-4FAF-A392-4534F4E93918}"/>
          </ac:cxnSpMkLst>
        </pc:cxnChg>
        <pc:cxnChg chg="add">
          <ac:chgData name="murielle Conradt" userId="0a7e089b06e29325" providerId="LiveId" clId="{502E61EB-A972-4D0E-97FE-CA76FB4639D4}" dt="2023-09-17T14:17:44.332" v="97" actId="26606"/>
          <ac:cxnSpMkLst>
            <pc:docMk/>
            <pc:sldMk cId="415226208" sldId="329"/>
            <ac:cxnSpMk id="37" creationId="{C6826B28-36B0-4CC1-8EC8-EF9B88B3564A}"/>
          </ac:cxnSpMkLst>
        </pc:cxnChg>
      </pc:sldChg>
      <pc:sldChg chg="addSp delSp modSp mod">
        <pc:chgData name="murielle Conradt" userId="0a7e089b06e29325" providerId="LiveId" clId="{502E61EB-A972-4D0E-97FE-CA76FB4639D4}" dt="2023-09-17T14:18:11.298" v="98" actId="26606"/>
        <pc:sldMkLst>
          <pc:docMk/>
          <pc:sldMk cId="341729418" sldId="330"/>
        </pc:sldMkLst>
        <pc:spChg chg="mod">
          <ac:chgData name="murielle Conradt" userId="0a7e089b06e29325" providerId="LiveId" clId="{502E61EB-A972-4D0E-97FE-CA76FB4639D4}" dt="2023-09-17T14:18:11.298" v="98" actId="26606"/>
          <ac:spMkLst>
            <pc:docMk/>
            <pc:sldMk cId="341729418" sldId="330"/>
            <ac:spMk id="2" creationId="{774397C2-6F17-C2F3-AB4B-1C5302B39E33}"/>
          </ac:spMkLst>
        </pc:spChg>
        <pc:spChg chg="mod">
          <ac:chgData name="murielle Conradt" userId="0a7e089b06e29325" providerId="LiveId" clId="{502E61EB-A972-4D0E-97FE-CA76FB4639D4}" dt="2023-09-17T14:18:11.298" v="98" actId="26606"/>
          <ac:spMkLst>
            <pc:docMk/>
            <pc:sldMk cId="341729418" sldId="330"/>
            <ac:spMk id="3" creationId="{1FFB2218-AA7D-ED73-4C76-9FB0544E2680}"/>
          </ac:spMkLst>
        </pc:spChg>
        <pc:spChg chg="add">
          <ac:chgData name="murielle Conradt" userId="0a7e089b06e29325" providerId="LiveId" clId="{502E61EB-A972-4D0E-97FE-CA76FB4639D4}" dt="2023-09-17T14:18:11.298" v="98" actId="26606"/>
          <ac:spMkLst>
            <pc:docMk/>
            <pc:sldMk cId="341729418" sldId="330"/>
            <ac:spMk id="16" creationId="{C51136FD-BBB2-4EB4-A240-3E21EECF7365}"/>
          </ac:spMkLst>
        </pc:spChg>
        <pc:picChg chg="mod">
          <ac:chgData name="murielle Conradt" userId="0a7e089b06e29325" providerId="LiveId" clId="{502E61EB-A972-4D0E-97FE-CA76FB4639D4}" dt="2023-09-17T14:18:11.298" v="98" actId="26606"/>
          <ac:picMkLst>
            <pc:docMk/>
            <pc:sldMk cId="341729418" sldId="330"/>
            <ac:picMk id="5" creationId="{417CCB89-2DDF-32B5-A613-CA1158B5586C}"/>
          </ac:picMkLst>
        </pc:picChg>
        <pc:cxnChg chg="del">
          <ac:chgData name="murielle Conradt" userId="0a7e089b06e29325" providerId="LiveId" clId="{502E61EB-A972-4D0E-97FE-CA76FB4639D4}" dt="2023-09-17T14:18:11.298" v="98" actId="26606"/>
          <ac:cxnSpMkLst>
            <pc:docMk/>
            <pc:sldMk cId="341729418" sldId="330"/>
            <ac:cxnSpMk id="9" creationId="{B0AD926A-6A49-4FAF-A392-4534F4E93918}"/>
          </ac:cxnSpMkLst>
        </pc:cxnChg>
        <pc:cxnChg chg="add">
          <ac:chgData name="murielle Conradt" userId="0a7e089b06e29325" providerId="LiveId" clId="{502E61EB-A972-4D0E-97FE-CA76FB4639D4}" dt="2023-09-17T14:18:11.298" v="98" actId="26606"/>
          <ac:cxnSpMkLst>
            <pc:docMk/>
            <pc:sldMk cId="341729418" sldId="330"/>
            <ac:cxnSpMk id="11" creationId="{B0AD926A-6A49-4FAF-A392-4534F4E93918}"/>
          </ac:cxnSpMkLst>
        </pc:cxnChg>
        <pc:cxnChg chg="add">
          <ac:chgData name="murielle Conradt" userId="0a7e089b06e29325" providerId="LiveId" clId="{502E61EB-A972-4D0E-97FE-CA76FB4639D4}" dt="2023-09-17T14:18:11.298" v="98" actId="26606"/>
          <ac:cxnSpMkLst>
            <pc:docMk/>
            <pc:sldMk cId="341729418" sldId="330"/>
            <ac:cxnSpMk id="18" creationId="{C6826B28-36B0-4CC1-8EC8-EF9B88B3564A}"/>
          </ac:cxnSpMkLst>
        </pc:cxnChg>
      </pc:sldChg>
    </pc:docChg>
  </pc:docChgLst>
  <pc:docChgLst>
    <pc:chgData name="murielle Conradt" userId="0a7e089b06e29325" providerId="LiveId" clId="{4BF782A3-DC8E-45EB-8180-50BEC354D5F8}"/>
    <pc:docChg chg="undo custSel addSld delSld modSld">
      <pc:chgData name="murielle Conradt" userId="0a7e089b06e29325" providerId="LiveId" clId="{4BF782A3-DC8E-45EB-8180-50BEC354D5F8}" dt="2022-10-24T07:00:12.054" v="743" actId="20577"/>
      <pc:docMkLst>
        <pc:docMk/>
      </pc:docMkLst>
      <pc:sldChg chg="addSp modSp mod">
        <pc:chgData name="murielle Conradt" userId="0a7e089b06e29325" providerId="LiveId" clId="{4BF782A3-DC8E-45EB-8180-50BEC354D5F8}" dt="2022-10-19T07:53:42.651" v="33" actId="26606"/>
        <pc:sldMkLst>
          <pc:docMk/>
          <pc:sldMk cId="0" sldId="257"/>
        </pc:sldMkLst>
        <pc:spChg chg="mod">
          <ac:chgData name="murielle Conradt" userId="0a7e089b06e29325" providerId="LiveId" clId="{4BF782A3-DC8E-45EB-8180-50BEC354D5F8}" dt="2022-10-19T07:53:42.651" v="33" actId="26606"/>
          <ac:spMkLst>
            <pc:docMk/>
            <pc:sldMk cId="0" sldId="257"/>
            <ac:spMk id="61" creationId="{00000000-0000-0000-0000-000000000000}"/>
          </ac:spMkLst>
        </pc:spChg>
        <pc:spChg chg="mod">
          <ac:chgData name="murielle Conradt" userId="0a7e089b06e29325" providerId="LiveId" clId="{4BF782A3-DC8E-45EB-8180-50BEC354D5F8}" dt="2022-10-19T07:53:42.651" v="33" actId="26606"/>
          <ac:spMkLst>
            <pc:docMk/>
            <pc:sldMk cId="0" sldId="257"/>
            <ac:spMk id="62" creationId="{00000000-0000-0000-0000-000000000000}"/>
          </ac:spMkLst>
        </pc:spChg>
        <pc:spChg chg="add">
          <ac:chgData name="murielle Conradt" userId="0a7e089b06e29325" providerId="LiveId" clId="{4BF782A3-DC8E-45EB-8180-50BEC354D5F8}" dt="2022-10-19T07:53:42.651" v="33" actId="26606"/>
          <ac:spMkLst>
            <pc:docMk/>
            <pc:sldMk cId="0" sldId="257"/>
            <ac:spMk id="70" creationId="{77D7B666-D5E6-48CE-B26A-FB5E5C34AF90}"/>
          </ac:spMkLst>
        </pc:spChg>
        <pc:spChg chg="add">
          <ac:chgData name="murielle Conradt" userId="0a7e089b06e29325" providerId="LiveId" clId="{4BF782A3-DC8E-45EB-8180-50BEC354D5F8}" dt="2022-10-19T07:53:42.651" v="33" actId="26606"/>
          <ac:spMkLst>
            <pc:docMk/>
            <pc:sldMk cId="0" sldId="257"/>
            <ac:spMk id="72" creationId="{F6EE670A-A41A-44AD-BC1C-2090365EB5B3}"/>
          </ac:spMkLst>
        </pc:spChg>
        <pc:cxnChg chg="add">
          <ac:chgData name="murielle Conradt" userId="0a7e089b06e29325" providerId="LiveId" clId="{4BF782A3-DC8E-45EB-8180-50BEC354D5F8}" dt="2022-10-19T07:53:42.651" v="33" actId="26606"/>
          <ac:cxnSpMkLst>
            <pc:docMk/>
            <pc:sldMk cId="0" sldId="257"/>
            <ac:cxnSpMk id="68" creationId="{D84960AC-1CD6-452A-B5F4-2186E3FD7450}"/>
          </ac:cxnSpMkLst>
        </pc:cxnChg>
      </pc:sldChg>
      <pc:sldChg chg="addSp mod">
        <pc:chgData name="murielle Conradt" userId="0a7e089b06e29325" providerId="LiveId" clId="{4BF782A3-DC8E-45EB-8180-50BEC354D5F8}" dt="2022-10-19T07:55:34.062" v="44" actId="26606"/>
        <pc:sldMkLst>
          <pc:docMk/>
          <pc:sldMk cId="0" sldId="258"/>
        </pc:sldMkLst>
        <pc:spChg chg="add">
          <ac:chgData name="murielle Conradt" userId="0a7e089b06e29325" providerId="LiveId" clId="{4BF782A3-DC8E-45EB-8180-50BEC354D5F8}" dt="2022-10-19T07:55:34.062" v="44" actId="26606"/>
          <ac:spMkLst>
            <pc:docMk/>
            <pc:sldMk cId="0" sldId="258"/>
            <ac:spMk id="75" creationId="{31E7C082-5B81-400A-A1DE-7CA9F26ED812}"/>
          </ac:spMkLst>
        </pc:spChg>
        <pc:spChg chg="add">
          <ac:chgData name="murielle Conradt" userId="0a7e089b06e29325" providerId="LiveId" clId="{4BF782A3-DC8E-45EB-8180-50BEC354D5F8}" dt="2022-10-19T07:55:34.062" v="44" actId="26606"/>
          <ac:spMkLst>
            <pc:docMk/>
            <pc:sldMk cId="0" sldId="258"/>
            <ac:spMk id="79" creationId="{4C0648FB-4388-443C-8D4E-4A9FF0336078}"/>
          </ac:spMkLst>
        </pc:spChg>
        <pc:spChg chg="add">
          <ac:chgData name="murielle Conradt" userId="0a7e089b06e29325" providerId="LiveId" clId="{4BF782A3-DC8E-45EB-8180-50BEC354D5F8}" dt="2022-10-19T07:55:34.062" v="44" actId="26606"/>
          <ac:spMkLst>
            <pc:docMk/>
            <pc:sldMk cId="0" sldId="258"/>
            <ac:spMk id="81" creationId="{4A8D762E-DA8D-419A-BA44-68B93D3D92F8}"/>
          </ac:spMkLst>
        </pc:spChg>
        <pc:cxnChg chg="add">
          <ac:chgData name="murielle Conradt" userId="0a7e089b06e29325" providerId="LiveId" clId="{4BF782A3-DC8E-45EB-8180-50BEC354D5F8}" dt="2022-10-19T07:55:34.062" v="44" actId="26606"/>
          <ac:cxnSpMkLst>
            <pc:docMk/>
            <pc:sldMk cId="0" sldId="258"/>
            <ac:cxnSpMk id="77" creationId="{08D54232-CDE1-4B53-B430-AB82206F6B55}"/>
          </ac:cxnSpMkLst>
        </pc:cxnChg>
      </pc:sldChg>
      <pc:sldChg chg="addSp modSp mod">
        <pc:chgData name="murielle Conradt" userId="0a7e089b06e29325" providerId="LiveId" clId="{4BF782A3-DC8E-45EB-8180-50BEC354D5F8}" dt="2022-10-19T07:55:40.788" v="45" actId="26606"/>
        <pc:sldMkLst>
          <pc:docMk/>
          <pc:sldMk cId="0" sldId="259"/>
        </pc:sldMkLst>
        <pc:spChg chg="mod ord">
          <ac:chgData name="murielle Conradt" userId="0a7e089b06e29325" providerId="LiveId" clId="{4BF782A3-DC8E-45EB-8180-50BEC354D5F8}" dt="2022-10-19T07:55:40.788" v="45" actId="26606"/>
          <ac:spMkLst>
            <pc:docMk/>
            <pc:sldMk cId="0" sldId="259"/>
            <ac:spMk id="72" creationId="{00000000-0000-0000-0000-000000000000}"/>
          </ac:spMkLst>
        </pc:spChg>
        <pc:spChg chg="add">
          <ac:chgData name="murielle Conradt" userId="0a7e089b06e29325" providerId="LiveId" clId="{4BF782A3-DC8E-45EB-8180-50BEC354D5F8}" dt="2022-10-19T07:55:40.788" v="45" actId="26606"/>
          <ac:spMkLst>
            <pc:docMk/>
            <pc:sldMk cId="0" sldId="259"/>
            <ac:spMk id="88" creationId="{FAD9FB75-5E1A-4AE8-99C7-1089F2031C2D}"/>
          </ac:spMkLst>
        </pc:spChg>
        <pc:picChg chg="mod">
          <ac:chgData name="murielle Conradt" userId="0a7e089b06e29325" providerId="LiveId" clId="{4BF782A3-DC8E-45EB-8180-50BEC354D5F8}" dt="2022-10-19T07:55:40.788" v="45" actId="26606"/>
          <ac:picMkLst>
            <pc:docMk/>
            <pc:sldMk cId="0" sldId="259"/>
            <ac:picMk id="73" creationId="{00000000-0000-0000-0000-000000000000}"/>
          </ac:picMkLst>
        </pc:picChg>
        <pc:cxnChg chg="add">
          <ac:chgData name="murielle Conradt" userId="0a7e089b06e29325" providerId="LiveId" clId="{4BF782A3-DC8E-45EB-8180-50BEC354D5F8}" dt="2022-10-19T07:55:40.788" v="45" actId="26606"/>
          <ac:cxnSpMkLst>
            <pc:docMk/>
            <pc:sldMk cId="0" sldId="259"/>
            <ac:cxnSpMk id="87" creationId="{B0AD926A-6A49-4FAF-A392-4534F4E93918}"/>
          </ac:cxnSpMkLst>
        </pc:cxnChg>
        <pc:cxnChg chg="add">
          <ac:chgData name="murielle Conradt" userId="0a7e089b06e29325" providerId="LiveId" clId="{4BF782A3-DC8E-45EB-8180-50BEC354D5F8}" dt="2022-10-19T07:55:40.788" v="45" actId="26606"/>
          <ac:cxnSpMkLst>
            <pc:docMk/>
            <pc:sldMk cId="0" sldId="259"/>
            <ac:cxnSpMk id="89" creationId="{85BD3C60-BA10-42C4-9F11-282AEE6A2F54}"/>
          </ac:cxnSpMkLst>
        </pc:cxnChg>
      </pc:sldChg>
      <pc:sldChg chg="addSp mod">
        <pc:chgData name="murielle Conradt" userId="0a7e089b06e29325" providerId="LiveId" clId="{4BF782A3-DC8E-45EB-8180-50BEC354D5F8}" dt="2022-10-19T07:55:48.634" v="46" actId="26606"/>
        <pc:sldMkLst>
          <pc:docMk/>
          <pc:sldMk cId="0" sldId="260"/>
        </pc:sldMkLst>
        <pc:spChg chg="add">
          <ac:chgData name="murielle Conradt" userId="0a7e089b06e29325" providerId="LiveId" clId="{4BF782A3-DC8E-45EB-8180-50BEC354D5F8}" dt="2022-10-19T07:55:48.634" v="46" actId="26606"/>
          <ac:spMkLst>
            <pc:docMk/>
            <pc:sldMk cId="0" sldId="260"/>
            <ac:spMk id="80" creationId="{31E7C082-5B81-400A-A1DE-7CA9F26ED812}"/>
          </ac:spMkLst>
        </pc:spChg>
        <pc:spChg chg="add">
          <ac:chgData name="murielle Conradt" userId="0a7e089b06e29325" providerId="LiveId" clId="{4BF782A3-DC8E-45EB-8180-50BEC354D5F8}" dt="2022-10-19T07:55:48.634" v="46" actId="26606"/>
          <ac:spMkLst>
            <pc:docMk/>
            <pc:sldMk cId="0" sldId="260"/>
            <ac:spMk id="82" creationId="{4C0648FB-4388-443C-8D4E-4A9FF0336078}"/>
          </ac:spMkLst>
        </pc:spChg>
        <pc:spChg chg="add">
          <ac:chgData name="murielle Conradt" userId="0a7e089b06e29325" providerId="LiveId" clId="{4BF782A3-DC8E-45EB-8180-50BEC354D5F8}" dt="2022-10-19T07:55:48.634" v="46" actId="26606"/>
          <ac:spMkLst>
            <pc:docMk/>
            <pc:sldMk cId="0" sldId="260"/>
            <ac:spMk id="84" creationId="{4A8D762E-DA8D-419A-BA44-68B93D3D92F8}"/>
          </ac:spMkLst>
        </pc:spChg>
        <pc:cxnChg chg="add">
          <ac:chgData name="murielle Conradt" userId="0a7e089b06e29325" providerId="LiveId" clId="{4BF782A3-DC8E-45EB-8180-50BEC354D5F8}" dt="2022-10-19T07:55:48.634" v="46" actId="26606"/>
          <ac:cxnSpMkLst>
            <pc:docMk/>
            <pc:sldMk cId="0" sldId="260"/>
            <ac:cxnSpMk id="81" creationId="{08D54232-CDE1-4B53-B430-AB82206F6B55}"/>
          </ac:cxnSpMkLst>
        </pc:cxnChg>
      </pc:sldChg>
      <pc:sldChg chg="addSp modSp mod">
        <pc:chgData name="murielle Conradt" userId="0a7e089b06e29325" providerId="LiveId" clId="{4BF782A3-DC8E-45EB-8180-50BEC354D5F8}" dt="2022-10-19T07:55:55.532" v="47" actId="26606"/>
        <pc:sldMkLst>
          <pc:docMk/>
          <pc:sldMk cId="0" sldId="261"/>
        </pc:sldMkLst>
        <pc:spChg chg="mod">
          <ac:chgData name="murielle Conradt" userId="0a7e089b06e29325" providerId="LiveId" clId="{4BF782A3-DC8E-45EB-8180-50BEC354D5F8}" dt="2022-10-19T07:55:55.532" v="47" actId="26606"/>
          <ac:spMkLst>
            <pc:docMk/>
            <pc:sldMk cId="0" sldId="261"/>
            <ac:spMk id="83" creationId="{00000000-0000-0000-0000-000000000000}"/>
          </ac:spMkLst>
        </pc:spChg>
        <pc:spChg chg="mod">
          <ac:chgData name="murielle Conradt" userId="0a7e089b06e29325" providerId="LiveId" clId="{4BF782A3-DC8E-45EB-8180-50BEC354D5F8}" dt="2022-10-19T07:55:55.532" v="47" actId="26606"/>
          <ac:spMkLst>
            <pc:docMk/>
            <pc:sldMk cId="0" sldId="261"/>
            <ac:spMk id="84" creationId="{00000000-0000-0000-0000-000000000000}"/>
          </ac:spMkLst>
        </pc:spChg>
        <pc:picChg chg="mod">
          <ac:chgData name="murielle Conradt" userId="0a7e089b06e29325" providerId="LiveId" clId="{4BF782A3-DC8E-45EB-8180-50BEC354D5F8}" dt="2022-10-19T07:55:55.532" v="47" actId="26606"/>
          <ac:picMkLst>
            <pc:docMk/>
            <pc:sldMk cId="0" sldId="261"/>
            <ac:picMk id="85" creationId="{00000000-0000-0000-0000-000000000000}"/>
          </ac:picMkLst>
        </pc:picChg>
        <pc:cxnChg chg="add">
          <ac:chgData name="murielle Conradt" userId="0a7e089b06e29325" providerId="LiveId" clId="{4BF782A3-DC8E-45EB-8180-50BEC354D5F8}" dt="2022-10-19T07:55:55.532" v="47" actId="26606"/>
          <ac:cxnSpMkLst>
            <pc:docMk/>
            <pc:sldMk cId="0" sldId="261"/>
            <ac:cxnSpMk id="87" creationId="{B0AD926A-6A49-4FAF-A392-4534F4E93918}"/>
          </ac:cxnSpMkLst>
        </pc:cxnChg>
      </pc:sldChg>
      <pc:sldChg chg="addSp modSp mod">
        <pc:chgData name="murielle Conradt" userId="0a7e089b06e29325" providerId="LiveId" clId="{4BF782A3-DC8E-45EB-8180-50BEC354D5F8}" dt="2022-10-19T07:56:00.228" v="48" actId="26606"/>
        <pc:sldMkLst>
          <pc:docMk/>
          <pc:sldMk cId="0" sldId="262"/>
        </pc:sldMkLst>
        <pc:spChg chg="mod">
          <ac:chgData name="murielle Conradt" userId="0a7e089b06e29325" providerId="LiveId" clId="{4BF782A3-DC8E-45EB-8180-50BEC354D5F8}" dt="2022-10-19T07:56:00.228" v="48" actId="26606"/>
          <ac:spMkLst>
            <pc:docMk/>
            <pc:sldMk cId="0" sldId="262"/>
            <ac:spMk id="90" creationId="{00000000-0000-0000-0000-000000000000}"/>
          </ac:spMkLst>
        </pc:spChg>
        <pc:spChg chg="add">
          <ac:chgData name="murielle Conradt" userId="0a7e089b06e29325" providerId="LiveId" clId="{4BF782A3-DC8E-45EB-8180-50BEC354D5F8}" dt="2022-10-19T07:56:00.228" v="48" actId="26606"/>
          <ac:spMkLst>
            <pc:docMk/>
            <pc:sldMk cId="0" sldId="262"/>
            <ac:spMk id="93" creationId="{77D7B666-D5E6-48CE-B26A-FB5E5C34AF90}"/>
          </ac:spMkLst>
        </pc:spChg>
        <pc:spChg chg="add">
          <ac:chgData name="murielle Conradt" userId="0a7e089b06e29325" providerId="LiveId" clId="{4BF782A3-DC8E-45EB-8180-50BEC354D5F8}" dt="2022-10-19T07:56:00.228" v="48" actId="26606"/>
          <ac:spMkLst>
            <pc:docMk/>
            <pc:sldMk cId="0" sldId="262"/>
            <ac:spMk id="94" creationId="{F6EE670A-A41A-44AD-BC1C-2090365EB5B3}"/>
          </ac:spMkLst>
        </pc:spChg>
        <pc:cxnChg chg="add">
          <ac:chgData name="murielle Conradt" userId="0a7e089b06e29325" providerId="LiveId" clId="{4BF782A3-DC8E-45EB-8180-50BEC354D5F8}" dt="2022-10-19T07:56:00.228" v="48" actId="26606"/>
          <ac:cxnSpMkLst>
            <pc:docMk/>
            <pc:sldMk cId="0" sldId="262"/>
            <ac:cxnSpMk id="92" creationId="{D84960AC-1CD6-452A-B5F4-2186E3FD7450}"/>
          </ac:cxnSpMkLst>
        </pc:cxnChg>
      </pc:sldChg>
      <pc:sldChg chg="addSp modSp mod">
        <pc:chgData name="murielle Conradt" userId="0a7e089b06e29325" providerId="LiveId" clId="{4BF782A3-DC8E-45EB-8180-50BEC354D5F8}" dt="2022-10-19T07:56:06.626" v="49" actId="26606"/>
        <pc:sldMkLst>
          <pc:docMk/>
          <pc:sldMk cId="0" sldId="263"/>
        </pc:sldMkLst>
        <pc:spChg chg="mod">
          <ac:chgData name="murielle Conradt" userId="0a7e089b06e29325" providerId="LiveId" clId="{4BF782A3-DC8E-45EB-8180-50BEC354D5F8}" dt="2022-10-19T07:56:06.626" v="49" actId="26606"/>
          <ac:spMkLst>
            <pc:docMk/>
            <pc:sldMk cId="0" sldId="263"/>
            <ac:spMk id="96" creationId="{00000000-0000-0000-0000-000000000000}"/>
          </ac:spMkLst>
        </pc:spChg>
        <pc:spChg chg="mod ord">
          <ac:chgData name="murielle Conradt" userId="0a7e089b06e29325" providerId="LiveId" clId="{4BF782A3-DC8E-45EB-8180-50BEC354D5F8}" dt="2022-10-19T07:56:06.626" v="49" actId="26606"/>
          <ac:spMkLst>
            <pc:docMk/>
            <pc:sldMk cId="0" sldId="263"/>
            <ac:spMk id="97" creationId="{00000000-0000-0000-0000-000000000000}"/>
          </ac:spMkLst>
        </pc:spChg>
        <pc:picChg chg="mod">
          <ac:chgData name="murielle Conradt" userId="0a7e089b06e29325" providerId="LiveId" clId="{4BF782A3-DC8E-45EB-8180-50BEC354D5F8}" dt="2022-10-19T07:56:06.626" v="49" actId="26606"/>
          <ac:picMkLst>
            <pc:docMk/>
            <pc:sldMk cId="0" sldId="263"/>
            <ac:picMk id="98" creationId="{00000000-0000-0000-0000-000000000000}"/>
          </ac:picMkLst>
        </pc:picChg>
        <pc:cxnChg chg="add">
          <ac:chgData name="murielle Conradt" userId="0a7e089b06e29325" providerId="LiveId" clId="{4BF782A3-DC8E-45EB-8180-50BEC354D5F8}" dt="2022-10-19T07:56:06.626" v="49" actId="26606"/>
          <ac:cxnSpMkLst>
            <pc:docMk/>
            <pc:sldMk cId="0" sldId="263"/>
            <ac:cxnSpMk id="100" creationId="{F4F4AF38-8AAD-4B65-9274-0033CABC4A16}"/>
          </ac:cxnSpMkLst>
        </pc:cxnChg>
      </pc:sldChg>
      <pc:sldChg chg="addSp delSp modSp mod">
        <pc:chgData name="murielle Conradt" userId="0a7e089b06e29325" providerId="LiveId" clId="{4BF782A3-DC8E-45EB-8180-50BEC354D5F8}" dt="2022-10-19T07:56:35.239" v="54" actId="1076"/>
        <pc:sldMkLst>
          <pc:docMk/>
          <pc:sldMk cId="0" sldId="264"/>
        </pc:sldMkLst>
        <pc:spChg chg="del mod">
          <ac:chgData name="murielle Conradt" userId="0a7e089b06e29325" providerId="LiveId" clId="{4BF782A3-DC8E-45EB-8180-50BEC354D5F8}" dt="2022-10-19T07:56:26.900" v="52" actId="26606"/>
          <ac:spMkLst>
            <pc:docMk/>
            <pc:sldMk cId="0" sldId="264"/>
            <ac:spMk id="103" creationId="{00000000-0000-0000-0000-000000000000}"/>
          </ac:spMkLst>
        </pc:spChg>
        <pc:spChg chg="add del">
          <ac:chgData name="murielle Conradt" userId="0a7e089b06e29325" providerId="LiveId" clId="{4BF782A3-DC8E-45EB-8180-50BEC354D5F8}" dt="2022-10-19T07:56:26.900" v="52" actId="26606"/>
          <ac:spMkLst>
            <pc:docMk/>
            <pc:sldMk cId="0" sldId="264"/>
            <ac:spMk id="106" creationId="{BC82E0D7-37D0-4C31-B2DA-233C8F10C968}"/>
          </ac:spMkLst>
        </pc:spChg>
        <pc:spChg chg="add del">
          <ac:chgData name="murielle Conradt" userId="0a7e089b06e29325" providerId="LiveId" clId="{4BF782A3-DC8E-45EB-8180-50BEC354D5F8}" dt="2022-10-19T07:56:26.900" v="52" actId="26606"/>
          <ac:spMkLst>
            <pc:docMk/>
            <pc:sldMk cId="0" sldId="264"/>
            <ac:spMk id="114" creationId="{F9F40211-4307-4706-AE59-83AC153FBFFA}"/>
          </ac:spMkLst>
        </pc:spChg>
        <pc:graphicFrameChg chg="add mod">
          <ac:chgData name="murielle Conradt" userId="0a7e089b06e29325" providerId="LiveId" clId="{4BF782A3-DC8E-45EB-8180-50BEC354D5F8}" dt="2022-10-19T07:56:35.239" v="54" actId="1076"/>
          <ac:graphicFrameMkLst>
            <pc:docMk/>
            <pc:sldMk cId="0" sldId="264"/>
            <ac:graphicFrameMk id="116" creationId="{B52338DD-D03B-0A13-1E01-5910B672EA6F}"/>
          </ac:graphicFrameMkLst>
        </pc:graphicFrameChg>
        <pc:cxnChg chg="add del">
          <ac:chgData name="murielle Conradt" userId="0a7e089b06e29325" providerId="LiveId" clId="{4BF782A3-DC8E-45EB-8180-50BEC354D5F8}" dt="2022-10-19T07:56:26.900" v="52" actId="26606"/>
          <ac:cxnSpMkLst>
            <pc:docMk/>
            <pc:sldMk cId="0" sldId="264"/>
            <ac:cxnSpMk id="105" creationId="{D84960AC-1CD6-452A-B5F4-2186E3FD7450}"/>
          </ac:cxnSpMkLst>
        </pc:cxnChg>
        <pc:cxnChg chg="add del">
          <ac:chgData name="murielle Conradt" userId="0a7e089b06e29325" providerId="LiveId" clId="{4BF782A3-DC8E-45EB-8180-50BEC354D5F8}" dt="2022-10-19T07:56:26.900" v="52" actId="26606"/>
          <ac:cxnSpMkLst>
            <pc:docMk/>
            <pc:sldMk cId="0" sldId="264"/>
            <ac:cxnSpMk id="107" creationId="{1AD3A364-FD48-4C42-B623-DAD0C3ED6B47}"/>
          </ac:cxnSpMkLst>
        </pc:cxnChg>
        <pc:cxnChg chg="add">
          <ac:chgData name="murielle Conradt" userId="0a7e089b06e29325" providerId="LiveId" clId="{4BF782A3-DC8E-45EB-8180-50BEC354D5F8}" dt="2022-10-19T07:56:26.900" v="52" actId="26606"/>
          <ac:cxnSpMkLst>
            <pc:docMk/>
            <pc:sldMk cId="0" sldId="264"/>
            <ac:cxnSpMk id="120" creationId="{0E117F94-4A49-4CCB-AB97-121615AE4FCA}"/>
          </ac:cxnSpMkLst>
        </pc:cxnChg>
      </pc:sldChg>
      <pc:sldChg chg="addSp modSp mod">
        <pc:chgData name="murielle Conradt" userId="0a7e089b06e29325" providerId="LiveId" clId="{4BF782A3-DC8E-45EB-8180-50BEC354D5F8}" dt="2022-10-19T07:57:01.611" v="55" actId="26606"/>
        <pc:sldMkLst>
          <pc:docMk/>
          <pc:sldMk cId="0" sldId="265"/>
        </pc:sldMkLst>
        <pc:spChg chg="mod">
          <ac:chgData name="murielle Conradt" userId="0a7e089b06e29325" providerId="LiveId" clId="{4BF782A3-DC8E-45EB-8180-50BEC354D5F8}" dt="2022-10-19T07:57:01.611" v="55" actId="26606"/>
          <ac:spMkLst>
            <pc:docMk/>
            <pc:sldMk cId="0" sldId="265"/>
            <ac:spMk id="109" creationId="{00000000-0000-0000-0000-000000000000}"/>
          </ac:spMkLst>
        </pc:spChg>
        <pc:spChg chg="mod">
          <ac:chgData name="murielle Conradt" userId="0a7e089b06e29325" providerId="LiveId" clId="{4BF782A3-DC8E-45EB-8180-50BEC354D5F8}" dt="2022-10-19T07:57:01.611" v="55" actId="26606"/>
          <ac:spMkLst>
            <pc:docMk/>
            <pc:sldMk cId="0" sldId="265"/>
            <ac:spMk id="110" creationId="{00000000-0000-0000-0000-000000000000}"/>
          </ac:spMkLst>
        </pc:spChg>
        <pc:spChg chg="add">
          <ac:chgData name="murielle Conradt" userId="0a7e089b06e29325" providerId="LiveId" clId="{4BF782A3-DC8E-45EB-8180-50BEC354D5F8}" dt="2022-10-19T07:57:01.611" v="55" actId="26606"/>
          <ac:spMkLst>
            <pc:docMk/>
            <pc:sldMk cId="0" sldId="265"/>
            <ac:spMk id="113" creationId="{B44D45E3-4DF6-4B95-8451-5D797F94ECEA}"/>
          </ac:spMkLst>
        </pc:spChg>
        <pc:picChg chg="mod">
          <ac:chgData name="murielle Conradt" userId="0a7e089b06e29325" providerId="LiveId" clId="{4BF782A3-DC8E-45EB-8180-50BEC354D5F8}" dt="2022-10-19T07:57:01.611" v="55" actId="26606"/>
          <ac:picMkLst>
            <pc:docMk/>
            <pc:sldMk cId="0" sldId="265"/>
            <ac:picMk id="3" creationId="{C072FA11-C3D4-4E4A-3B55-A28356626113}"/>
          </ac:picMkLst>
        </pc:picChg>
        <pc:cxnChg chg="add">
          <ac:chgData name="murielle Conradt" userId="0a7e089b06e29325" providerId="LiveId" clId="{4BF782A3-DC8E-45EB-8180-50BEC354D5F8}" dt="2022-10-19T07:57:01.611" v="55" actId="26606"/>
          <ac:cxnSpMkLst>
            <pc:docMk/>
            <pc:sldMk cId="0" sldId="265"/>
            <ac:cxnSpMk id="112" creationId="{B0AD926A-6A49-4FAF-A392-4534F4E93918}"/>
          </ac:cxnSpMkLst>
        </pc:cxnChg>
        <pc:cxnChg chg="add">
          <ac:chgData name="murielle Conradt" userId="0a7e089b06e29325" providerId="LiveId" clId="{4BF782A3-DC8E-45EB-8180-50BEC354D5F8}" dt="2022-10-19T07:57:01.611" v="55" actId="26606"/>
          <ac:cxnSpMkLst>
            <pc:docMk/>
            <pc:sldMk cId="0" sldId="265"/>
            <ac:cxnSpMk id="119" creationId="{68AE05E3-7F45-43EE-A365-CFFF658DEECF}"/>
          </ac:cxnSpMkLst>
        </pc:cxnChg>
      </pc:sldChg>
      <pc:sldChg chg="addSp modSp mod">
        <pc:chgData name="murielle Conradt" userId="0a7e089b06e29325" providerId="LiveId" clId="{4BF782A3-DC8E-45EB-8180-50BEC354D5F8}" dt="2022-10-19T07:57:09.697" v="56" actId="26606"/>
        <pc:sldMkLst>
          <pc:docMk/>
          <pc:sldMk cId="0" sldId="266"/>
        </pc:sldMkLst>
        <pc:spChg chg="mod">
          <ac:chgData name="murielle Conradt" userId="0a7e089b06e29325" providerId="LiveId" clId="{4BF782A3-DC8E-45EB-8180-50BEC354D5F8}" dt="2022-10-19T07:57:09.697" v="56" actId="26606"/>
          <ac:spMkLst>
            <pc:docMk/>
            <pc:sldMk cId="0" sldId="266"/>
            <ac:spMk id="115" creationId="{00000000-0000-0000-0000-000000000000}"/>
          </ac:spMkLst>
        </pc:spChg>
        <pc:spChg chg="add">
          <ac:chgData name="murielle Conradt" userId="0a7e089b06e29325" providerId="LiveId" clId="{4BF782A3-DC8E-45EB-8180-50BEC354D5F8}" dt="2022-10-19T07:57:09.697" v="56" actId="26606"/>
          <ac:spMkLst>
            <pc:docMk/>
            <pc:sldMk cId="0" sldId="266"/>
            <ac:spMk id="118" creationId="{BC82E0D7-37D0-4C31-B2DA-233C8F10C968}"/>
          </ac:spMkLst>
        </pc:spChg>
        <pc:spChg chg="add">
          <ac:chgData name="murielle Conradt" userId="0a7e089b06e29325" providerId="LiveId" clId="{4BF782A3-DC8E-45EB-8180-50BEC354D5F8}" dt="2022-10-19T07:57:09.697" v="56" actId="26606"/>
          <ac:spMkLst>
            <pc:docMk/>
            <pc:sldMk cId="0" sldId="266"/>
            <ac:spMk id="126" creationId="{F9F40211-4307-4706-AE59-83AC153FBFFA}"/>
          </ac:spMkLst>
        </pc:spChg>
        <pc:cxnChg chg="add">
          <ac:chgData name="murielle Conradt" userId="0a7e089b06e29325" providerId="LiveId" clId="{4BF782A3-DC8E-45EB-8180-50BEC354D5F8}" dt="2022-10-19T07:57:09.697" v="56" actId="26606"/>
          <ac:cxnSpMkLst>
            <pc:docMk/>
            <pc:sldMk cId="0" sldId="266"/>
            <ac:cxnSpMk id="117" creationId="{D84960AC-1CD6-452A-B5F4-2186E3FD7450}"/>
          </ac:cxnSpMkLst>
        </pc:cxnChg>
        <pc:cxnChg chg="add">
          <ac:chgData name="murielle Conradt" userId="0a7e089b06e29325" providerId="LiveId" clId="{4BF782A3-DC8E-45EB-8180-50BEC354D5F8}" dt="2022-10-19T07:57:09.697" v="56" actId="26606"/>
          <ac:cxnSpMkLst>
            <pc:docMk/>
            <pc:sldMk cId="0" sldId="266"/>
            <ac:cxnSpMk id="119" creationId="{1AD3A364-FD48-4C42-B623-DAD0C3ED6B47}"/>
          </ac:cxnSpMkLst>
        </pc:cxnChg>
      </pc:sldChg>
      <pc:sldChg chg="addSp mod">
        <pc:chgData name="murielle Conradt" userId="0a7e089b06e29325" providerId="LiveId" clId="{4BF782A3-DC8E-45EB-8180-50BEC354D5F8}" dt="2022-10-19T07:57:20.376" v="57" actId="26606"/>
        <pc:sldMkLst>
          <pc:docMk/>
          <pc:sldMk cId="0" sldId="267"/>
        </pc:sldMkLst>
        <pc:spChg chg="add">
          <ac:chgData name="murielle Conradt" userId="0a7e089b06e29325" providerId="LiveId" clId="{4BF782A3-DC8E-45EB-8180-50BEC354D5F8}" dt="2022-10-19T07:57:20.376" v="57" actId="26606"/>
          <ac:spMkLst>
            <pc:docMk/>
            <pc:sldMk cId="0" sldId="267"/>
            <ac:spMk id="126" creationId="{FAD9FB75-5E1A-4AE8-99C7-1089F2031C2D}"/>
          </ac:spMkLst>
        </pc:spChg>
        <pc:cxnChg chg="add">
          <ac:chgData name="murielle Conradt" userId="0a7e089b06e29325" providerId="LiveId" clId="{4BF782A3-DC8E-45EB-8180-50BEC354D5F8}" dt="2022-10-19T07:57:20.376" v="57" actId="26606"/>
          <ac:cxnSpMkLst>
            <pc:docMk/>
            <pc:sldMk cId="0" sldId="267"/>
            <ac:cxnSpMk id="125" creationId="{B0AD926A-6A49-4FAF-A392-4534F4E93918}"/>
          </ac:cxnSpMkLst>
        </pc:cxnChg>
        <pc:cxnChg chg="add">
          <ac:chgData name="murielle Conradt" userId="0a7e089b06e29325" providerId="LiveId" clId="{4BF782A3-DC8E-45EB-8180-50BEC354D5F8}" dt="2022-10-19T07:57:20.376" v="57" actId="26606"/>
          <ac:cxnSpMkLst>
            <pc:docMk/>
            <pc:sldMk cId="0" sldId="267"/>
            <ac:cxnSpMk id="127" creationId="{85BD3C60-BA10-42C4-9F11-282AEE6A2F54}"/>
          </ac:cxnSpMkLst>
        </pc:cxnChg>
      </pc:sldChg>
      <pc:sldChg chg="addSp delSp modSp mod setClrOvrMap">
        <pc:chgData name="murielle Conradt" userId="0a7e089b06e29325" providerId="LiveId" clId="{4BF782A3-DC8E-45EB-8180-50BEC354D5F8}" dt="2022-10-19T07:57:28.594" v="60" actId="26606"/>
        <pc:sldMkLst>
          <pc:docMk/>
          <pc:sldMk cId="0" sldId="268"/>
        </pc:sldMkLst>
        <pc:spChg chg="mod">
          <ac:chgData name="murielle Conradt" userId="0a7e089b06e29325" providerId="LiveId" clId="{4BF782A3-DC8E-45EB-8180-50BEC354D5F8}" dt="2022-10-19T07:57:28.594" v="60" actId="26606"/>
          <ac:spMkLst>
            <pc:docMk/>
            <pc:sldMk cId="0" sldId="268"/>
            <ac:spMk id="128" creationId="{00000000-0000-0000-0000-000000000000}"/>
          </ac:spMkLst>
        </pc:spChg>
        <pc:spChg chg="add">
          <ac:chgData name="murielle Conradt" userId="0a7e089b06e29325" providerId="LiveId" clId="{4BF782A3-DC8E-45EB-8180-50BEC354D5F8}" dt="2022-10-19T07:57:28.594" v="60" actId="26606"/>
          <ac:spMkLst>
            <pc:docMk/>
            <pc:sldMk cId="0" sldId="268"/>
            <ac:spMk id="136" creationId="{FAD9FB75-5E1A-4AE8-99C7-1089F2031C2D}"/>
          </ac:spMkLst>
        </pc:spChg>
        <pc:picChg chg="mod ord">
          <ac:chgData name="murielle Conradt" userId="0a7e089b06e29325" providerId="LiveId" clId="{4BF782A3-DC8E-45EB-8180-50BEC354D5F8}" dt="2022-10-19T07:57:28.594" v="60" actId="26606"/>
          <ac:picMkLst>
            <pc:docMk/>
            <pc:sldMk cId="0" sldId="268"/>
            <ac:picMk id="130" creationId="{00000000-0000-0000-0000-000000000000}"/>
          </ac:picMkLst>
        </pc:picChg>
        <pc:cxnChg chg="add del">
          <ac:chgData name="murielle Conradt" userId="0a7e089b06e29325" providerId="LiveId" clId="{4BF782A3-DC8E-45EB-8180-50BEC354D5F8}" dt="2022-10-19T07:57:28.594" v="59" actId="26606"/>
          <ac:cxnSpMkLst>
            <pc:docMk/>
            <pc:sldMk cId="0" sldId="268"/>
            <ac:cxnSpMk id="132" creationId="{B0AD926A-6A49-4FAF-A392-4534F4E93918}"/>
          </ac:cxnSpMkLst>
        </pc:cxnChg>
        <pc:cxnChg chg="add">
          <ac:chgData name="murielle Conradt" userId="0a7e089b06e29325" providerId="LiveId" clId="{4BF782A3-DC8E-45EB-8180-50BEC354D5F8}" dt="2022-10-19T07:57:28.594" v="60" actId="26606"/>
          <ac:cxnSpMkLst>
            <pc:docMk/>
            <pc:sldMk cId="0" sldId="268"/>
            <ac:cxnSpMk id="134" creationId="{B0AD926A-6A49-4FAF-A392-4534F4E93918}"/>
          </ac:cxnSpMkLst>
        </pc:cxnChg>
        <pc:cxnChg chg="add">
          <ac:chgData name="murielle Conradt" userId="0a7e089b06e29325" providerId="LiveId" clId="{4BF782A3-DC8E-45EB-8180-50BEC354D5F8}" dt="2022-10-19T07:57:28.594" v="60" actId="26606"/>
          <ac:cxnSpMkLst>
            <pc:docMk/>
            <pc:sldMk cId="0" sldId="268"/>
            <ac:cxnSpMk id="138" creationId="{85BD3C60-BA10-42C4-9F11-282AEE6A2F54}"/>
          </ac:cxnSpMkLst>
        </pc:cxnChg>
      </pc:sldChg>
      <pc:sldChg chg="addSp modSp mod">
        <pc:chgData name="murielle Conradt" userId="0a7e089b06e29325" providerId="LiveId" clId="{4BF782A3-DC8E-45EB-8180-50BEC354D5F8}" dt="2022-10-19T07:57:47.582" v="63" actId="1076"/>
        <pc:sldMkLst>
          <pc:docMk/>
          <pc:sldMk cId="0" sldId="269"/>
        </pc:sldMkLst>
        <pc:spChg chg="mod">
          <ac:chgData name="murielle Conradt" userId="0a7e089b06e29325" providerId="LiveId" clId="{4BF782A3-DC8E-45EB-8180-50BEC354D5F8}" dt="2022-10-19T07:57:47.582" v="63" actId="1076"/>
          <ac:spMkLst>
            <pc:docMk/>
            <pc:sldMk cId="0" sldId="269"/>
            <ac:spMk id="135" creationId="{00000000-0000-0000-0000-000000000000}"/>
          </ac:spMkLst>
        </pc:spChg>
        <pc:picChg chg="mod">
          <ac:chgData name="murielle Conradt" userId="0a7e089b06e29325" providerId="LiveId" clId="{4BF782A3-DC8E-45EB-8180-50BEC354D5F8}" dt="2022-10-19T07:57:41.402" v="62" actId="26606"/>
          <ac:picMkLst>
            <pc:docMk/>
            <pc:sldMk cId="0" sldId="269"/>
            <ac:picMk id="136" creationId="{00000000-0000-0000-0000-000000000000}"/>
          </ac:picMkLst>
        </pc:picChg>
        <pc:cxnChg chg="add">
          <ac:chgData name="murielle Conradt" userId="0a7e089b06e29325" providerId="LiveId" clId="{4BF782A3-DC8E-45EB-8180-50BEC354D5F8}" dt="2022-10-19T07:57:41.402" v="62" actId="26606"/>
          <ac:cxnSpMkLst>
            <pc:docMk/>
            <pc:sldMk cId="0" sldId="269"/>
            <ac:cxnSpMk id="142" creationId="{B0AD926A-6A49-4FAF-A392-4534F4E93918}"/>
          </ac:cxnSpMkLst>
        </pc:cxnChg>
      </pc:sldChg>
      <pc:sldChg chg="addSp delSp mod delDesignElem">
        <pc:chgData name="murielle Conradt" userId="0a7e089b06e29325" providerId="LiveId" clId="{4BF782A3-DC8E-45EB-8180-50BEC354D5F8}" dt="2022-10-19T07:57:58.144" v="64" actId="26606"/>
        <pc:sldMkLst>
          <pc:docMk/>
          <pc:sldMk cId="0" sldId="270"/>
        </pc:sldMkLst>
        <pc:spChg chg="del">
          <ac:chgData name="murielle Conradt" userId="0a7e089b06e29325" providerId="LiveId" clId="{4BF782A3-DC8E-45EB-8180-50BEC354D5F8}" dt="2022-10-19T07:51:45.092" v="24"/>
          <ac:spMkLst>
            <pc:docMk/>
            <pc:sldMk cId="0" sldId="270"/>
            <ac:spMk id="149" creationId="{31E7C082-5B81-400A-A1DE-7CA9F26ED812}"/>
          </ac:spMkLst>
        </pc:spChg>
        <pc:spChg chg="del">
          <ac:chgData name="murielle Conradt" userId="0a7e089b06e29325" providerId="LiveId" clId="{4BF782A3-DC8E-45EB-8180-50BEC354D5F8}" dt="2022-10-19T07:51:45.092" v="24"/>
          <ac:spMkLst>
            <pc:docMk/>
            <pc:sldMk cId="0" sldId="270"/>
            <ac:spMk id="153" creationId="{4C0648FB-4388-443C-8D4E-4A9FF0336078}"/>
          </ac:spMkLst>
        </pc:spChg>
        <pc:spChg chg="del">
          <ac:chgData name="murielle Conradt" userId="0a7e089b06e29325" providerId="LiveId" clId="{4BF782A3-DC8E-45EB-8180-50BEC354D5F8}" dt="2022-10-19T07:51:45.092" v="24"/>
          <ac:spMkLst>
            <pc:docMk/>
            <pc:sldMk cId="0" sldId="270"/>
            <ac:spMk id="155" creationId="{4A8D762E-DA8D-419A-BA44-68B93D3D92F8}"/>
          </ac:spMkLst>
        </pc:spChg>
        <pc:spChg chg="add">
          <ac:chgData name="murielle Conradt" userId="0a7e089b06e29325" providerId="LiveId" clId="{4BF782A3-DC8E-45EB-8180-50BEC354D5F8}" dt="2022-10-19T07:57:58.144" v="64" actId="26606"/>
          <ac:spMkLst>
            <pc:docMk/>
            <pc:sldMk cId="0" sldId="270"/>
            <ac:spMk id="160" creationId="{31E7C082-5B81-400A-A1DE-7CA9F26ED812}"/>
          </ac:spMkLst>
        </pc:spChg>
        <pc:spChg chg="add">
          <ac:chgData name="murielle Conradt" userId="0a7e089b06e29325" providerId="LiveId" clId="{4BF782A3-DC8E-45EB-8180-50BEC354D5F8}" dt="2022-10-19T07:57:58.144" v="64" actId="26606"/>
          <ac:spMkLst>
            <pc:docMk/>
            <pc:sldMk cId="0" sldId="270"/>
            <ac:spMk id="162" creationId="{4C0648FB-4388-443C-8D4E-4A9FF0336078}"/>
          </ac:spMkLst>
        </pc:spChg>
        <pc:spChg chg="add">
          <ac:chgData name="murielle Conradt" userId="0a7e089b06e29325" providerId="LiveId" clId="{4BF782A3-DC8E-45EB-8180-50BEC354D5F8}" dt="2022-10-19T07:57:58.144" v="64" actId="26606"/>
          <ac:spMkLst>
            <pc:docMk/>
            <pc:sldMk cId="0" sldId="270"/>
            <ac:spMk id="163" creationId="{4A8D762E-DA8D-419A-BA44-68B93D3D92F8}"/>
          </ac:spMkLst>
        </pc:spChg>
        <pc:cxnChg chg="del">
          <ac:chgData name="murielle Conradt" userId="0a7e089b06e29325" providerId="LiveId" clId="{4BF782A3-DC8E-45EB-8180-50BEC354D5F8}" dt="2022-10-19T07:51:45.092" v="24"/>
          <ac:cxnSpMkLst>
            <pc:docMk/>
            <pc:sldMk cId="0" sldId="270"/>
            <ac:cxnSpMk id="151" creationId="{08D54232-CDE1-4B53-B430-AB82206F6B55}"/>
          </ac:cxnSpMkLst>
        </pc:cxnChg>
        <pc:cxnChg chg="add">
          <ac:chgData name="murielle Conradt" userId="0a7e089b06e29325" providerId="LiveId" clId="{4BF782A3-DC8E-45EB-8180-50BEC354D5F8}" dt="2022-10-19T07:57:58.144" v="64" actId="26606"/>
          <ac:cxnSpMkLst>
            <pc:docMk/>
            <pc:sldMk cId="0" sldId="270"/>
            <ac:cxnSpMk id="161" creationId="{08D54232-CDE1-4B53-B430-AB82206F6B55}"/>
          </ac:cxnSpMkLst>
        </pc:cxnChg>
      </pc:sldChg>
      <pc:sldChg chg="addSp delSp modSp mod delDesignElem">
        <pc:chgData name="murielle Conradt" userId="0a7e089b06e29325" providerId="LiveId" clId="{4BF782A3-DC8E-45EB-8180-50BEC354D5F8}" dt="2022-10-19T07:58:26.188" v="69" actId="1076"/>
        <pc:sldMkLst>
          <pc:docMk/>
          <pc:sldMk cId="0" sldId="271"/>
        </pc:sldMkLst>
        <pc:spChg chg="mod ord">
          <ac:chgData name="murielle Conradt" userId="0a7e089b06e29325" providerId="LiveId" clId="{4BF782A3-DC8E-45EB-8180-50BEC354D5F8}" dt="2022-10-19T07:58:26.188" v="69" actId="1076"/>
          <ac:spMkLst>
            <pc:docMk/>
            <pc:sldMk cId="0" sldId="271"/>
            <ac:spMk id="146" creationId="{00000000-0000-0000-0000-000000000000}"/>
          </ac:spMkLst>
        </pc:spChg>
        <pc:spChg chg="del">
          <ac:chgData name="murielle Conradt" userId="0a7e089b06e29325" providerId="LiveId" clId="{4BF782A3-DC8E-45EB-8180-50BEC354D5F8}" dt="2022-10-19T07:51:45.092" v="24"/>
          <ac:spMkLst>
            <pc:docMk/>
            <pc:sldMk cId="0" sldId="271"/>
            <ac:spMk id="160" creationId="{B44D45E3-4DF6-4B95-8451-5D797F94ECEA}"/>
          </ac:spMkLst>
        </pc:spChg>
        <pc:spChg chg="add del">
          <ac:chgData name="murielle Conradt" userId="0a7e089b06e29325" providerId="LiveId" clId="{4BF782A3-DC8E-45EB-8180-50BEC354D5F8}" dt="2022-10-19T07:58:17.102" v="67" actId="26606"/>
          <ac:spMkLst>
            <pc:docMk/>
            <pc:sldMk cId="0" sldId="271"/>
            <ac:spMk id="163" creationId="{FAD9FB75-5E1A-4AE8-99C7-1089F2031C2D}"/>
          </ac:spMkLst>
        </pc:spChg>
        <pc:picChg chg="mod">
          <ac:chgData name="murielle Conradt" userId="0a7e089b06e29325" providerId="LiveId" clId="{4BF782A3-DC8E-45EB-8180-50BEC354D5F8}" dt="2022-10-19T07:58:21.170" v="68" actId="1076"/>
          <ac:picMkLst>
            <pc:docMk/>
            <pc:sldMk cId="0" sldId="271"/>
            <ac:picMk id="147" creationId="{00000000-0000-0000-0000-000000000000}"/>
          </ac:picMkLst>
        </pc:picChg>
        <pc:cxnChg chg="del">
          <ac:chgData name="murielle Conradt" userId="0a7e089b06e29325" providerId="LiveId" clId="{4BF782A3-DC8E-45EB-8180-50BEC354D5F8}" dt="2022-10-19T07:51:45.092" v="24"/>
          <ac:cxnSpMkLst>
            <pc:docMk/>
            <pc:sldMk cId="0" sldId="271"/>
            <ac:cxnSpMk id="159" creationId="{B0AD926A-6A49-4FAF-A392-4534F4E93918}"/>
          </ac:cxnSpMkLst>
        </pc:cxnChg>
        <pc:cxnChg chg="del">
          <ac:chgData name="murielle Conradt" userId="0a7e089b06e29325" providerId="LiveId" clId="{4BF782A3-DC8E-45EB-8180-50BEC354D5F8}" dt="2022-10-19T07:51:45.092" v="24"/>
          <ac:cxnSpMkLst>
            <pc:docMk/>
            <pc:sldMk cId="0" sldId="271"/>
            <ac:cxnSpMk id="161" creationId="{68AE05E3-7F45-43EE-A365-CFFF658DEECF}"/>
          </ac:cxnSpMkLst>
        </pc:cxnChg>
        <pc:cxnChg chg="add del">
          <ac:chgData name="murielle Conradt" userId="0a7e089b06e29325" providerId="LiveId" clId="{4BF782A3-DC8E-45EB-8180-50BEC354D5F8}" dt="2022-10-19T07:58:17.102" v="67" actId="26606"/>
          <ac:cxnSpMkLst>
            <pc:docMk/>
            <pc:sldMk cId="0" sldId="271"/>
            <ac:cxnSpMk id="162" creationId="{B0AD926A-6A49-4FAF-A392-4534F4E93918}"/>
          </ac:cxnSpMkLst>
        </pc:cxnChg>
        <pc:cxnChg chg="add del">
          <ac:chgData name="murielle Conradt" userId="0a7e089b06e29325" providerId="LiveId" clId="{4BF782A3-DC8E-45EB-8180-50BEC354D5F8}" dt="2022-10-19T07:58:17.102" v="67" actId="26606"/>
          <ac:cxnSpMkLst>
            <pc:docMk/>
            <pc:sldMk cId="0" sldId="271"/>
            <ac:cxnSpMk id="164" creationId="{85BD3C60-BA10-42C4-9F11-282AEE6A2F54}"/>
          </ac:cxnSpMkLst>
        </pc:cxnChg>
        <pc:cxnChg chg="add">
          <ac:chgData name="murielle Conradt" userId="0a7e089b06e29325" providerId="LiveId" clId="{4BF782A3-DC8E-45EB-8180-50BEC354D5F8}" dt="2022-10-19T07:58:17.102" v="67" actId="26606"/>
          <ac:cxnSpMkLst>
            <pc:docMk/>
            <pc:sldMk cId="0" sldId="271"/>
            <ac:cxnSpMk id="169" creationId="{B0AD926A-6A49-4FAF-A392-4534F4E93918}"/>
          </ac:cxnSpMkLst>
        </pc:cxnChg>
      </pc:sldChg>
      <pc:sldChg chg="addSp delSp modSp mod setBg setClrOvrMap delDesignElem">
        <pc:chgData name="murielle Conradt" userId="0a7e089b06e29325" providerId="LiveId" clId="{4BF782A3-DC8E-45EB-8180-50BEC354D5F8}" dt="2022-10-19T08:01:15.173" v="70" actId="26606"/>
        <pc:sldMkLst>
          <pc:docMk/>
          <pc:sldMk cId="0" sldId="272"/>
        </pc:sldMkLst>
        <pc:spChg chg="mod">
          <ac:chgData name="murielle Conradt" userId="0a7e089b06e29325" providerId="LiveId" clId="{4BF782A3-DC8E-45EB-8180-50BEC354D5F8}" dt="2022-10-19T08:01:15.173" v="70" actId="26606"/>
          <ac:spMkLst>
            <pc:docMk/>
            <pc:sldMk cId="0" sldId="272"/>
            <ac:spMk id="152" creationId="{00000000-0000-0000-0000-000000000000}"/>
          </ac:spMkLst>
        </pc:spChg>
        <pc:spChg chg="del">
          <ac:chgData name="murielle Conradt" userId="0a7e089b06e29325" providerId="LiveId" clId="{4BF782A3-DC8E-45EB-8180-50BEC354D5F8}" dt="2022-10-19T07:51:45.092" v="24"/>
          <ac:spMkLst>
            <pc:docMk/>
            <pc:sldMk cId="0" sldId="272"/>
            <ac:spMk id="169" creationId="{77D7B666-D5E6-48CE-B26A-FB5E5C34AF90}"/>
          </ac:spMkLst>
        </pc:spChg>
        <pc:spChg chg="del">
          <ac:chgData name="murielle Conradt" userId="0a7e089b06e29325" providerId="LiveId" clId="{4BF782A3-DC8E-45EB-8180-50BEC354D5F8}" dt="2022-10-19T07:51:45.092" v="24"/>
          <ac:spMkLst>
            <pc:docMk/>
            <pc:sldMk cId="0" sldId="272"/>
            <ac:spMk id="170" creationId="{F6EE670A-A41A-44AD-BC1C-2090365EB5B3}"/>
          </ac:spMkLst>
        </pc:spChg>
        <pc:spChg chg="add">
          <ac:chgData name="murielle Conradt" userId="0a7e089b06e29325" providerId="LiveId" clId="{4BF782A3-DC8E-45EB-8180-50BEC354D5F8}" dt="2022-10-19T08:01:15.173" v="70" actId="26606"/>
          <ac:spMkLst>
            <pc:docMk/>
            <pc:sldMk cId="0" sldId="272"/>
            <ac:spMk id="172" creationId="{7B2A1016-34C3-4BE4-94F4-F4215EA18EAB}"/>
          </ac:spMkLst>
        </pc:spChg>
        <pc:spChg chg="add">
          <ac:chgData name="murielle Conradt" userId="0a7e089b06e29325" providerId="LiveId" clId="{4BF782A3-DC8E-45EB-8180-50BEC354D5F8}" dt="2022-10-19T08:01:15.173" v="70" actId="26606"/>
          <ac:spMkLst>
            <pc:docMk/>
            <pc:sldMk cId="0" sldId="272"/>
            <ac:spMk id="173" creationId="{4BBFA14D-8E4F-42D4-B5A0-9588A6A45452}"/>
          </ac:spMkLst>
        </pc:spChg>
        <pc:cxnChg chg="del">
          <ac:chgData name="murielle Conradt" userId="0a7e089b06e29325" providerId="LiveId" clId="{4BF782A3-DC8E-45EB-8180-50BEC354D5F8}" dt="2022-10-19T07:51:45.092" v="24"/>
          <ac:cxnSpMkLst>
            <pc:docMk/>
            <pc:sldMk cId="0" sldId="272"/>
            <ac:cxnSpMk id="168" creationId="{D84960AC-1CD6-452A-B5F4-2186E3FD7450}"/>
          </ac:cxnSpMkLst>
        </pc:cxnChg>
        <pc:cxnChg chg="add">
          <ac:chgData name="murielle Conradt" userId="0a7e089b06e29325" providerId="LiveId" clId="{4BF782A3-DC8E-45EB-8180-50BEC354D5F8}" dt="2022-10-19T08:01:15.173" v="70" actId="26606"/>
          <ac:cxnSpMkLst>
            <pc:docMk/>
            <pc:sldMk cId="0" sldId="272"/>
            <ac:cxnSpMk id="171" creationId="{D84960AC-1CD6-452A-B5F4-2186E3FD7450}"/>
          </ac:cxnSpMkLst>
        </pc:cxnChg>
        <pc:cxnChg chg="add">
          <ac:chgData name="murielle Conradt" userId="0a7e089b06e29325" providerId="LiveId" clId="{4BF782A3-DC8E-45EB-8180-50BEC354D5F8}" dt="2022-10-19T08:01:15.173" v="70" actId="26606"/>
          <ac:cxnSpMkLst>
            <pc:docMk/>
            <pc:sldMk cId="0" sldId="272"/>
            <ac:cxnSpMk id="174" creationId="{610B2B88-1A1B-486B-9366-918FE2E71D41}"/>
          </ac:cxnSpMkLst>
        </pc:cxnChg>
      </pc:sldChg>
      <pc:sldChg chg="addSp delSp modSp mod delDesignElem">
        <pc:chgData name="murielle Conradt" userId="0a7e089b06e29325" providerId="LiveId" clId="{4BF782A3-DC8E-45EB-8180-50BEC354D5F8}" dt="2022-10-19T08:01:29.484" v="71" actId="26606"/>
        <pc:sldMkLst>
          <pc:docMk/>
          <pc:sldMk cId="0" sldId="274"/>
        </pc:sldMkLst>
        <pc:spChg chg="mod">
          <ac:chgData name="murielle Conradt" userId="0a7e089b06e29325" providerId="LiveId" clId="{4BF782A3-DC8E-45EB-8180-50BEC354D5F8}" dt="2022-10-19T08:01:29.484" v="71" actId="26606"/>
          <ac:spMkLst>
            <pc:docMk/>
            <pc:sldMk cId="0" sldId="274"/>
            <ac:spMk id="163" creationId="{00000000-0000-0000-0000-000000000000}"/>
          </ac:spMkLst>
        </pc:spChg>
        <pc:spChg chg="del">
          <ac:chgData name="murielle Conradt" userId="0a7e089b06e29325" providerId="LiveId" clId="{4BF782A3-DC8E-45EB-8180-50BEC354D5F8}" dt="2022-10-19T07:51:45.092" v="24"/>
          <ac:spMkLst>
            <pc:docMk/>
            <pc:sldMk cId="0" sldId="274"/>
            <ac:spMk id="182" creationId="{77D7B666-D5E6-48CE-B26A-FB5E5C34AF90}"/>
          </ac:spMkLst>
        </pc:spChg>
        <pc:spChg chg="del">
          <ac:chgData name="murielle Conradt" userId="0a7e089b06e29325" providerId="LiveId" clId="{4BF782A3-DC8E-45EB-8180-50BEC354D5F8}" dt="2022-10-19T07:51:45.092" v="24"/>
          <ac:spMkLst>
            <pc:docMk/>
            <pc:sldMk cId="0" sldId="274"/>
            <ac:spMk id="183" creationId="{F6EE670A-A41A-44AD-BC1C-2090365EB5B3}"/>
          </ac:spMkLst>
        </pc:spChg>
        <pc:spChg chg="add">
          <ac:chgData name="murielle Conradt" userId="0a7e089b06e29325" providerId="LiveId" clId="{4BF782A3-DC8E-45EB-8180-50BEC354D5F8}" dt="2022-10-19T08:01:29.484" v="71" actId="26606"/>
          <ac:spMkLst>
            <pc:docMk/>
            <pc:sldMk cId="0" sldId="274"/>
            <ac:spMk id="186" creationId="{77D7B666-D5E6-48CE-B26A-FB5E5C34AF90}"/>
          </ac:spMkLst>
        </pc:spChg>
        <pc:spChg chg="add">
          <ac:chgData name="murielle Conradt" userId="0a7e089b06e29325" providerId="LiveId" clId="{4BF782A3-DC8E-45EB-8180-50BEC354D5F8}" dt="2022-10-19T08:01:29.484" v="71" actId="26606"/>
          <ac:spMkLst>
            <pc:docMk/>
            <pc:sldMk cId="0" sldId="274"/>
            <ac:spMk id="188" creationId="{F6EE670A-A41A-44AD-BC1C-2090365EB5B3}"/>
          </ac:spMkLst>
        </pc:spChg>
        <pc:cxnChg chg="del">
          <ac:chgData name="murielle Conradt" userId="0a7e089b06e29325" providerId="LiveId" clId="{4BF782A3-DC8E-45EB-8180-50BEC354D5F8}" dt="2022-10-19T07:51:45.092" v="24"/>
          <ac:cxnSpMkLst>
            <pc:docMk/>
            <pc:sldMk cId="0" sldId="274"/>
            <ac:cxnSpMk id="181" creationId="{D84960AC-1CD6-452A-B5F4-2186E3FD7450}"/>
          </ac:cxnSpMkLst>
        </pc:cxnChg>
        <pc:cxnChg chg="add">
          <ac:chgData name="murielle Conradt" userId="0a7e089b06e29325" providerId="LiveId" clId="{4BF782A3-DC8E-45EB-8180-50BEC354D5F8}" dt="2022-10-19T08:01:29.484" v="71" actId="26606"/>
          <ac:cxnSpMkLst>
            <pc:docMk/>
            <pc:sldMk cId="0" sldId="274"/>
            <ac:cxnSpMk id="184" creationId="{D84960AC-1CD6-452A-B5F4-2186E3FD7450}"/>
          </ac:cxnSpMkLst>
        </pc:cxnChg>
      </pc:sldChg>
      <pc:sldChg chg="addSp delSp modSp mod delDesignElem">
        <pc:chgData name="murielle Conradt" userId="0a7e089b06e29325" providerId="LiveId" clId="{4BF782A3-DC8E-45EB-8180-50BEC354D5F8}" dt="2022-10-19T08:01:35.146" v="72" actId="26606"/>
        <pc:sldMkLst>
          <pc:docMk/>
          <pc:sldMk cId="0" sldId="275"/>
        </pc:sldMkLst>
        <pc:spChg chg="mod">
          <ac:chgData name="murielle Conradt" userId="0a7e089b06e29325" providerId="LiveId" clId="{4BF782A3-DC8E-45EB-8180-50BEC354D5F8}" dt="2022-10-19T08:01:35.146" v="72" actId="26606"/>
          <ac:spMkLst>
            <pc:docMk/>
            <pc:sldMk cId="0" sldId="275"/>
            <ac:spMk id="168" creationId="{00000000-0000-0000-0000-000000000000}"/>
          </ac:spMkLst>
        </pc:spChg>
        <pc:spChg chg="del">
          <ac:chgData name="murielle Conradt" userId="0a7e089b06e29325" providerId="LiveId" clId="{4BF782A3-DC8E-45EB-8180-50BEC354D5F8}" dt="2022-10-19T07:51:45.092" v="24"/>
          <ac:spMkLst>
            <pc:docMk/>
            <pc:sldMk cId="0" sldId="275"/>
            <ac:spMk id="183" creationId="{BB717F82-1948-4BF5-B31E-F8E018DE40FA}"/>
          </ac:spMkLst>
        </pc:spChg>
        <pc:spChg chg="add">
          <ac:chgData name="murielle Conradt" userId="0a7e089b06e29325" providerId="LiveId" clId="{4BF782A3-DC8E-45EB-8180-50BEC354D5F8}" dt="2022-10-19T08:01:35.146" v="72" actId="26606"/>
          <ac:spMkLst>
            <pc:docMk/>
            <pc:sldMk cId="0" sldId="275"/>
            <ac:spMk id="186" creationId="{B44D45E3-4DF6-4B95-8451-5D797F94ECEA}"/>
          </ac:spMkLst>
        </pc:spChg>
        <pc:cxnChg chg="del">
          <ac:chgData name="murielle Conradt" userId="0a7e089b06e29325" providerId="LiveId" clId="{4BF782A3-DC8E-45EB-8180-50BEC354D5F8}" dt="2022-10-19T07:51:45.092" v="24"/>
          <ac:cxnSpMkLst>
            <pc:docMk/>
            <pc:sldMk cId="0" sldId="275"/>
            <ac:cxnSpMk id="182" creationId="{F4F4AF38-8AAD-4B65-9274-0033CABC4A16}"/>
          </ac:cxnSpMkLst>
        </pc:cxnChg>
        <pc:cxnChg chg="del">
          <ac:chgData name="murielle Conradt" userId="0a7e089b06e29325" providerId="LiveId" clId="{4BF782A3-DC8E-45EB-8180-50BEC354D5F8}" dt="2022-10-19T07:51:45.092" v="24"/>
          <ac:cxnSpMkLst>
            <pc:docMk/>
            <pc:sldMk cId="0" sldId="275"/>
            <ac:cxnSpMk id="184" creationId="{07AAE15F-6D59-4252-8427-D134C0066F97}"/>
          </ac:cxnSpMkLst>
        </pc:cxnChg>
        <pc:cxnChg chg="add">
          <ac:chgData name="murielle Conradt" userId="0a7e089b06e29325" providerId="LiveId" clId="{4BF782A3-DC8E-45EB-8180-50BEC354D5F8}" dt="2022-10-19T08:01:35.146" v="72" actId="26606"/>
          <ac:cxnSpMkLst>
            <pc:docMk/>
            <pc:sldMk cId="0" sldId="275"/>
            <ac:cxnSpMk id="185" creationId="{B0AD926A-6A49-4FAF-A392-4534F4E93918}"/>
          </ac:cxnSpMkLst>
        </pc:cxnChg>
        <pc:cxnChg chg="add">
          <ac:chgData name="murielle Conradt" userId="0a7e089b06e29325" providerId="LiveId" clId="{4BF782A3-DC8E-45EB-8180-50BEC354D5F8}" dt="2022-10-19T08:01:35.146" v="72" actId="26606"/>
          <ac:cxnSpMkLst>
            <pc:docMk/>
            <pc:sldMk cId="0" sldId="275"/>
            <ac:cxnSpMk id="187" creationId="{68AE05E3-7F45-43EE-A365-CFFF658DEECF}"/>
          </ac:cxnSpMkLst>
        </pc:cxnChg>
      </pc:sldChg>
      <pc:sldChg chg="addSp delSp modSp mod delDesignElem">
        <pc:chgData name="murielle Conradt" userId="0a7e089b06e29325" providerId="LiveId" clId="{4BF782A3-DC8E-45EB-8180-50BEC354D5F8}" dt="2022-10-19T08:01:40.536" v="73" actId="26606"/>
        <pc:sldMkLst>
          <pc:docMk/>
          <pc:sldMk cId="0" sldId="276"/>
        </pc:sldMkLst>
        <pc:spChg chg="mod">
          <ac:chgData name="murielle Conradt" userId="0a7e089b06e29325" providerId="LiveId" clId="{4BF782A3-DC8E-45EB-8180-50BEC354D5F8}" dt="2022-10-19T08:01:40.536" v="73" actId="26606"/>
          <ac:spMkLst>
            <pc:docMk/>
            <pc:sldMk cId="0" sldId="276"/>
            <ac:spMk id="174" creationId="{00000000-0000-0000-0000-000000000000}"/>
          </ac:spMkLst>
        </pc:spChg>
        <pc:spChg chg="del">
          <ac:chgData name="murielle Conradt" userId="0a7e089b06e29325" providerId="LiveId" clId="{4BF782A3-DC8E-45EB-8180-50BEC354D5F8}" dt="2022-10-19T07:51:45.092" v="24"/>
          <ac:spMkLst>
            <pc:docMk/>
            <pc:sldMk cId="0" sldId="276"/>
            <ac:spMk id="187" creationId="{BC82E0D7-37D0-4C31-B2DA-233C8F10C968}"/>
          </ac:spMkLst>
        </pc:spChg>
        <pc:spChg chg="del">
          <ac:chgData name="murielle Conradt" userId="0a7e089b06e29325" providerId="LiveId" clId="{4BF782A3-DC8E-45EB-8180-50BEC354D5F8}" dt="2022-10-19T07:51:45.092" v="24"/>
          <ac:spMkLst>
            <pc:docMk/>
            <pc:sldMk cId="0" sldId="276"/>
            <ac:spMk id="189" creationId="{F9F40211-4307-4706-AE59-83AC153FBFFA}"/>
          </ac:spMkLst>
        </pc:spChg>
        <pc:spChg chg="add">
          <ac:chgData name="murielle Conradt" userId="0a7e089b06e29325" providerId="LiveId" clId="{4BF782A3-DC8E-45EB-8180-50BEC354D5F8}" dt="2022-10-19T08:01:40.536" v="73" actId="26606"/>
          <ac:spMkLst>
            <pc:docMk/>
            <pc:sldMk cId="0" sldId="276"/>
            <ac:spMk id="191" creationId="{BC82E0D7-37D0-4C31-B2DA-233C8F10C968}"/>
          </ac:spMkLst>
        </pc:spChg>
        <pc:spChg chg="add">
          <ac:chgData name="murielle Conradt" userId="0a7e089b06e29325" providerId="LiveId" clId="{4BF782A3-DC8E-45EB-8180-50BEC354D5F8}" dt="2022-10-19T08:01:40.536" v="73" actId="26606"/>
          <ac:spMkLst>
            <pc:docMk/>
            <pc:sldMk cId="0" sldId="276"/>
            <ac:spMk id="193" creationId="{F9F40211-4307-4706-AE59-83AC153FBFFA}"/>
          </ac:spMkLst>
        </pc:spChg>
        <pc:cxnChg chg="del">
          <ac:chgData name="murielle Conradt" userId="0a7e089b06e29325" providerId="LiveId" clId="{4BF782A3-DC8E-45EB-8180-50BEC354D5F8}" dt="2022-10-19T07:51:45.092" v="24"/>
          <ac:cxnSpMkLst>
            <pc:docMk/>
            <pc:sldMk cId="0" sldId="276"/>
            <ac:cxnSpMk id="186" creationId="{D84960AC-1CD6-452A-B5F4-2186E3FD7450}"/>
          </ac:cxnSpMkLst>
        </pc:cxnChg>
        <pc:cxnChg chg="del">
          <ac:chgData name="murielle Conradt" userId="0a7e089b06e29325" providerId="LiveId" clId="{4BF782A3-DC8E-45EB-8180-50BEC354D5F8}" dt="2022-10-19T07:51:45.092" v="24"/>
          <ac:cxnSpMkLst>
            <pc:docMk/>
            <pc:sldMk cId="0" sldId="276"/>
            <ac:cxnSpMk id="188" creationId="{1AD3A364-FD48-4C42-B623-DAD0C3ED6B47}"/>
          </ac:cxnSpMkLst>
        </pc:cxnChg>
        <pc:cxnChg chg="add">
          <ac:chgData name="murielle Conradt" userId="0a7e089b06e29325" providerId="LiveId" clId="{4BF782A3-DC8E-45EB-8180-50BEC354D5F8}" dt="2022-10-19T08:01:40.536" v="73" actId="26606"/>
          <ac:cxnSpMkLst>
            <pc:docMk/>
            <pc:sldMk cId="0" sldId="276"/>
            <ac:cxnSpMk id="190" creationId="{D84960AC-1CD6-452A-B5F4-2186E3FD7450}"/>
          </ac:cxnSpMkLst>
        </pc:cxnChg>
        <pc:cxnChg chg="add">
          <ac:chgData name="murielle Conradt" userId="0a7e089b06e29325" providerId="LiveId" clId="{4BF782A3-DC8E-45EB-8180-50BEC354D5F8}" dt="2022-10-19T08:01:40.536" v="73" actId="26606"/>
          <ac:cxnSpMkLst>
            <pc:docMk/>
            <pc:sldMk cId="0" sldId="276"/>
            <ac:cxnSpMk id="192" creationId="{1AD3A364-FD48-4C42-B623-DAD0C3ED6B47}"/>
          </ac:cxnSpMkLst>
        </pc:cxnChg>
      </pc:sldChg>
      <pc:sldChg chg="addSp delSp modSp mod delDesignElem">
        <pc:chgData name="murielle Conradt" userId="0a7e089b06e29325" providerId="LiveId" clId="{4BF782A3-DC8E-45EB-8180-50BEC354D5F8}" dt="2022-10-19T08:01:57.471" v="76" actId="1076"/>
        <pc:sldMkLst>
          <pc:docMk/>
          <pc:sldMk cId="0" sldId="277"/>
        </pc:sldMkLst>
        <pc:spChg chg="mod ord">
          <ac:chgData name="murielle Conradt" userId="0a7e089b06e29325" providerId="LiveId" clId="{4BF782A3-DC8E-45EB-8180-50BEC354D5F8}" dt="2022-10-19T08:01:57.471" v="76" actId="1076"/>
          <ac:spMkLst>
            <pc:docMk/>
            <pc:sldMk cId="0" sldId="277"/>
            <ac:spMk id="179" creationId="{00000000-0000-0000-0000-000000000000}"/>
          </ac:spMkLst>
        </pc:spChg>
        <pc:spChg chg="add">
          <ac:chgData name="murielle Conradt" userId="0a7e089b06e29325" providerId="LiveId" clId="{4BF782A3-DC8E-45EB-8180-50BEC354D5F8}" dt="2022-10-19T08:01:48.189" v="74" actId="26606"/>
          <ac:spMkLst>
            <pc:docMk/>
            <pc:sldMk cId="0" sldId="277"/>
            <ac:spMk id="194" creationId="{FAD9FB75-5E1A-4AE8-99C7-1089F2031C2D}"/>
          </ac:spMkLst>
        </pc:spChg>
        <pc:picChg chg="mod">
          <ac:chgData name="murielle Conradt" userId="0a7e089b06e29325" providerId="LiveId" clId="{4BF782A3-DC8E-45EB-8180-50BEC354D5F8}" dt="2022-10-19T08:01:53.491" v="75" actId="1076"/>
          <ac:picMkLst>
            <pc:docMk/>
            <pc:sldMk cId="0" sldId="277"/>
            <ac:picMk id="181" creationId="{00000000-0000-0000-0000-000000000000}"/>
          </ac:picMkLst>
        </pc:picChg>
        <pc:cxnChg chg="del">
          <ac:chgData name="murielle Conradt" userId="0a7e089b06e29325" providerId="LiveId" clId="{4BF782A3-DC8E-45EB-8180-50BEC354D5F8}" dt="2022-10-19T07:51:45.092" v="24"/>
          <ac:cxnSpMkLst>
            <pc:docMk/>
            <pc:sldMk cId="0" sldId="277"/>
            <ac:cxnSpMk id="192" creationId="{B0AD926A-6A49-4FAF-A392-4534F4E93918}"/>
          </ac:cxnSpMkLst>
        </pc:cxnChg>
        <pc:cxnChg chg="add">
          <ac:chgData name="murielle Conradt" userId="0a7e089b06e29325" providerId="LiveId" clId="{4BF782A3-DC8E-45EB-8180-50BEC354D5F8}" dt="2022-10-19T08:01:48.189" v="74" actId="26606"/>
          <ac:cxnSpMkLst>
            <pc:docMk/>
            <pc:sldMk cId="0" sldId="277"/>
            <ac:cxnSpMk id="193" creationId="{B0AD926A-6A49-4FAF-A392-4534F4E93918}"/>
          </ac:cxnSpMkLst>
        </pc:cxnChg>
        <pc:cxnChg chg="add">
          <ac:chgData name="murielle Conradt" userId="0a7e089b06e29325" providerId="LiveId" clId="{4BF782A3-DC8E-45EB-8180-50BEC354D5F8}" dt="2022-10-19T08:01:48.189" v="74" actId="26606"/>
          <ac:cxnSpMkLst>
            <pc:docMk/>
            <pc:sldMk cId="0" sldId="277"/>
            <ac:cxnSpMk id="195" creationId="{85BD3C60-BA10-42C4-9F11-282AEE6A2F54}"/>
          </ac:cxnSpMkLst>
        </pc:cxnChg>
      </pc:sldChg>
      <pc:sldChg chg="addSp delSp modSp mod delDesignElem">
        <pc:chgData name="murielle Conradt" userId="0a7e089b06e29325" providerId="LiveId" clId="{4BF782A3-DC8E-45EB-8180-50BEC354D5F8}" dt="2022-10-19T08:02:17.613" v="79" actId="26606"/>
        <pc:sldMkLst>
          <pc:docMk/>
          <pc:sldMk cId="0" sldId="279"/>
        </pc:sldMkLst>
        <pc:spChg chg="mod">
          <ac:chgData name="murielle Conradt" userId="0a7e089b06e29325" providerId="LiveId" clId="{4BF782A3-DC8E-45EB-8180-50BEC354D5F8}" dt="2022-10-19T08:02:17.613" v="79" actId="26606"/>
          <ac:spMkLst>
            <pc:docMk/>
            <pc:sldMk cId="0" sldId="279"/>
            <ac:spMk id="191" creationId="{00000000-0000-0000-0000-000000000000}"/>
          </ac:spMkLst>
        </pc:spChg>
        <pc:spChg chg="mod">
          <ac:chgData name="murielle Conradt" userId="0a7e089b06e29325" providerId="LiveId" clId="{4BF782A3-DC8E-45EB-8180-50BEC354D5F8}" dt="2022-10-19T08:02:17.613" v="79" actId="26606"/>
          <ac:spMkLst>
            <pc:docMk/>
            <pc:sldMk cId="0" sldId="279"/>
            <ac:spMk id="192" creationId="{00000000-0000-0000-0000-000000000000}"/>
          </ac:spMkLst>
        </pc:spChg>
        <pc:spChg chg="add">
          <ac:chgData name="murielle Conradt" userId="0a7e089b06e29325" providerId="LiveId" clId="{4BF782A3-DC8E-45EB-8180-50BEC354D5F8}" dt="2022-10-19T08:02:17.613" v="79" actId="26606"/>
          <ac:spMkLst>
            <pc:docMk/>
            <pc:sldMk cId="0" sldId="279"/>
            <ac:spMk id="208" creationId="{C51136FD-BBB2-4EB4-A240-3E21EECF7365}"/>
          </ac:spMkLst>
        </pc:spChg>
        <pc:picChg chg="mod">
          <ac:chgData name="murielle Conradt" userId="0a7e089b06e29325" providerId="LiveId" clId="{4BF782A3-DC8E-45EB-8180-50BEC354D5F8}" dt="2022-10-19T08:02:17.613" v="79" actId="26606"/>
          <ac:picMkLst>
            <pc:docMk/>
            <pc:sldMk cId="0" sldId="279"/>
            <ac:picMk id="3" creationId="{E62F88F1-B0E5-E9B7-FE45-F7105A1C70B6}"/>
          </ac:picMkLst>
        </pc:picChg>
        <pc:cxnChg chg="del">
          <ac:chgData name="murielle Conradt" userId="0a7e089b06e29325" providerId="LiveId" clId="{4BF782A3-DC8E-45EB-8180-50BEC354D5F8}" dt="2022-10-19T07:51:45.092" v="24"/>
          <ac:cxnSpMkLst>
            <pc:docMk/>
            <pc:sldMk cId="0" sldId="279"/>
            <ac:cxnSpMk id="204" creationId="{B0AD926A-6A49-4FAF-A392-4534F4E93918}"/>
          </ac:cxnSpMkLst>
        </pc:cxnChg>
        <pc:cxnChg chg="add del">
          <ac:chgData name="murielle Conradt" userId="0a7e089b06e29325" providerId="LiveId" clId="{4BF782A3-DC8E-45EB-8180-50BEC354D5F8}" dt="2022-10-19T08:02:17.597" v="78" actId="26606"/>
          <ac:cxnSpMkLst>
            <pc:docMk/>
            <pc:sldMk cId="0" sldId="279"/>
            <ac:cxnSpMk id="205" creationId="{B0AD926A-6A49-4FAF-A392-4534F4E93918}"/>
          </ac:cxnSpMkLst>
        </pc:cxnChg>
        <pc:cxnChg chg="add">
          <ac:chgData name="murielle Conradt" userId="0a7e089b06e29325" providerId="LiveId" clId="{4BF782A3-DC8E-45EB-8180-50BEC354D5F8}" dt="2022-10-19T08:02:17.613" v="79" actId="26606"/>
          <ac:cxnSpMkLst>
            <pc:docMk/>
            <pc:sldMk cId="0" sldId="279"/>
            <ac:cxnSpMk id="207" creationId="{B0AD926A-6A49-4FAF-A392-4534F4E93918}"/>
          </ac:cxnSpMkLst>
        </pc:cxnChg>
        <pc:cxnChg chg="add">
          <ac:chgData name="murielle Conradt" userId="0a7e089b06e29325" providerId="LiveId" clId="{4BF782A3-DC8E-45EB-8180-50BEC354D5F8}" dt="2022-10-19T08:02:17.613" v="79" actId="26606"/>
          <ac:cxnSpMkLst>
            <pc:docMk/>
            <pc:sldMk cId="0" sldId="279"/>
            <ac:cxnSpMk id="209" creationId="{C6826B28-36B0-4CC1-8EC8-EF9B88B3564A}"/>
          </ac:cxnSpMkLst>
        </pc:cxnChg>
      </pc:sldChg>
      <pc:sldChg chg="addSp delSp mod delDesignElem">
        <pc:chgData name="murielle Conradt" userId="0a7e089b06e29325" providerId="LiveId" clId="{4BF782A3-DC8E-45EB-8180-50BEC354D5F8}" dt="2022-10-19T08:02:22.751" v="80" actId="26606"/>
        <pc:sldMkLst>
          <pc:docMk/>
          <pc:sldMk cId="0" sldId="282"/>
        </pc:sldMkLst>
        <pc:spChg chg="del">
          <ac:chgData name="murielle Conradt" userId="0a7e089b06e29325" providerId="LiveId" clId="{4BF782A3-DC8E-45EB-8180-50BEC354D5F8}" dt="2022-10-19T07:51:45.092" v="24"/>
          <ac:spMkLst>
            <pc:docMk/>
            <pc:sldMk cId="0" sldId="282"/>
            <ac:spMk id="221" creationId="{31E7C082-5B81-400A-A1DE-7CA9F26ED812}"/>
          </ac:spMkLst>
        </pc:spChg>
        <pc:spChg chg="del">
          <ac:chgData name="murielle Conradt" userId="0a7e089b06e29325" providerId="LiveId" clId="{4BF782A3-DC8E-45EB-8180-50BEC354D5F8}" dt="2022-10-19T07:51:45.092" v="24"/>
          <ac:spMkLst>
            <pc:docMk/>
            <pc:sldMk cId="0" sldId="282"/>
            <ac:spMk id="223" creationId="{4C0648FB-4388-443C-8D4E-4A9FF0336078}"/>
          </ac:spMkLst>
        </pc:spChg>
        <pc:spChg chg="del">
          <ac:chgData name="murielle Conradt" userId="0a7e089b06e29325" providerId="LiveId" clId="{4BF782A3-DC8E-45EB-8180-50BEC354D5F8}" dt="2022-10-19T07:51:45.092" v="24"/>
          <ac:spMkLst>
            <pc:docMk/>
            <pc:sldMk cId="0" sldId="282"/>
            <ac:spMk id="224" creationId="{4A8D762E-DA8D-419A-BA44-68B93D3D92F8}"/>
          </ac:spMkLst>
        </pc:spChg>
        <pc:spChg chg="add">
          <ac:chgData name="murielle Conradt" userId="0a7e089b06e29325" providerId="LiveId" clId="{4BF782A3-DC8E-45EB-8180-50BEC354D5F8}" dt="2022-10-19T08:02:22.751" v="80" actId="26606"/>
          <ac:spMkLst>
            <pc:docMk/>
            <pc:sldMk cId="0" sldId="282"/>
            <ac:spMk id="225" creationId="{31E7C082-5B81-400A-A1DE-7CA9F26ED812}"/>
          </ac:spMkLst>
        </pc:spChg>
        <pc:spChg chg="add">
          <ac:chgData name="murielle Conradt" userId="0a7e089b06e29325" providerId="LiveId" clId="{4BF782A3-DC8E-45EB-8180-50BEC354D5F8}" dt="2022-10-19T08:02:22.751" v="80" actId="26606"/>
          <ac:spMkLst>
            <pc:docMk/>
            <pc:sldMk cId="0" sldId="282"/>
            <ac:spMk id="227" creationId="{4C0648FB-4388-443C-8D4E-4A9FF0336078}"/>
          </ac:spMkLst>
        </pc:spChg>
        <pc:spChg chg="add">
          <ac:chgData name="murielle Conradt" userId="0a7e089b06e29325" providerId="LiveId" clId="{4BF782A3-DC8E-45EB-8180-50BEC354D5F8}" dt="2022-10-19T08:02:22.751" v="80" actId="26606"/>
          <ac:spMkLst>
            <pc:docMk/>
            <pc:sldMk cId="0" sldId="282"/>
            <ac:spMk id="228" creationId="{4A8D762E-DA8D-419A-BA44-68B93D3D92F8}"/>
          </ac:spMkLst>
        </pc:spChg>
        <pc:cxnChg chg="del">
          <ac:chgData name="murielle Conradt" userId="0a7e089b06e29325" providerId="LiveId" clId="{4BF782A3-DC8E-45EB-8180-50BEC354D5F8}" dt="2022-10-19T07:51:45.092" v="24"/>
          <ac:cxnSpMkLst>
            <pc:docMk/>
            <pc:sldMk cId="0" sldId="282"/>
            <ac:cxnSpMk id="222" creationId="{08D54232-CDE1-4B53-B430-AB82206F6B55}"/>
          </ac:cxnSpMkLst>
        </pc:cxnChg>
        <pc:cxnChg chg="add">
          <ac:chgData name="murielle Conradt" userId="0a7e089b06e29325" providerId="LiveId" clId="{4BF782A3-DC8E-45EB-8180-50BEC354D5F8}" dt="2022-10-19T08:02:22.751" v="80" actId="26606"/>
          <ac:cxnSpMkLst>
            <pc:docMk/>
            <pc:sldMk cId="0" sldId="282"/>
            <ac:cxnSpMk id="226" creationId="{08D54232-CDE1-4B53-B430-AB82206F6B55}"/>
          </ac:cxnSpMkLst>
        </pc:cxnChg>
      </pc:sldChg>
      <pc:sldChg chg="addSp delSp modSp mod delDesignElem">
        <pc:chgData name="murielle Conradt" userId="0a7e089b06e29325" providerId="LiveId" clId="{4BF782A3-DC8E-45EB-8180-50BEC354D5F8}" dt="2022-10-19T08:02:29.296" v="81" actId="26606"/>
        <pc:sldMkLst>
          <pc:docMk/>
          <pc:sldMk cId="0" sldId="283"/>
        </pc:sldMkLst>
        <pc:spChg chg="mod">
          <ac:chgData name="murielle Conradt" userId="0a7e089b06e29325" providerId="LiveId" clId="{4BF782A3-DC8E-45EB-8180-50BEC354D5F8}" dt="2022-10-19T08:02:29.296" v="81" actId="26606"/>
          <ac:spMkLst>
            <pc:docMk/>
            <pc:sldMk cId="0" sldId="283"/>
            <ac:spMk id="212" creationId="{00000000-0000-0000-0000-000000000000}"/>
          </ac:spMkLst>
        </pc:spChg>
        <pc:spChg chg="del">
          <ac:chgData name="murielle Conradt" userId="0a7e089b06e29325" providerId="LiveId" clId="{4BF782A3-DC8E-45EB-8180-50BEC354D5F8}" dt="2022-10-19T07:51:45.092" v="24"/>
          <ac:spMkLst>
            <pc:docMk/>
            <pc:sldMk cId="0" sldId="283"/>
            <ac:spMk id="223" creationId="{BB717F82-1948-4BF5-B31E-F8E018DE40FA}"/>
          </ac:spMkLst>
        </pc:spChg>
        <pc:picChg chg="mod">
          <ac:chgData name="murielle Conradt" userId="0a7e089b06e29325" providerId="LiveId" clId="{4BF782A3-DC8E-45EB-8180-50BEC354D5F8}" dt="2022-10-19T08:02:29.296" v="81" actId="26606"/>
          <ac:picMkLst>
            <pc:docMk/>
            <pc:sldMk cId="0" sldId="283"/>
            <ac:picMk id="213" creationId="{00000000-0000-0000-0000-000000000000}"/>
          </ac:picMkLst>
        </pc:picChg>
        <pc:cxnChg chg="del">
          <ac:chgData name="murielle Conradt" userId="0a7e089b06e29325" providerId="LiveId" clId="{4BF782A3-DC8E-45EB-8180-50BEC354D5F8}" dt="2022-10-19T07:51:45.092" v="24"/>
          <ac:cxnSpMkLst>
            <pc:docMk/>
            <pc:sldMk cId="0" sldId="283"/>
            <ac:cxnSpMk id="221" creationId="{F4F4AF38-8AAD-4B65-9274-0033CABC4A16}"/>
          </ac:cxnSpMkLst>
        </pc:cxnChg>
        <pc:cxnChg chg="del">
          <ac:chgData name="murielle Conradt" userId="0a7e089b06e29325" providerId="LiveId" clId="{4BF782A3-DC8E-45EB-8180-50BEC354D5F8}" dt="2022-10-19T07:51:45.092" v="24"/>
          <ac:cxnSpMkLst>
            <pc:docMk/>
            <pc:sldMk cId="0" sldId="283"/>
            <ac:cxnSpMk id="224" creationId="{07AAE15F-6D59-4252-8427-D134C0066F97}"/>
          </ac:cxnSpMkLst>
        </pc:cxnChg>
        <pc:cxnChg chg="add">
          <ac:chgData name="murielle Conradt" userId="0a7e089b06e29325" providerId="LiveId" clId="{4BF782A3-DC8E-45EB-8180-50BEC354D5F8}" dt="2022-10-19T08:02:29.296" v="81" actId="26606"/>
          <ac:cxnSpMkLst>
            <pc:docMk/>
            <pc:sldMk cId="0" sldId="283"/>
            <ac:cxnSpMk id="225" creationId="{B0AD926A-6A49-4FAF-A392-4534F4E93918}"/>
          </ac:cxnSpMkLst>
        </pc:cxnChg>
      </pc:sldChg>
      <pc:sldChg chg="addSp delSp modSp mod setClrOvrMap delDesignElem">
        <pc:chgData name="murielle Conradt" userId="0a7e089b06e29325" providerId="LiveId" clId="{4BF782A3-DC8E-45EB-8180-50BEC354D5F8}" dt="2022-10-19T08:02:43.385" v="82" actId="26606"/>
        <pc:sldMkLst>
          <pc:docMk/>
          <pc:sldMk cId="0" sldId="284"/>
        </pc:sldMkLst>
        <pc:spChg chg="mod">
          <ac:chgData name="murielle Conradt" userId="0a7e089b06e29325" providerId="LiveId" clId="{4BF782A3-DC8E-45EB-8180-50BEC354D5F8}" dt="2022-10-19T08:02:43.385" v="82" actId="26606"/>
          <ac:spMkLst>
            <pc:docMk/>
            <pc:sldMk cId="0" sldId="284"/>
            <ac:spMk id="256" creationId="{00000000-0000-0000-0000-000000000000}"/>
          </ac:spMkLst>
        </pc:spChg>
        <pc:spChg chg="add">
          <ac:chgData name="murielle Conradt" userId="0a7e089b06e29325" providerId="LiveId" clId="{4BF782A3-DC8E-45EB-8180-50BEC354D5F8}" dt="2022-10-19T08:02:43.385" v="82" actId="26606"/>
          <ac:spMkLst>
            <pc:docMk/>
            <pc:sldMk cId="0" sldId="284"/>
            <ac:spMk id="259" creationId="{39E4C68A-A4A9-48A4-9FF2-D2896B1EA01F}"/>
          </ac:spMkLst>
        </pc:spChg>
        <pc:spChg chg="add">
          <ac:chgData name="murielle Conradt" userId="0a7e089b06e29325" providerId="LiveId" clId="{4BF782A3-DC8E-45EB-8180-50BEC354D5F8}" dt="2022-10-19T08:02:43.385" v="82" actId="26606"/>
          <ac:spMkLst>
            <pc:docMk/>
            <pc:sldMk cId="0" sldId="284"/>
            <ac:spMk id="260" creationId="{E2B9AEA5-52CB-49A6-AF8A-33502F291B91}"/>
          </ac:spMkLst>
        </pc:spChg>
        <pc:spChg chg="del">
          <ac:chgData name="murielle Conradt" userId="0a7e089b06e29325" providerId="LiveId" clId="{4BF782A3-DC8E-45EB-8180-50BEC354D5F8}" dt="2022-10-19T07:51:45.092" v="24"/>
          <ac:spMkLst>
            <pc:docMk/>
            <pc:sldMk cId="0" sldId="284"/>
            <ac:spMk id="263" creationId="{BC82E0D7-37D0-4C31-B2DA-233C8F10C968}"/>
          </ac:spMkLst>
        </pc:spChg>
        <pc:spChg chg="del">
          <ac:chgData name="murielle Conradt" userId="0a7e089b06e29325" providerId="LiveId" clId="{4BF782A3-DC8E-45EB-8180-50BEC354D5F8}" dt="2022-10-19T07:51:45.092" v="24"/>
          <ac:spMkLst>
            <pc:docMk/>
            <pc:sldMk cId="0" sldId="284"/>
            <ac:spMk id="267" creationId="{F9F40211-4307-4706-AE59-83AC153FBFFA}"/>
          </ac:spMkLst>
        </pc:spChg>
        <pc:cxnChg chg="add">
          <ac:chgData name="murielle Conradt" userId="0a7e089b06e29325" providerId="LiveId" clId="{4BF782A3-DC8E-45EB-8180-50BEC354D5F8}" dt="2022-10-19T08:02:43.385" v="82" actId="26606"/>
          <ac:cxnSpMkLst>
            <pc:docMk/>
            <pc:sldMk cId="0" sldId="284"/>
            <ac:cxnSpMk id="258" creationId="{D84960AC-1CD6-452A-B5F4-2186E3FD7450}"/>
          </ac:cxnSpMkLst>
        </pc:cxnChg>
        <pc:cxnChg chg="del">
          <ac:chgData name="murielle Conradt" userId="0a7e089b06e29325" providerId="LiveId" clId="{4BF782A3-DC8E-45EB-8180-50BEC354D5F8}" dt="2022-10-19T07:51:45.092" v="24"/>
          <ac:cxnSpMkLst>
            <pc:docMk/>
            <pc:sldMk cId="0" sldId="284"/>
            <ac:cxnSpMk id="261" creationId="{D84960AC-1CD6-452A-B5F4-2186E3FD7450}"/>
          </ac:cxnSpMkLst>
        </pc:cxnChg>
        <pc:cxnChg chg="del">
          <ac:chgData name="murielle Conradt" userId="0a7e089b06e29325" providerId="LiveId" clId="{4BF782A3-DC8E-45EB-8180-50BEC354D5F8}" dt="2022-10-19T07:51:45.092" v="24"/>
          <ac:cxnSpMkLst>
            <pc:docMk/>
            <pc:sldMk cId="0" sldId="284"/>
            <ac:cxnSpMk id="265" creationId="{1AD3A364-FD48-4C42-B623-DAD0C3ED6B47}"/>
          </ac:cxnSpMkLst>
        </pc:cxnChg>
      </pc:sldChg>
      <pc:sldChg chg="addSp modSp mod setClrOvrMap">
        <pc:chgData name="murielle Conradt" userId="0a7e089b06e29325" providerId="LiveId" clId="{4BF782A3-DC8E-45EB-8180-50BEC354D5F8}" dt="2022-10-19T08:04:57.668" v="100" actId="26606"/>
        <pc:sldMkLst>
          <pc:docMk/>
          <pc:sldMk cId="0" sldId="286"/>
        </pc:sldMkLst>
        <pc:spChg chg="mod">
          <ac:chgData name="murielle Conradt" userId="0a7e089b06e29325" providerId="LiveId" clId="{4BF782A3-DC8E-45EB-8180-50BEC354D5F8}" dt="2022-10-19T08:04:57.668" v="100" actId="26606"/>
          <ac:spMkLst>
            <pc:docMk/>
            <pc:sldMk cId="0" sldId="286"/>
            <ac:spMk id="229" creationId="{00000000-0000-0000-0000-000000000000}"/>
          </ac:spMkLst>
        </pc:spChg>
        <pc:spChg chg="add">
          <ac:chgData name="murielle Conradt" userId="0a7e089b06e29325" providerId="LiveId" clId="{4BF782A3-DC8E-45EB-8180-50BEC354D5F8}" dt="2022-10-19T08:04:57.668" v="100" actId="26606"/>
          <ac:spMkLst>
            <pc:docMk/>
            <pc:sldMk cId="0" sldId="286"/>
            <ac:spMk id="233" creationId="{FD12A5BA-B063-4B33-AB08-86CF7D23F625}"/>
          </ac:spMkLst>
        </pc:spChg>
        <pc:spChg chg="add">
          <ac:chgData name="murielle Conradt" userId="0a7e089b06e29325" providerId="LiveId" clId="{4BF782A3-DC8E-45EB-8180-50BEC354D5F8}" dt="2022-10-19T08:04:57.668" v="100" actId="26606"/>
          <ac:spMkLst>
            <pc:docMk/>
            <pc:sldMk cId="0" sldId="286"/>
            <ac:spMk id="242" creationId="{76F64638-3523-4975-845C-48099809A60F}"/>
          </ac:spMkLst>
        </pc:spChg>
        <pc:spChg chg="add">
          <ac:chgData name="murielle Conradt" userId="0a7e089b06e29325" providerId="LiveId" clId="{4BF782A3-DC8E-45EB-8180-50BEC354D5F8}" dt="2022-10-19T08:04:57.668" v="100" actId="26606"/>
          <ac:spMkLst>
            <pc:docMk/>
            <pc:sldMk cId="0" sldId="286"/>
            <ac:spMk id="245" creationId="{FB24EDA8-DF72-4C37-9EC2-D92134F72F0B}"/>
          </ac:spMkLst>
        </pc:spChg>
        <pc:picChg chg="mod ord">
          <ac:chgData name="murielle Conradt" userId="0a7e089b06e29325" providerId="LiveId" clId="{4BF782A3-DC8E-45EB-8180-50BEC354D5F8}" dt="2022-10-19T08:04:57.668" v="100" actId="26606"/>
          <ac:picMkLst>
            <pc:docMk/>
            <pc:sldMk cId="0" sldId="286"/>
            <ac:picMk id="231" creationId="{E4474FA2-F6F8-C90C-7F8E-05D2D5188EEC}"/>
          </ac:picMkLst>
        </pc:picChg>
        <pc:cxnChg chg="add">
          <ac:chgData name="murielle Conradt" userId="0a7e089b06e29325" providerId="LiveId" clId="{4BF782A3-DC8E-45EB-8180-50BEC354D5F8}" dt="2022-10-19T08:04:57.668" v="100" actId="26606"/>
          <ac:cxnSpMkLst>
            <pc:docMk/>
            <pc:sldMk cId="0" sldId="286"/>
            <ac:cxnSpMk id="243" creationId="{07DFAF29-6BD8-4A93-A292-D6A8C6EFB5DC}"/>
          </ac:cxnSpMkLst>
        </pc:cxnChg>
        <pc:cxnChg chg="add">
          <ac:chgData name="murielle Conradt" userId="0a7e089b06e29325" providerId="LiveId" clId="{4BF782A3-DC8E-45EB-8180-50BEC354D5F8}" dt="2022-10-19T08:04:57.668" v="100" actId="26606"/>
          <ac:cxnSpMkLst>
            <pc:docMk/>
            <pc:sldMk cId="0" sldId="286"/>
            <ac:cxnSpMk id="244" creationId="{0A046F70-04DA-4509-A661-28463B63FF3B}"/>
          </ac:cxnSpMkLst>
        </pc:cxnChg>
      </pc:sldChg>
      <pc:sldChg chg="addSp modSp mod setBg setClrOvrMap">
        <pc:chgData name="murielle Conradt" userId="0a7e089b06e29325" providerId="LiveId" clId="{4BF782A3-DC8E-45EB-8180-50BEC354D5F8}" dt="2022-10-19T08:05:03.824" v="101" actId="26606"/>
        <pc:sldMkLst>
          <pc:docMk/>
          <pc:sldMk cId="0" sldId="287"/>
        </pc:sldMkLst>
        <pc:spChg chg="mod">
          <ac:chgData name="murielle Conradt" userId="0a7e089b06e29325" providerId="LiveId" clId="{4BF782A3-DC8E-45EB-8180-50BEC354D5F8}" dt="2022-10-19T08:05:03.824" v="101" actId="26606"/>
          <ac:spMkLst>
            <pc:docMk/>
            <pc:sldMk cId="0" sldId="287"/>
            <ac:spMk id="234" creationId="{00000000-0000-0000-0000-000000000000}"/>
          </ac:spMkLst>
        </pc:spChg>
        <pc:spChg chg="mod">
          <ac:chgData name="murielle Conradt" userId="0a7e089b06e29325" providerId="LiveId" clId="{4BF782A3-DC8E-45EB-8180-50BEC354D5F8}" dt="2022-10-19T08:05:03.824" v="101" actId="26606"/>
          <ac:spMkLst>
            <pc:docMk/>
            <pc:sldMk cId="0" sldId="287"/>
            <ac:spMk id="235" creationId="{00000000-0000-0000-0000-000000000000}"/>
          </ac:spMkLst>
        </pc:spChg>
        <pc:spChg chg="add">
          <ac:chgData name="murielle Conradt" userId="0a7e089b06e29325" providerId="LiveId" clId="{4BF782A3-DC8E-45EB-8180-50BEC354D5F8}" dt="2022-10-19T08:05:03.824" v="101" actId="26606"/>
          <ac:spMkLst>
            <pc:docMk/>
            <pc:sldMk cId="0" sldId="287"/>
            <ac:spMk id="243" creationId="{77D7B666-D5E6-48CE-B26A-FB5E5C34AF90}"/>
          </ac:spMkLst>
        </pc:spChg>
        <pc:spChg chg="add">
          <ac:chgData name="murielle Conradt" userId="0a7e089b06e29325" providerId="LiveId" clId="{4BF782A3-DC8E-45EB-8180-50BEC354D5F8}" dt="2022-10-19T08:05:03.824" v="101" actId="26606"/>
          <ac:spMkLst>
            <pc:docMk/>
            <pc:sldMk cId="0" sldId="287"/>
            <ac:spMk id="245" creationId="{F6EE670A-A41A-44AD-BC1C-2090365EB5B3}"/>
          </ac:spMkLst>
        </pc:spChg>
        <pc:cxnChg chg="add">
          <ac:chgData name="murielle Conradt" userId="0a7e089b06e29325" providerId="LiveId" clId="{4BF782A3-DC8E-45EB-8180-50BEC354D5F8}" dt="2022-10-19T08:05:03.824" v="101" actId="26606"/>
          <ac:cxnSpMkLst>
            <pc:docMk/>
            <pc:sldMk cId="0" sldId="287"/>
            <ac:cxnSpMk id="241" creationId="{D84960AC-1CD6-452A-B5F4-2186E3FD7450}"/>
          </ac:cxnSpMkLst>
        </pc:cxnChg>
      </pc:sldChg>
      <pc:sldChg chg="addSp delSp modSp mod delDesignElem">
        <pc:chgData name="murielle Conradt" userId="0a7e089b06e29325" providerId="LiveId" clId="{4BF782A3-DC8E-45EB-8180-50BEC354D5F8}" dt="2022-10-19T08:05:09.799" v="102" actId="26606"/>
        <pc:sldMkLst>
          <pc:docMk/>
          <pc:sldMk cId="0" sldId="288"/>
        </pc:sldMkLst>
        <pc:spChg chg="mod">
          <ac:chgData name="murielle Conradt" userId="0a7e089b06e29325" providerId="LiveId" clId="{4BF782A3-DC8E-45EB-8180-50BEC354D5F8}" dt="2022-10-19T08:05:09.799" v="102" actId="26606"/>
          <ac:spMkLst>
            <pc:docMk/>
            <pc:sldMk cId="0" sldId="288"/>
            <ac:spMk id="240" creationId="{00000000-0000-0000-0000-000000000000}"/>
          </ac:spMkLst>
        </pc:spChg>
        <pc:spChg chg="mod ord">
          <ac:chgData name="murielle Conradt" userId="0a7e089b06e29325" providerId="LiveId" clId="{4BF782A3-DC8E-45EB-8180-50BEC354D5F8}" dt="2022-10-19T08:05:09.799" v="102" actId="26606"/>
          <ac:spMkLst>
            <pc:docMk/>
            <pc:sldMk cId="0" sldId="288"/>
            <ac:spMk id="241" creationId="{00000000-0000-0000-0000-000000000000}"/>
          </ac:spMkLst>
        </pc:spChg>
        <pc:spChg chg="del">
          <ac:chgData name="murielle Conradt" userId="0a7e089b06e29325" providerId="LiveId" clId="{4BF782A3-DC8E-45EB-8180-50BEC354D5F8}" dt="2022-10-19T07:51:45.092" v="24"/>
          <ac:spMkLst>
            <pc:docMk/>
            <pc:sldMk cId="0" sldId="288"/>
            <ac:spMk id="254" creationId="{81CE8CA9-D6D2-4C46-8070-9566F894E53E}"/>
          </ac:spMkLst>
        </pc:spChg>
        <pc:picChg chg="mod">
          <ac:chgData name="murielle Conradt" userId="0a7e089b06e29325" providerId="LiveId" clId="{4BF782A3-DC8E-45EB-8180-50BEC354D5F8}" dt="2022-10-19T08:05:09.799" v="102" actId="26606"/>
          <ac:picMkLst>
            <pc:docMk/>
            <pc:sldMk cId="0" sldId="288"/>
            <ac:picMk id="242" creationId="{00000000-0000-0000-0000-000000000000}"/>
          </ac:picMkLst>
        </pc:picChg>
        <pc:cxnChg chg="del">
          <ac:chgData name="murielle Conradt" userId="0a7e089b06e29325" providerId="LiveId" clId="{4BF782A3-DC8E-45EB-8180-50BEC354D5F8}" dt="2022-10-19T07:51:45.092" v="24"/>
          <ac:cxnSpMkLst>
            <pc:docMk/>
            <pc:sldMk cId="0" sldId="288"/>
            <ac:cxnSpMk id="253" creationId="{F4F4AF38-8AAD-4B65-9274-0033CABC4A16}"/>
          </ac:cxnSpMkLst>
        </pc:cxnChg>
        <pc:cxnChg chg="del">
          <ac:chgData name="murielle Conradt" userId="0a7e089b06e29325" providerId="LiveId" clId="{4BF782A3-DC8E-45EB-8180-50BEC354D5F8}" dt="2022-10-19T07:51:45.092" v="24"/>
          <ac:cxnSpMkLst>
            <pc:docMk/>
            <pc:sldMk cId="0" sldId="288"/>
            <ac:cxnSpMk id="255" creationId="{72B31CF5-BEC2-457D-A52F-6A5CCB066FEC}"/>
          </ac:cxnSpMkLst>
        </pc:cxnChg>
        <pc:cxnChg chg="add">
          <ac:chgData name="murielle Conradt" userId="0a7e089b06e29325" providerId="LiveId" clId="{4BF782A3-DC8E-45EB-8180-50BEC354D5F8}" dt="2022-10-19T08:05:09.799" v="102" actId="26606"/>
          <ac:cxnSpMkLst>
            <pc:docMk/>
            <pc:sldMk cId="0" sldId="288"/>
            <ac:cxnSpMk id="256" creationId="{F4F4AF38-8AAD-4B65-9274-0033CABC4A16}"/>
          </ac:cxnSpMkLst>
        </pc:cxnChg>
      </pc:sldChg>
      <pc:sldChg chg="addSp delSp modSp mod delDesignElem">
        <pc:chgData name="murielle Conradt" userId="0a7e089b06e29325" providerId="LiveId" clId="{4BF782A3-DC8E-45EB-8180-50BEC354D5F8}" dt="2022-10-19T08:05:20.034" v="103" actId="26606"/>
        <pc:sldMkLst>
          <pc:docMk/>
          <pc:sldMk cId="0" sldId="289"/>
        </pc:sldMkLst>
        <pc:spChg chg="mod">
          <ac:chgData name="murielle Conradt" userId="0a7e089b06e29325" providerId="LiveId" clId="{4BF782A3-DC8E-45EB-8180-50BEC354D5F8}" dt="2022-10-19T08:05:20.034" v="103" actId="26606"/>
          <ac:spMkLst>
            <pc:docMk/>
            <pc:sldMk cId="0" sldId="289"/>
            <ac:spMk id="247" creationId="{00000000-0000-0000-0000-000000000000}"/>
          </ac:spMkLst>
        </pc:spChg>
        <pc:spChg chg="del">
          <ac:chgData name="murielle Conradt" userId="0a7e089b06e29325" providerId="LiveId" clId="{4BF782A3-DC8E-45EB-8180-50BEC354D5F8}" dt="2022-10-19T07:51:45.092" v="24"/>
          <ac:spMkLst>
            <pc:docMk/>
            <pc:sldMk cId="0" sldId="289"/>
            <ac:spMk id="266" creationId="{B44D45E3-4DF6-4B95-8451-5D797F94ECEA}"/>
          </ac:spMkLst>
        </pc:spChg>
        <pc:spChg chg="add">
          <ac:chgData name="murielle Conradt" userId="0a7e089b06e29325" providerId="LiveId" clId="{4BF782A3-DC8E-45EB-8180-50BEC354D5F8}" dt="2022-10-19T08:05:20.034" v="103" actId="26606"/>
          <ac:spMkLst>
            <pc:docMk/>
            <pc:sldMk cId="0" sldId="289"/>
            <ac:spMk id="268" creationId="{BB717F82-1948-4BF5-B31E-F8E018DE40FA}"/>
          </ac:spMkLst>
        </pc:spChg>
        <pc:cxnChg chg="add">
          <ac:chgData name="murielle Conradt" userId="0a7e089b06e29325" providerId="LiveId" clId="{4BF782A3-DC8E-45EB-8180-50BEC354D5F8}" dt="2022-10-19T08:05:20.034" v="103" actId="26606"/>
          <ac:cxnSpMkLst>
            <pc:docMk/>
            <pc:sldMk cId="0" sldId="289"/>
            <ac:cxnSpMk id="264" creationId="{F4F4AF38-8AAD-4B65-9274-0033CABC4A16}"/>
          </ac:cxnSpMkLst>
        </pc:cxnChg>
        <pc:cxnChg chg="del">
          <ac:chgData name="murielle Conradt" userId="0a7e089b06e29325" providerId="LiveId" clId="{4BF782A3-DC8E-45EB-8180-50BEC354D5F8}" dt="2022-10-19T07:51:45.092" v="24"/>
          <ac:cxnSpMkLst>
            <pc:docMk/>
            <pc:sldMk cId="0" sldId="289"/>
            <ac:cxnSpMk id="265" creationId="{B0AD926A-6A49-4FAF-A392-4534F4E93918}"/>
          </ac:cxnSpMkLst>
        </pc:cxnChg>
        <pc:cxnChg chg="del">
          <ac:chgData name="murielle Conradt" userId="0a7e089b06e29325" providerId="LiveId" clId="{4BF782A3-DC8E-45EB-8180-50BEC354D5F8}" dt="2022-10-19T07:51:45.092" v="24"/>
          <ac:cxnSpMkLst>
            <pc:docMk/>
            <pc:sldMk cId="0" sldId="289"/>
            <ac:cxnSpMk id="267" creationId="{68AE05E3-7F45-43EE-A365-CFFF658DEECF}"/>
          </ac:cxnSpMkLst>
        </pc:cxnChg>
        <pc:cxnChg chg="add">
          <ac:chgData name="murielle Conradt" userId="0a7e089b06e29325" providerId="LiveId" clId="{4BF782A3-DC8E-45EB-8180-50BEC354D5F8}" dt="2022-10-19T08:05:20.034" v="103" actId="26606"/>
          <ac:cxnSpMkLst>
            <pc:docMk/>
            <pc:sldMk cId="0" sldId="289"/>
            <ac:cxnSpMk id="269" creationId="{07AAE15F-6D59-4252-8427-D134C0066F97}"/>
          </ac:cxnSpMkLst>
        </pc:cxnChg>
      </pc:sldChg>
      <pc:sldChg chg="addSp mod">
        <pc:chgData name="murielle Conradt" userId="0a7e089b06e29325" providerId="LiveId" clId="{4BF782A3-DC8E-45EB-8180-50BEC354D5F8}" dt="2022-10-19T08:05:33.504" v="104" actId="26606"/>
        <pc:sldMkLst>
          <pc:docMk/>
          <pc:sldMk cId="0" sldId="290"/>
        </pc:sldMkLst>
        <pc:spChg chg="add">
          <ac:chgData name="murielle Conradt" userId="0a7e089b06e29325" providerId="LiveId" clId="{4BF782A3-DC8E-45EB-8180-50BEC354D5F8}" dt="2022-10-19T08:05:33.504" v="104" actId="26606"/>
          <ac:spMkLst>
            <pc:docMk/>
            <pc:sldMk cId="0" sldId="290"/>
            <ac:spMk id="258" creationId="{7B2A1016-34C3-4BE4-94F4-F4215EA18EAB}"/>
          </ac:spMkLst>
        </pc:spChg>
        <pc:spChg chg="add">
          <ac:chgData name="murielle Conradt" userId="0a7e089b06e29325" providerId="LiveId" clId="{4BF782A3-DC8E-45EB-8180-50BEC354D5F8}" dt="2022-10-19T08:05:33.504" v="104" actId="26606"/>
          <ac:spMkLst>
            <pc:docMk/>
            <pc:sldMk cId="0" sldId="290"/>
            <ac:spMk id="259" creationId="{4BBFA14D-8E4F-42D4-B5A0-9588A6A45452}"/>
          </ac:spMkLst>
        </pc:spChg>
        <pc:cxnChg chg="add">
          <ac:chgData name="murielle Conradt" userId="0a7e089b06e29325" providerId="LiveId" clId="{4BF782A3-DC8E-45EB-8180-50BEC354D5F8}" dt="2022-10-19T08:05:33.504" v="104" actId="26606"/>
          <ac:cxnSpMkLst>
            <pc:docMk/>
            <pc:sldMk cId="0" sldId="290"/>
            <ac:cxnSpMk id="257" creationId="{D84960AC-1CD6-452A-B5F4-2186E3FD7450}"/>
          </ac:cxnSpMkLst>
        </pc:cxnChg>
        <pc:cxnChg chg="add">
          <ac:chgData name="murielle Conradt" userId="0a7e089b06e29325" providerId="LiveId" clId="{4BF782A3-DC8E-45EB-8180-50BEC354D5F8}" dt="2022-10-19T08:05:33.504" v="104" actId="26606"/>
          <ac:cxnSpMkLst>
            <pc:docMk/>
            <pc:sldMk cId="0" sldId="290"/>
            <ac:cxnSpMk id="261" creationId="{610B2B88-1A1B-486B-9366-918FE2E71D41}"/>
          </ac:cxnSpMkLst>
        </pc:cxnChg>
      </pc:sldChg>
      <pc:sldChg chg="addSp modSp mod">
        <pc:chgData name="murielle Conradt" userId="0a7e089b06e29325" providerId="LiveId" clId="{4BF782A3-DC8E-45EB-8180-50BEC354D5F8}" dt="2022-10-19T08:05:38.383" v="105" actId="26606"/>
        <pc:sldMkLst>
          <pc:docMk/>
          <pc:sldMk cId="0" sldId="291"/>
        </pc:sldMkLst>
        <pc:spChg chg="mod">
          <ac:chgData name="murielle Conradt" userId="0a7e089b06e29325" providerId="LiveId" clId="{4BF782A3-DC8E-45EB-8180-50BEC354D5F8}" dt="2022-10-19T08:05:38.383" v="105" actId="26606"/>
          <ac:spMkLst>
            <pc:docMk/>
            <pc:sldMk cId="0" sldId="291"/>
            <ac:spMk id="260" creationId="{00000000-0000-0000-0000-000000000000}"/>
          </ac:spMkLst>
        </pc:spChg>
        <pc:spChg chg="mod">
          <ac:chgData name="murielle Conradt" userId="0a7e089b06e29325" providerId="LiveId" clId="{4BF782A3-DC8E-45EB-8180-50BEC354D5F8}" dt="2022-10-19T08:05:38.383" v="105" actId="26606"/>
          <ac:spMkLst>
            <pc:docMk/>
            <pc:sldMk cId="0" sldId="291"/>
            <ac:spMk id="261" creationId="{00000000-0000-0000-0000-000000000000}"/>
          </ac:spMkLst>
        </pc:spChg>
        <pc:picChg chg="mod">
          <ac:chgData name="murielle Conradt" userId="0a7e089b06e29325" providerId="LiveId" clId="{4BF782A3-DC8E-45EB-8180-50BEC354D5F8}" dt="2022-10-19T08:05:38.383" v="105" actId="26606"/>
          <ac:picMkLst>
            <pc:docMk/>
            <pc:sldMk cId="0" sldId="291"/>
            <ac:picMk id="262" creationId="{00000000-0000-0000-0000-000000000000}"/>
          </ac:picMkLst>
        </pc:picChg>
        <pc:cxnChg chg="add">
          <ac:chgData name="murielle Conradt" userId="0a7e089b06e29325" providerId="LiveId" clId="{4BF782A3-DC8E-45EB-8180-50BEC354D5F8}" dt="2022-10-19T08:05:38.383" v="105" actId="26606"/>
          <ac:cxnSpMkLst>
            <pc:docMk/>
            <pc:sldMk cId="0" sldId="291"/>
            <ac:cxnSpMk id="265" creationId="{F4F4AF38-8AAD-4B65-9274-0033CABC4A16}"/>
          </ac:cxnSpMkLst>
        </pc:cxnChg>
      </pc:sldChg>
      <pc:sldChg chg="addSp delSp mod delDesignElem">
        <pc:chgData name="murielle Conradt" userId="0a7e089b06e29325" providerId="LiveId" clId="{4BF782A3-DC8E-45EB-8180-50BEC354D5F8}" dt="2022-10-19T08:05:42.331" v="106" actId="26606"/>
        <pc:sldMkLst>
          <pc:docMk/>
          <pc:sldMk cId="0" sldId="292"/>
        </pc:sldMkLst>
        <pc:spChg chg="del">
          <ac:chgData name="murielle Conradt" userId="0a7e089b06e29325" providerId="LiveId" clId="{4BF782A3-DC8E-45EB-8180-50BEC354D5F8}" dt="2022-10-19T07:51:45.092" v="24"/>
          <ac:spMkLst>
            <pc:docMk/>
            <pc:sldMk cId="0" sldId="292"/>
            <ac:spMk id="285" creationId="{31E7C082-5B81-400A-A1DE-7CA9F26ED812}"/>
          </ac:spMkLst>
        </pc:spChg>
        <pc:spChg chg="del">
          <ac:chgData name="murielle Conradt" userId="0a7e089b06e29325" providerId="LiveId" clId="{4BF782A3-DC8E-45EB-8180-50BEC354D5F8}" dt="2022-10-19T07:51:45.092" v="24"/>
          <ac:spMkLst>
            <pc:docMk/>
            <pc:sldMk cId="0" sldId="292"/>
            <ac:spMk id="287" creationId="{4C0648FB-4388-443C-8D4E-4A9FF0336078}"/>
          </ac:spMkLst>
        </pc:spChg>
        <pc:spChg chg="del">
          <ac:chgData name="murielle Conradt" userId="0a7e089b06e29325" providerId="LiveId" clId="{4BF782A3-DC8E-45EB-8180-50BEC354D5F8}" dt="2022-10-19T07:51:45.092" v="24"/>
          <ac:spMkLst>
            <pc:docMk/>
            <pc:sldMk cId="0" sldId="292"/>
            <ac:spMk id="288" creationId="{4A8D762E-DA8D-419A-BA44-68B93D3D92F8}"/>
          </ac:spMkLst>
        </pc:spChg>
        <pc:spChg chg="add">
          <ac:chgData name="murielle Conradt" userId="0a7e089b06e29325" providerId="LiveId" clId="{4BF782A3-DC8E-45EB-8180-50BEC354D5F8}" dt="2022-10-19T08:05:42.331" v="106" actId="26606"/>
          <ac:spMkLst>
            <pc:docMk/>
            <pc:sldMk cId="0" sldId="292"/>
            <ac:spMk id="289" creationId="{31E7C082-5B81-400A-A1DE-7CA9F26ED812}"/>
          </ac:spMkLst>
        </pc:spChg>
        <pc:spChg chg="add">
          <ac:chgData name="murielle Conradt" userId="0a7e089b06e29325" providerId="LiveId" clId="{4BF782A3-DC8E-45EB-8180-50BEC354D5F8}" dt="2022-10-19T08:05:42.331" v="106" actId="26606"/>
          <ac:spMkLst>
            <pc:docMk/>
            <pc:sldMk cId="0" sldId="292"/>
            <ac:spMk id="291" creationId="{4C0648FB-4388-443C-8D4E-4A9FF0336078}"/>
          </ac:spMkLst>
        </pc:spChg>
        <pc:spChg chg="add">
          <ac:chgData name="murielle Conradt" userId="0a7e089b06e29325" providerId="LiveId" clId="{4BF782A3-DC8E-45EB-8180-50BEC354D5F8}" dt="2022-10-19T08:05:42.331" v="106" actId="26606"/>
          <ac:spMkLst>
            <pc:docMk/>
            <pc:sldMk cId="0" sldId="292"/>
            <ac:spMk id="292" creationId="{4A8D762E-DA8D-419A-BA44-68B93D3D92F8}"/>
          </ac:spMkLst>
        </pc:spChg>
        <pc:cxnChg chg="del">
          <ac:chgData name="murielle Conradt" userId="0a7e089b06e29325" providerId="LiveId" clId="{4BF782A3-DC8E-45EB-8180-50BEC354D5F8}" dt="2022-10-19T07:51:45.092" v="24"/>
          <ac:cxnSpMkLst>
            <pc:docMk/>
            <pc:sldMk cId="0" sldId="292"/>
            <ac:cxnSpMk id="286" creationId="{08D54232-CDE1-4B53-B430-AB82206F6B55}"/>
          </ac:cxnSpMkLst>
        </pc:cxnChg>
        <pc:cxnChg chg="add">
          <ac:chgData name="murielle Conradt" userId="0a7e089b06e29325" providerId="LiveId" clId="{4BF782A3-DC8E-45EB-8180-50BEC354D5F8}" dt="2022-10-19T08:05:42.331" v="106" actId="26606"/>
          <ac:cxnSpMkLst>
            <pc:docMk/>
            <pc:sldMk cId="0" sldId="292"/>
            <ac:cxnSpMk id="290" creationId="{08D54232-CDE1-4B53-B430-AB82206F6B55}"/>
          </ac:cxnSpMkLst>
        </pc:cxnChg>
      </pc:sldChg>
      <pc:sldChg chg="addSp delSp modSp mod setBg setClrOvrMap delDesignElem">
        <pc:chgData name="murielle Conradt" userId="0a7e089b06e29325" providerId="LiveId" clId="{4BF782A3-DC8E-45EB-8180-50BEC354D5F8}" dt="2022-10-19T08:05:47.190" v="107" actId="26606"/>
        <pc:sldMkLst>
          <pc:docMk/>
          <pc:sldMk cId="0" sldId="293"/>
        </pc:sldMkLst>
        <pc:spChg chg="mod">
          <ac:chgData name="murielle Conradt" userId="0a7e089b06e29325" providerId="LiveId" clId="{4BF782A3-DC8E-45EB-8180-50BEC354D5F8}" dt="2022-10-19T08:05:47.190" v="107" actId="26606"/>
          <ac:spMkLst>
            <pc:docMk/>
            <pc:sldMk cId="0" sldId="293"/>
            <ac:spMk id="272" creationId="{00000000-0000-0000-0000-000000000000}"/>
          </ac:spMkLst>
        </pc:spChg>
        <pc:spChg chg="mod">
          <ac:chgData name="murielle Conradt" userId="0a7e089b06e29325" providerId="LiveId" clId="{4BF782A3-DC8E-45EB-8180-50BEC354D5F8}" dt="2022-10-19T08:05:47.190" v="107" actId="26606"/>
          <ac:spMkLst>
            <pc:docMk/>
            <pc:sldMk cId="0" sldId="293"/>
            <ac:spMk id="273" creationId="{00000000-0000-0000-0000-000000000000}"/>
          </ac:spMkLst>
        </pc:spChg>
        <pc:spChg chg="del">
          <ac:chgData name="murielle Conradt" userId="0a7e089b06e29325" providerId="LiveId" clId="{4BF782A3-DC8E-45EB-8180-50BEC354D5F8}" dt="2022-10-19T07:51:45.092" v="24"/>
          <ac:spMkLst>
            <pc:docMk/>
            <pc:sldMk cId="0" sldId="293"/>
            <ac:spMk id="276" creationId="{7B2A1016-34C3-4BE4-94F4-F4215EA18EAB}"/>
          </ac:spMkLst>
        </pc:spChg>
        <pc:spChg chg="del">
          <ac:chgData name="murielle Conradt" userId="0a7e089b06e29325" providerId="LiveId" clId="{4BF782A3-DC8E-45EB-8180-50BEC354D5F8}" dt="2022-10-19T07:51:45.092" v="24"/>
          <ac:spMkLst>
            <pc:docMk/>
            <pc:sldMk cId="0" sldId="293"/>
            <ac:spMk id="277" creationId="{4BBFA14D-8E4F-42D4-B5A0-9588A6A45452}"/>
          </ac:spMkLst>
        </pc:spChg>
        <pc:spChg chg="add">
          <ac:chgData name="murielle Conradt" userId="0a7e089b06e29325" providerId="LiveId" clId="{4BF782A3-DC8E-45EB-8180-50BEC354D5F8}" dt="2022-10-19T08:05:47.190" v="107" actId="26606"/>
          <ac:spMkLst>
            <pc:docMk/>
            <pc:sldMk cId="0" sldId="293"/>
            <ac:spMk id="281" creationId="{77D7B666-D5E6-48CE-B26A-FB5E5C34AF90}"/>
          </ac:spMkLst>
        </pc:spChg>
        <pc:spChg chg="add">
          <ac:chgData name="murielle Conradt" userId="0a7e089b06e29325" providerId="LiveId" clId="{4BF782A3-DC8E-45EB-8180-50BEC354D5F8}" dt="2022-10-19T08:05:47.190" v="107" actId="26606"/>
          <ac:spMkLst>
            <pc:docMk/>
            <pc:sldMk cId="0" sldId="293"/>
            <ac:spMk id="283" creationId="{F6EE670A-A41A-44AD-BC1C-2090365EB5B3}"/>
          </ac:spMkLst>
        </pc:spChg>
        <pc:cxnChg chg="del">
          <ac:chgData name="murielle Conradt" userId="0a7e089b06e29325" providerId="LiveId" clId="{4BF782A3-DC8E-45EB-8180-50BEC354D5F8}" dt="2022-10-19T07:51:45.092" v="24"/>
          <ac:cxnSpMkLst>
            <pc:docMk/>
            <pc:sldMk cId="0" sldId="293"/>
            <ac:cxnSpMk id="275" creationId="{D84960AC-1CD6-452A-B5F4-2186E3FD7450}"/>
          </ac:cxnSpMkLst>
        </pc:cxnChg>
        <pc:cxnChg chg="add">
          <ac:chgData name="murielle Conradt" userId="0a7e089b06e29325" providerId="LiveId" clId="{4BF782A3-DC8E-45EB-8180-50BEC354D5F8}" dt="2022-10-19T08:05:47.190" v="107" actId="26606"/>
          <ac:cxnSpMkLst>
            <pc:docMk/>
            <pc:sldMk cId="0" sldId="293"/>
            <ac:cxnSpMk id="279" creationId="{D84960AC-1CD6-452A-B5F4-2186E3FD7450}"/>
          </ac:cxnSpMkLst>
        </pc:cxnChg>
        <pc:cxnChg chg="del">
          <ac:chgData name="murielle Conradt" userId="0a7e089b06e29325" providerId="LiveId" clId="{4BF782A3-DC8E-45EB-8180-50BEC354D5F8}" dt="2022-10-19T07:51:45.092" v="24"/>
          <ac:cxnSpMkLst>
            <pc:docMk/>
            <pc:sldMk cId="0" sldId="293"/>
            <ac:cxnSpMk id="284" creationId="{610B2B88-1A1B-486B-9366-918FE2E71D41}"/>
          </ac:cxnSpMkLst>
        </pc:cxnChg>
      </pc:sldChg>
      <pc:sldChg chg="addSp delSp modSp mod delDesignElem">
        <pc:chgData name="murielle Conradt" userId="0a7e089b06e29325" providerId="LiveId" clId="{4BF782A3-DC8E-45EB-8180-50BEC354D5F8}" dt="2022-10-19T08:05:53.592" v="108" actId="26606"/>
        <pc:sldMkLst>
          <pc:docMk/>
          <pc:sldMk cId="0" sldId="294"/>
        </pc:sldMkLst>
        <pc:spChg chg="mod">
          <ac:chgData name="murielle Conradt" userId="0a7e089b06e29325" providerId="LiveId" clId="{4BF782A3-DC8E-45EB-8180-50BEC354D5F8}" dt="2022-10-19T08:05:53.592" v="108" actId="26606"/>
          <ac:spMkLst>
            <pc:docMk/>
            <pc:sldMk cId="0" sldId="294"/>
            <ac:spMk id="278" creationId="{00000000-0000-0000-0000-000000000000}"/>
          </ac:spMkLst>
        </pc:spChg>
        <pc:spChg chg="del">
          <ac:chgData name="murielle Conradt" userId="0a7e089b06e29325" providerId="LiveId" clId="{4BF782A3-DC8E-45EB-8180-50BEC354D5F8}" dt="2022-10-19T07:51:45.092" v="24"/>
          <ac:spMkLst>
            <pc:docMk/>
            <pc:sldMk cId="0" sldId="294"/>
            <ac:spMk id="294" creationId="{31E7C082-5B81-400A-A1DE-7CA9F26ED812}"/>
          </ac:spMkLst>
        </pc:spChg>
        <pc:spChg chg="del">
          <ac:chgData name="murielle Conradt" userId="0a7e089b06e29325" providerId="LiveId" clId="{4BF782A3-DC8E-45EB-8180-50BEC354D5F8}" dt="2022-10-19T07:51:45.092" v="24"/>
          <ac:spMkLst>
            <pc:docMk/>
            <pc:sldMk cId="0" sldId="294"/>
            <ac:spMk id="301" creationId="{4C0648FB-4388-443C-8D4E-4A9FF0336078}"/>
          </ac:spMkLst>
        </pc:spChg>
        <pc:spChg chg="del">
          <ac:chgData name="murielle Conradt" userId="0a7e089b06e29325" providerId="LiveId" clId="{4BF782A3-DC8E-45EB-8180-50BEC354D5F8}" dt="2022-10-19T07:51:45.092" v="24"/>
          <ac:spMkLst>
            <pc:docMk/>
            <pc:sldMk cId="0" sldId="294"/>
            <ac:spMk id="302" creationId="{4A8D762E-DA8D-419A-BA44-68B93D3D92F8}"/>
          </ac:spMkLst>
        </pc:spChg>
        <pc:spChg chg="add">
          <ac:chgData name="murielle Conradt" userId="0a7e089b06e29325" providerId="LiveId" clId="{4BF782A3-DC8E-45EB-8180-50BEC354D5F8}" dt="2022-10-19T08:05:53.592" v="108" actId="26606"/>
          <ac:spMkLst>
            <pc:docMk/>
            <pc:sldMk cId="0" sldId="294"/>
            <ac:spMk id="303" creationId="{31E7C082-5B81-400A-A1DE-7CA9F26ED812}"/>
          </ac:spMkLst>
        </pc:spChg>
        <pc:spChg chg="add">
          <ac:chgData name="murielle Conradt" userId="0a7e089b06e29325" providerId="LiveId" clId="{4BF782A3-DC8E-45EB-8180-50BEC354D5F8}" dt="2022-10-19T08:05:53.592" v="108" actId="26606"/>
          <ac:spMkLst>
            <pc:docMk/>
            <pc:sldMk cId="0" sldId="294"/>
            <ac:spMk id="305" creationId="{9238970C-19DE-438D-80D2-5CF9690551E8}"/>
          </ac:spMkLst>
        </pc:spChg>
        <pc:spChg chg="add">
          <ac:chgData name="murielle Conradt" userId="0a7e089b06e29325" providerId="LiveId" clId="{4BF782A3-DC8E-45EB-8180-50BEC354D5F8}" dt="2022-10-19T08:05:53.592" v="108" actId="26606"/>
          <ac:spMkLst>
            <pc:docMk/>
            <pc:sldMk cId="0" sldId="294"/>
            <ac:spMk id="306" creationId="{E4B1E3F6-167B-40F3-B303-9A931BAB971B}"/>
          </ac:spMkLst>
        </pc:spChg>
        <pc:cxnChg chg="del">
          <ac:chgData name="murielle Conradt" userId="0a7e089b06e29325" providerId="LiveId" clId="{4BF782A3-DC8E-45EB-8180-50BEC354D5F8}" dt="2022-10-19T07:51:45.092" v="24"/>
          <ac:cxnSpMkLst>
            <pc:docMk/>
            <pc:sldMk cId="0" sldId="294"/>
            <ac:cxnSpMk id="300" creationId="{08D54232-CDE1-4B53-B430-AB82206F6B55}"/>
          </ac:cxnSpMkLst>
        </pc:cxnChg>
        <pc:cxnChg chg="add">
          <ac:chgData name="murielle Conradt" userId="0a7e089b06e29325" providerId="LiveId" clId="{4BF782A3-DC8E-45EB-8180-50BEC354D5F8}" dt="2022-10-19T08:05:53.592" v="108" actId="26606"/>
          <ac:cxnSpMkLst>
            <pc:docMk/>
            <pc:sldMk cId="0" sldId="294"/>
            <ac:cxnSpMk id="304" creationId="{08D54232-CDE1-4B53-B430-AB82206F6B55}"/>
          </ac:cxnSpMkLst>
        </pc:cxnChg>
        <pc:cxnChg chg="add">
          <ac:chgData name="murielle Conradt" userId="0a7e089b06e29325" providerId="LiveId" clId="{4BF782A3-DC8E-45EB-8180-50BEC354D5F8}" dt="2022-10-19T08:05:53.592" v="108" actId="26606"/>
          <ac:cxnSpMkLst>
            <pc:docMk/>
            <pc:sldMk cId="0" sldId="294"/>
            <ac:cxnSpMk id="307" creationId="{40465A9A-0B0E-4D7B-8150-D098AC71B379}"/>
          </ac:cxnSpMkLst>
        </pc:cxnChg>
      </pc:sldChg>
      <pc:sldChg chg="addSp delSp modSp mod delDesignElem">
        <pc:chgData name="murielle Conradt" userId="0a7e089b06e29325" providerId="LiveId" clId="{4BF782A3-DC8E-45EB-8180-50BEC354D5F8}" dt="2022-10-19T08:06:02.386" v="110" actId="1076"/>
        <pc:sldMkLst>
          <pc:docMk/>
          <pc:sldMk cId="0" sldId="295"/>
        </pc:sldMkLst>
        <pc:spChg chg="mod">
          <ac:chgData name="murielle Conradt" userId="0a7e089b06e29325" providerId="LiveId" clId="{4BF782A3-DC8E-45EB-8180-50BEC354D5F8}" dt="2022-10-19T08:06:02.386" v="110" actId="1076"/>
          <ac:spMkLst>
            <pc:docMk/>
            <pc:sldMk cId="0" sldId="295"/>
            <ac:spMk id="300" creationId="{00000000-0000-0000-0000-000000000000}"/>
          </ac:spMkLst>
        </pc:spChg>
        <pc:spChg chg="add">
          <ac:chgData name="murielle Conradt" userId="0a7e089b06e29325" providerId="LiveId" clId="{4BF782A3-DC8E-45EB-8180-50BEC354D5F8}" dt="2022-10-19T08:05:57.748" v="109" actId="26606"/>
          <ac:spMkLst>
            <pc:docMk/>
            <pc:sldMk cId="0" sldId="295"/>
            <ac:spMk id="303" creationId="{77D7B666-D5E6-48CE-B26A-FB5E5C34AF90}"/>
          </ac:spMkLst>
        </pc:spChg>
        <pc:spChg chg="add">
          <ac:chgData name="murielle Conradt" userId="0a7e089b06e29325" providerId="LiveId" clId="{4BF782A3-DC8E-45EB-8180-50BEC354D5F8}" dt="2022-10-19T08:05:57.748" v="109" actId="26606"/>
          <ac:spMkLst>
            <pc:docMk/>
            <pc:sldMk cId="0" sldId="295"/>
            <ac:spMk id="304" creationId="{F6EE670A-A41A-44AD-BC1C-2090365EB5B3}"/>
          </ac:spMkLst>
        </pc:spChg>
        <pc:spChg chg="del">
          <ac:chgData name="murielle Conradt" userId="0a7e089b06e29325" providerId="LiveId" clId="{4BF782A3-DC8E-45EB-8180-50BEC354D5F8}" dt="2022-10-19T07:51:45.092" v="24"/>
          <ac:spMkLst>
            <pc:docMk/>
            <pc:sldMk cId="0" sldId="295"/>
            <ac:spMk id="307" creationId="{BC82E0D7-37D0-4C31-B2DA-233C8F10C968}"/>
          </ac:spMkLst>
        </pc:spChg>
        <pc:spChg chg="del">
          <ac:chgData name="murielle Conradt" userId="0a7e089b06e29325" providerId="LiveId" clId="{4BF782A3-DC8E-45EB-8180-50BEC354D5F8}" dt="2022-10-19T07:51:45.092" v="24"/>
          <ac:spMkLst>
            <pc:docMk/>
            <pc:sldMk cId="0" sldId="295"/>
            <ac:spMk id="311" creationId="{F9F40211-4307-4706-AE59-83AC153FBFFA}"/>
          </ac:spMkLst>
        </pc:spChg>
        <pc:cxnChg chg="add">
          <ac:chgData name="murielle Conradt" userId="0a7e089b06e29325" providerId="LiveId" clId="{4BF782A3-DC8E-45EB-8180-50BEC354D5F8}" dt="2022-10-19T08:05:57.748" v="109" actId="26606"/>
          <ac:cxnSpMkLst>
            <pc:docMk/>
            <pc:sldMk cId="0" sldId="295"/>
            <ac:cxnSpMk id="302" creationId="{D84960AC-1CD6-452A-B5F4-2186E3FD7450}"/>
          </ac:cxnSpMkLst>
        </pc:cxnChg>
        <pc:cxnChg chg="del">
          <ac:chgData name="murielle Conradt" userId="0a7e089b06e29325" providerId="LiveId" clId="{4BF782A3-DC8E-45EB-8180-50BEC354D5F8}" dt="2022-10-19T07:51:45.092" v="24"/>
          <ac:cxnSpMkLst>
            <pc:docMk/>
            <pc:sldMk cId="0" sldId="295"/>
            <ac:cxnSpMk id="305" creationId="{D84960AC-1CD6-452A-B5F4-2186E3FD7450}"/>
          </ac:cxnSpMkLst>
        </pc:cxnChg>
        <pc:cxnChg chg="del">
          <ac:chgData name="murielle Conradt" userId="0a7e089b06e29325" providerId="LiveId" clId="{4BF782A3-DC8E-45EB-8180-50BEC354D5F8}" dt="2022-10-19T07:51:45.092" v="24"/>
          <ac:cxnSpMkLst>
            <pc:docMk/>
            <pc:sldMk cId="0" sldId="295"/>
            <ac:cxnSpMk id="309" creationId="{1AD3A364-FD48-4C42-B623-DAD0C3ED6B47}"/>
          </ac:cxnSpMkLst>
        </pc:cxnChg>
      </pc:sldChg>
      <pc:sldChg chg="delSp delDesignElem">
        <pc:chgData name="murielle Conradt" userId="0a7e089b06e29325" providerId="LiveId" clId="{4BF782A3-DC8E-45EB-8180-50BEC354D5F8}" dt="2022-10-19T07:51:45.092" v="24"/>
        <pc:sldMkLst>
          <pc:docMk/>
          <pc:sldMk cId="0" sldId="296"/>
        </pc:sldMkLst>
        <pc:cxnChg chg="del">
          <ac:chgData name="murielle Conradt" userId="0a7e089b06e29325" providerId="LiveId" clId="{4BF782A3-DC8E-45EB-8180-50BEC354D5F8}" dt="2022-10-19T07:51:45.092" v="24"/>
          <ac:cxnSpMkLst>
            <pc:docMk/>
            <pc:sldMk cId="0" sldId="296"/>
            <ac:cxnSpMk id="293" creationId="{B0AD926A-6A49-4FAF-A392-4534F4E93918}"/>
          </ac:cxnSpMkLst>
        </pc:cxnChg>
      </pc:sldChg>
      <pc:sldChg chg="addSp delSp modSp mod">
        <pc:chgData name="murielle Conradt" userId="0a7e089b06e29325" providerId="LiveId" clId="{4BF782A3-DC8E-45EB-8180-50BEC354D5F8}" dt="2022-10-19T08:10:49.686" v="118" actId="1076"/>
        <pc:sldMkLst>
          <pc:docMk/>
          <pc:sldMk cId="0" sldId="297"/>
        </pc:sldMkLst>
        <pc:spChg chg="mod">
          <ac:chgData name="murielle Conradt" userId="0a7e089b06e29325" providerId="LiveId" clId="{4BF782A3-DC8E-45EB-8180-50BEC354D5F8}" dt="2022-10-19T08:10:49.686" v="118" actId="1076"/>
          <ac:spMkLst>
            <pc:docMk/>
            <pc:sldMk cId="0" sldId="297"/>
            <ac:spMk id="294" creationId="{00000000-0000-0000-0000-000000000000}"/>
          </ac:spMkLst>
        </pc:spChg>
        <pc:spChg chg="add del">
          <ac:chgData name="murielle Conradt" userId="0a7e089b06e29325" providerId="LiveId" clId="{4BF782A3-DC8E-45EB-8180-50BEC354D5F8}" dt="2022-10-19T08:10:42.892" v="117" actId="26606"/>
          <ac:spMkLst>
            <pc:docMk/>
            <pc:sldMk cId="0" sldId="297"/>
            <ac:spMk id="305" creationId="{F9F40211-4307-4706-AE59-83AC153FBFFA}"/>
          </ac:spMkLst>
        </pc:spChg>
        <pc:spChg chg="add del">
          <ac:chgData name="murielle Conradt" userId="0a7e089b06e29325" providerId="LiveId" clId="{4BF782A3-DC8E-45EB-8180-50BEC354D5F8}" dt="2022-10-19T08:10:42.892" v="117" actId="26606"/>
          <ac:spMkLst>
            <pc:docMk/>
            <pc:sldMk cId="0" sldId="297"/>
            <ac:spMk id="307" creationId="{BC82E0D7-37D0-4C31-B2DA-233C8F10C968}"/>
          </ac:spMkLst>
        </pc:spChg>
        <pc:spChg chg="add">
          <ac:chgData name="murielle Conradt" userId="0a7e089b06e29325" providerId="LiveId" clId="{4BF782A3-DC8E-45EB-8180-50BEC354D5F8}" dt="2022-10-19T08:10:42.892" v="117" actId="26606"/>
          <ac:spMkLst>
            <pc:docMk/>
            <pc:sldMk cId="0" sldId="297"/>
            <ac:spMk id="315" creationId="{C51136FD-BBB2-4EB4-A240-3E21EECF7365}"/>
          </ac:spMkLst>
        </pc:spChg>
        <pc:picChg chg="add mod">
          <ac:chgData name="murielle Conradt" userId="0a7e089b06e29325" providerId="LiveId" clId="{4BF782A3-DC8E-45EB-8180-50BEC354D5F8}" dt="2022-10-19T08:10:42.892" v="117" actId="26606"/>
          <ac:picMkLst>
            <pc:docMk/>
            <pc:sldMk cId="0" sldId="297"/>
            <ac:picMk id="3" creationId="{1A37A54B-67B5-B9AD-B3C4-6A3B75FF9338}"/>
          </ac:picMkLst>
        </pc:picChg>
        <pc:cxnChg chg="add del">
          <ac:chgData name="murielle Conradt" userId="0a7e089b06e29325" providerId="LiveId" clId="{4BF782A3-DC8E-45EB-8180-50BEC354D5F8}" dt="2022-10-19T08:10:42.892" v="117" actId="26606"/>
          <ac:cxnSpMkLst>
            <pc:docMk/>
            <pc:sldMk cId="0" sldId="297"/>
            <ac:cxnSpMk id="306" creationId="{D84960AC-1CD6-452A-B5F4-2186E3FD7450}"/>
          </ac:cxnSpMkLst>
        </pc:cxnChg>
        <pc:cxnChg chg="add del">
          <ac:chgData name="murielle Conradt" userId="0a7e089b06e29325" providerId="LiveId" clId="{4BF782A3-DC8E-45EB-8180-50BEC354D5F8}" dt="2022-10-19T08:10:42.892" v="117" actId="26606"/>
          <ac:cxnSpMkLst>
            <pc:docMk/>
            <pc:sldMk cId="0" sldId="297"/>
            <ac:cxnSpMk id="308" creationId="{1AD3A364-FD48-4C42-B623-DAD0C3ED6B47}"/>
          </ac:cxnSpMkLst>
        </pc:cxnChg>
        <pc:cxnChg chg="add">
          <ac:chgData name="murielle Conradt" userId="0a7e089b06e29325" providerId="LiveId" clId="{4BF782A3-DC8E-45EB-8180-50BEC354D5F8}" dt="2022-10-19T08:10:42.892" v="117" actId="26606"/>
          <ac:cxnSpMkLst>
            <pc:docMk/>
            <pc:sldMk cId="0" sldId="297"/>
            <ac:cxnSpMk id="313" creationId="{B0AD926A-6A49-4FAF-A392-4534F4E93918}"/>
          </ac:cxnSpMkLst>
        </pc:cxnChg>
        <pc:cxnChg chg="add">
          <ac:chgData name="murielle Conradt" userId="0a7e089b06e29325" providerId="LiveId" clId="{4BF782A3-DC8E-45EB-8180-50BEC354D5F8}" dt="2022-10-19T08:10:42.892" v="117" actId="26606"/>
          <ac:cxnSpMkLst>
            <pc:docMk/>
            <pc:sldMk cId="0" sldId="297"/>
            <ac:cxnSpMk id="317" creationId="{C6826B28-36B0-4CC1-8EC8-EF9B88B3564A}"/>
          </ac:cxnSpMkLst>
        </pc:cxnChg>
      </pc:sldChg>
      <pc:sldChg chg="addSp modSp mod">
        <pc:chgData name="murielle Conradt" userId="0a7e089b06e29325" providerId="LiveId" clId="{4BF782A3-DC8E-45EB-8180-50BEC354D5F8}" dt="2022-10-19T08:11:03.296" v="119" actId="1076"/>
        <pc:sldMkLst>
          <pc:docMk/>
          <pc:sldMk cId="0" sldId="298"/>
        </pc:sldMkLst>
        <pc:spChg chg="mod ord">
          <ac:chgData name="murielle Conradt" userId="0a7e089b06e29325" providerId="LiveId" clId="{4BF782A3-DC8E-45EB-8180-50BEC354D5F8}" dt="2022-10-19T08:11:03.296" v="119" actId="1076"/>
          <ac:spMkLst>
            <pc:docMk/>
            <pc:sldMk cId="0" sldId="298"/>
            <ac:spMk id="299" creationId="{00000000-0000-0000-0000-000000000000}"/>
          </ac:spMkLst>
        </pc:spChg>
        <pc:spChg chg="add">
          <ac:chgData name="murielle Conradt" userId="0a7e089b06e29325" providerId="LiveId" clId="{4BF782A3-DC8E-45EB-8180-50BEC354D5F8}" dt="2022-10-19T08:08:56.123" v="114" actId="26606"/>
          <ac:spMkLst>
            <pc:docMk/>
            <pc:sldMk cId="0" sldId="298"/>
            <ac:spMk id="315" creationId="{FAD9FB75-5E1A-4AE8-99C7-1089F2031C2D}"/>
          </ac:spMkLst>
        </pc:spChg>
        <pc:picChg chg="add mod">
          <ac:chgData name="murielle Conradt" userId="0a7e089b06e29325" providerId="LiveId" clId="{4BF782A3-DC8E-45EB-8180-50BEC354D5F8}" dt="2022-10-19T08:08:56.123" v="114" actId="26606"/>
          <ac:picMkLst>
            <pc:docMk/>
            <pc:sldMk cId="0" sldId="298"/>
            <ac:picMk id="3" creationId="{7C236428-B6A5-2FF9-4DF0-2D7952FC6C22}"/>
          </ac:picMkLst>
        </pc:picChg>
        <pc:cxnChg chg="add">
          <ac:chgData name="murielle Conradt" userId="0a7e089b06e29325" providerId="LiveId" clId="{4BF782A3-DC8E-45EB-8180-50BEC354D5F8}" dt="2022-10-19T08:08:56.123" v="114" actId="26606"/>
          <ac:cxnSpMkLst>
            <pc:docMk/>
            <pc:sldMk cId="0" sldId="298"/>
            <ac:cxnSpMk id="314" creationId="{B0AD926A-6A49-4FAF-A392-4534F4E93918}"/>
          </ac:cxnSpMkLst>
        </pc:cxnChg>
        <pc:cxnChg chg="add">
          <ac:chgData name="murielle Conradt" userId="0a7e089b06e29325" providerId="LiveId" clId="{4BF782A3-DC8E-45EB-8180-50BEC354D5F8}" dt="2022-10-19T08:08:56.123" v="114" actId="26606"/>
          <ac:cxnSpMkLst>
            <pc:docMk/>
            <pc:sldMk cId="0" sldId="298"/>
            <ac:cxnSpMk id="316" creationId="{85BD3C60-BA10-42C4-9F11-282AEE6A2F54}"/>
          </ac:cxnSpMkLst>
        </pc:cxnChg>
      </pc:sldChg>
      <pc:sldChg chg="addSp mod">
        <pc:chgData name="murielle Conradt" userId="0a7e089b06e29325" providerId="LiveId" clId="{4BF782A3-DC8E-45EB-8180-50BEC354D5F8}" dt="2022-10-19T08:09:05.756" v="115" actId="26606"/>
        <pc:sldMkLst>
          <pc:docMk/>
          <pc:sldMk cId="0" sldId="299"/>
        </pc:sldMkLst>
        <pc:spChg chg="add">
          <ac:chgData name="murielle Conradt" userId="0a7e089b06e29325" providerId="LiveId" clId="{4BF782A3-DC8E-45EB-8180-50BEC354D5F8}" dt="2022-10-19T08:09:05.756" v="115" actId="26606"/>
          <ac:spMkLst>
            <pc:docMk/>
            <pc:sldMk cId="0" sldId="299"/>
            <ac:spMk id="312" creationId="{31E7C082-5B81-400A-A1DE-7CA9F26ED812}"/>
          </ac:spMkLst>
        </pc:spChg>
        <pc:spChg chg="add">
          <ac:chgData name="murielle Conradt" userId="0a7e089b06e29325" providerId="LiveId" clId="{4BF782A3-DC8E-45EB-8180-50BEC354D5F8}" dt="2022-10-19T08:09:05.756" v="115" actId="26606"/>
          <ac:spMkLst>
            <pc:docMk/>
            <pc:sldMk cId="0" sldId="299"/>
            <ac:spMk id="316" creationId="{4C0648FB-4388-443C-8D4E-4A9FF0336078}"/>
          </ac:spMkLst>
        </pc:spChg>
        <pc:spChg chg="add">
          <ac:chgData name="murielle Conradt" userId="0a7e089b06e29325" providerId="LiveId" clId="{4BF782A3-DC8E-45EB-8180-50BEC354D5F8}" dt="2022-10-19T08:09:05.756" v="115" actId="26606"/>
          <ac:spMkLst>
            <pc:docMk/>
            <pc:sldMk cId="0" sldId="299"/>
            <ac:spMk id="318" creationId="{4A8D762E-DA8D-419A-BA44-68B93D3D92F8}"/>
          </ac:spMkLst>
        </pc:spChg>
        <pc:cxnChg chg="add">
          <ac:chgData name="murielle Conradt" userId="0a7e089b06e29325" providerId="LiveId" clId="{4BF782A3-DC8E-45EB-8180-50BEC354D5F8}" dt="2022-10-19T08:09:05.756" v="115" actId="26606"/>
          <ac:cxnSpMkLst>
            <pc:docMk/>
            <pc:sldMk cId="0" sldId="299"/>
            <ac:cxnSpMk id="314" creationId="{08D54232-CDE1-4B53-B430-AB82206F6B55}"/>
          </ac:cxnSpMkLst>
        </pc:cxnChg>
      </pc:sldChg>
      <pc:sldChg chg="addSp modSp mod">
        <pc:chgData name="murielle Conradt" userId="0a7e089b06e29325" providerId="LiveId" clId="{4BF782A3-DC8E-45EB-8180-50BEC354D5F8}" dt="2022-10-19T08:11:28.460" v="121" actId="1076"/>
        <pc:sldMkLst>
          <pc:docMk/>
          <pc:sldMk cId="0" sldId="300"/>
        </pc:sldMkLst>
        <pc:spChg chg="mod">
          <ac:chgData name="murielle Conradt" userId="0a7e089b06e29325" providerId="LiveId" clId="{4BF782A3-DC8E-45EB-8180-50BEC354D5F8}" dt="2022-10-19T08:11:28.460" v="121" actId="1076"/>
          <ac:spMkLst>
            <pc:docMk/>
            <pc:sldMk cId="0" sldId="300"/>
            <ac:spMk id="309" creationId="{00000000-0000-0000-0000-000000000000}"/>
          </ac:spMkLst>
        </pc:spChg>
        <pc:spChg chg="add">
          <ac:chgData name="murielle Conradt" userId="0a7e089b06e29325" providerId="LiveId" clId="{4BF782A3-DC8E-45EB-8180-50BEC354D5F8}" dt="2022-10-19T08:11:23.672" v="120" actId="26606"/>
          <ac:spMkLst>
            <pc:docMk/>
            <pc:sldMk cId="0" sldId="300"/>
            <ac:spMk id="318" creationId="{81CE8CA9-D6D2-4C46-8070-9566F894E53E}"/>
          </ac:spMkLst>
        </pc:spChg>
        <pc:picChg chg="mod">
          <ac:chgData name="murielle Conradt" userId="0a7e089b06e29325" providerId="LiveId" clId="{4BF782A3-DC8E-45EB-8180-50BEC354D5F8}" dt="2022-10-19T08:11:23.672" v="120" actId="26606"/>
          <ac:picMkLst>
            <pc:docMk/>
            <pc:sldMk cId="0" sldId="300"/>
            <ac:picMk id="310" creationId="{00000000-0000-0000-0000-000000000000}"/>
          </ac:picMkLst>
        </pc:picChg>
        <pc:cxnChg chg="add">
          <ac:chgData name="murielle Conradt" userId="0a7e089b06e29325" providerId="LiveId" clId="{4BF782A3-DC8E-45EB-8180-50BEC354D5F8}" dt="2022-10-19T08:11:23.672" v="120" actId="26606"/>
          <ac:cxnSpMkLst>
            <pc:docMk/>
            <pc:sldMk cId="0" sldId="300"/>
            <ac:cxnSpMk id="316" creationId="{F4F4AF38-8AAD-4B65-9274-0033CABC4A16}"/>
          </ac:cxnSpMkLst>
        </pc:cxnChg>
        <pc:cxnChg chg="add">
          <ac:chgData name="murielle Conradt" userId="0a7e089b06e29325" providerId="LiveId" clId="{4BF782A3-DC8E-45EB-8180-50BEC354D5F8}" dt="2022-10-19T08:11:23.672" v="120" actId="26606"/>
          <ac:cxnSpMkLst>
            <pc:docMk/>
            <pc:sldMk cId="0" sldId="300"/>
            <ac:cxnSpMk id="320" creationId="{72B31CF5-BEC2-457D-A52F-6A5CCB066FEC}"/>
          </ac:cxnSpMkLst>
        </pc:cxnChg>
      </pc:sldChg>
      <pc:sldChg chg="addSp mod">
        <pc:chgData name="murielle Conradt" userId="0a7e089b06e29325" providerId="LiveId" clId="{4BF782A3-DC8E-45EB-8180-50BEC354D5F8}" dt="2022-10-19T08:11:43.828" v="122" actId="26606"/>
        <pc:sldMkLst>
          <pc:docMk/>
          <pc:sldMk cId="0" sldId="303"/>
        </pc:sldMkLst>
        <pc:spChg chg="add">
          <ac:chgData name="murielle Conradt" userId="0a7e089b06e29325" providerId="LiveId" clId="{4BF782A3-DC8E-45EB-8180-50BEC354D5F8}" dt="2022-10-19T08:11:43.828" v="122" actId="26606"/>
          <ac:spMkLst>
            <pc:docMk/>
            <pc:sldMk cId="0" sldId="303"/>
            <ac:spMk id="330" creationId="{28BA90A1-6BEC-48B7-BBE0-88632622544A}"/>
          </ac:spMkLst>
        </pc:spChg>
        <pc:spChg chg="add">
          <ac:chgData name="murielle Conradt" userId="0a7e089b06e29325" providerId="LiveId" clId="{4BF782A3-DC8E-45EB-8180-50BEC354D5F8}" dt="2022-10-19T08:11:43.828" v="122" actId="26606"/>
          <ac:spMkLst>
            <pc:docMk/>
            <pc:sldMk cId="0" sldId="303"/>
            <ac:spMk id="331" creationId="{D7950F2D-29CC-4F1C-8AFA-D6AE15BFA243}"/>
          </ac:spMkLst>
        </pc:spChg>
      </pc:sldChg>
      <pc:sldChg chg="addSp modSp mod">
        <pc:chgData name="murielle Conradt" userId="0a7e089b06e29325" providerId="LiveId" clId="{4BF782A3-DC8E-45EB-8180-50BEC354D5F8}" dt="2022-10-19T08:11:49.133" v="123" actId="26606"/>
        <pc:sldMkLst>
          <pc:docMk/>
          <pc:sldMk cId="0" sldId="304"/>
        </pc:sldMkLst>
        <pc:spChg chg="mod">
          <ac:chgData name="murielle Conradt" userId="0a7e089b06e29325" providerId="LiveId" clId="{4BF782A3-DC8E-45EB-8180-50BEC354D5F8}" dt="2022-10-19T08:11:49.133" v="123" actId="26606"/>
          <ac:spMkLst>
            <pc:docMk/>
            <pc:sldMk cId="0" sldId="304"/>
            <ac:spMk id="333" creationId="{00000000-0000-0000-0000-000000000000}"/>
          </ac:spMkLst>
        </pc:spChg>
        <pc:spChg chg="mod">
          <ac:chgData name="murielle Conradt" userId="0a7e089b06e29325" providerId="LiveId" clId="{4BF782A3-DC8E-45EB-8180-50BEC354D5F8}" dt="2022-10-19T08:11:49.133" v="123" actId="26606"/>
          <ac:spMkLst>
            <pc:docMk/>
            <pc:sldMk cId="0" sldId="304"/>
            <ac:spMk id="334" creationId="{00000000-0000-0000-0000-000000000000}"/>
          </ac:spMkLst>
        </pc:spChg>
        <pc:picChg chg="mod">
          <ac:chgData name="murielle Conradt" userId="0a7e089b06e29325" providerId="LiveId" clId="{4BF782A3-DC8E-45EB-8180-50BEC354D5F8}" dt="2022-10-19T08:11:49.133" v="123" actId="26606"/>
          <ac:picMkLst>
            <pc:docMk/>
            <pc:sldMk cId="0" sldId="304"/>
            <ac:picMk id="335" creationId="{00000000-0000-0000-0000-000000000000}"/>
          </ac:picMkLst>
        </pc:picChg>
        <pc:cxnChg chg="add">
          <ac:chgData name="murielle Conradt" userId="0a7e089b06e29325" providerId="LiveId" clId="{4BF782A3-DC8E-45EB-8180-50BEC354D5F8}" dt="2022-10-19T08:11:49.133" v="123" actId="26606"/>
          <ac:cxnSpMkLst>
            <pc:docMk/>
            <pc:sldMk cId="0" sldId="304"/>
            <ac:cxnSpMk id="341" creationId="{F4F4AF38-8AAD-4B65-9274-0033CABC4A16}"/>
          </ac:cxnSpMkLst>
        </pc:cxnChg>
      </pc:sldChg>
      <pc:sldChg chg="addSp delSp modSp mod">
        <pc:chgData name="murielle Conradt" userId="0a7e089b06e29325" providerId="LiveId" clId="{4BF782A3-DC8E-45EB-8180-50BEC354D5F8}" dt="2022-10-19T08:12:00.026" v="126" actId="26606"/>
        <pc:sldMkLst>
          <pc:docMk/>
          <pc:sldMk cId="0" sldId="305"/>
        </pc:sldMkLst>
        <pc:spChg chg="mod">
          <ac:chgData name="murielle Conradt" userId="0a7e089b06e29325" providerId="LiveId" clId="{4BF782A3-DC8E-45EB-8180-50BEC354D5F8}" dt="2022-10-19T08:12:00.026" v="126" actId="26606"/>
          <ac:spMkLst>
            <pc:docMk/>
            <pc:sldMk cId="0" sldId="305"/>
            <ac:spMk id="340" creationId="{00000000-0000-0000-0000-000000000000}"/>
          </ac:spMkLst>
        </pc:spChg>
        <pc:spChg chg="mod">
          <ac:chgData name="murielle Conradt" userId="0a7e089b06e29325" providerId="LiveId" clId="{4BF782A3-DC8E-45EB-8180-50BEC354D5F8}" dt="2022-10-19T08:12:00.026" v="125" actId="26606"/>
          <ac:spMkLst>
            <pc:docMk/>
            <pc:sldMk cId="0" sldId="305"/>
            <ac:spMk id="341" creationId="{00000000-0000-0000-0000-000000000000}"/>
          </ac:spMkLst>
        </pc:spChg>
        <pc:spChg chg="add">
          <ac:chgData name="murielle Conradt" userId="0a7e089b06e29325" providerId="LiveId" clId="{4BF782A3-DC8E-45EB-8180-50BEC354D5F8}" dt="2022-10-19T08:12:00.026" v="126" actId="26606"/>
          <ac:spMkLst>
            <pc:docMk/>
            <pc:sldMk cId="0" sldId="305"/>
            <ac:spMk id="352" creationId="{81CE8CA9-D6D2-4C46-8070-9566F894E53E}"/>
          </ac:spMkLst>
        </pc:spChg>
        <pc:picChg chg="mod">
          <ac:chgData name="murielle Conradt" userId="0a7e089b06e29325" providerId="LiveId" clId="{4BF782A3-DC8E-45EB-8180-50BEC354D5F8}" dt="2022-10-19T08:12:00.026" v="125" actId="26606"/>
          <ac:picMkLst>
            <pc:docMk/>
            <pc:sldMk cId="0" sldId="305"/>
            <ac:picMk id="342" creationId="{00000000-0000-0000-0000-000000000000}"/>
          </ac:picMkLst>
        </pc:picChg>
        <pc:cxnChg chg="add del">
          <ac:chgData name="murielle Conradt" userId="0a7e089b06e29325" providerId="LiveId" clId="{4BF782A3-DC8E-45EB-8180-50BEC354D5F8}" dt="2022-10-19T08:12:00.026" v="125" actId="26606"/>
          <ac:cxnSpMkLst>
            <pc:docMk/>
            <pc:sldMk cId="0" sldId="305"/>
            <ac:cxnSpMk id="348" creationId="{F4F4AF38-8AAD-4B65-9274-0033CABC4A16}"/>
          </ac:cxnSpMkLst>
        </pc:cxnChg>
        <pc:cxnChg chg="add">
          <ac:chgData name="murielle Conradt" userId="0a7e089b06e29325" providerId="LiveId" clId="{4BF782A3-DC8E-45EB-8180-50BEC354D5F8}" dt="2022-10-19T08:12:00.026" v="126" actId="26606"/>
          <ac:cxnSpMkLst>
            <pc:docMk/>
            <pc:sldMk cId="0" sldId="305"/>
            <ac:cxnSpMk id="350" creationId="{F4F4AF38-8AAD-4B65-9274-0033CABC4A16}"/>
          </ac:cxnSpMkLst>
        </pc:cxnChg>
        <pc:cxnChg chg="add">
          <ac:chgData name="murielle Conradt" userId="0a7e089b06e29325" providerId="LiveId" clId="{4BF782A3-DC8E-45EB-8180-50BEC354D5F8}" dt="2022-10-19T08:12:00.026" v="126" actId="26606"/>
          <ac:cxnSpMkLst>
            <pc:docMk/>
            <pc:sldMk cId="0" sldId="305"/>
            <ac:cxnSpMk id="353" creationId="{72B31CF5-BEC2-457D-A52F-6A5CCB066FEC}"/>
          </ac:cxnSpMkLst>
        </pc:cxnChg>
      </pc:sldChg>
      <pc:sldChg chg="addSp delSp modSp mod setBg setClrOvrMap">
        <pc:chgData name="murielle Conradt" userId="0a7e089b06e29325" providerId="LiveId" clId="{4BF782A3-DC8E-45EB-8180-50BEC354D5F8}" dt="2022-10-19T08:12:19.950" v="136" actId="20577"/>
        <pc:sldMkLst>
          <pc:docMk/>
          <pc:sldMk cId="0" sldId="306"/>
        </pc:sldMkLst>
        <pc:spChg chg="mod">
          <ac:chgData name="murielle Conradt" userId="0a7e089b06e29325" providerId="LiveId" clId="{4BF782A3-DC8E-45EB-8180-50BEC354D5F8}" dt="2022-10-19T08:12:19.950" v="136" actId="20577"/>
          <ac:spMkLst>
            <pc:docMk/>
            <pc:sldMk cId="0" sldId="306"/>
            <ac:spMk id="347" creationId="{00000000-0000-0000-0000-000000000000}"/>
          </ac:spMkLst>
        </pc:spChg>
        <pc:spChg chg="mod">
          <ac:chgData name="murielle Conradt" userId="0a7e089b06e29325" providerId="LiveId" clId="{4BF782A3-DC8E-45EB-8180-50BEC354D5F8}" dt="2022-10-19T08:12:11.989" v="129" actId="26606"/>
          <ac:spMkLst>
            <pc:docMk/>
            <pc:sldMk cId="0" sldId="306"/>
            <ac:spMk id="348" creationId="{00000000-0000-0000-0000-000000000000}"/>
          </ac:spMkLst>
        </pc:spChg>
        <pc:spChg chg="add">
          <ac:chgData name="murielle Conradt" userId="0a7e089b06e29325" providerId="LiveId" clId="{4BF782A3-DC8E-45EB-8180-50BEC354D5F8}" dt="2022-10-19T08:12:11.989" v="129" actId="26606"/>
          <ac:spMkLst>
            <pc:docMk/>
            <pc:sldMk cId="0" sldId="306"/>
            <ac:spMk id="358" creationId="{39E4C68A-A4A9-48A4-9FF2-D2896B1EA01F}"/>
          </ac:spMkLst>
        </pc:spChg>
        <pc:spChg chg="add">
          <ac:chgData name="murielle Conradt" userId="0a7e089b06e29325" providerId="LiveId" clId="{4BF782A3-DC8E-45EB-8180-50BEC354D5F8}" dt="2022-10-19T08:12:11.989" v="129" actId="26606"/>
          <ac:spMkLst>
            <pc:docMk/>
            <pc:sldMk cId="0" sldId="306"/>
            <ac:spMk id="360" creationId="{E2B9AEA5-52CB-49A6-AF8A-33502F291B91}"/>
          </ac:spMkLst>
        </pc:spChg>
        <pc:picChg chg="add del">
          <ac:chgData name="murielle Conradt" userId="0a7e089b06e29325" providerId="LiveId" clId="{4BF782A3-DC8E-45EB-8180-50BEC354D5F8}" dt="2022-10-19T08:12:11.981" v="128" actId="26606"/>
          <ac:picMkLst>
            <pc:docMk/>
            <pc:sldMk cId="0" sldId="306"/>
            <ac:picMk id="350" creationId="{519A7D45-5BE5-D7CB-2A10-84E6C2196A0D}"/>
          </ac:picMkLst>
        </pc:picChg>
        <pc:cxnChg chg="add del">
          <ac:chgData name="murielle Conradt" userId="0a7e089b06e29325" providerId="LiveId" clId="{4BF782A3-DC8E-45EB-8180-50BEC354D5F8}" dt="2022-10-19T08:12:11.981" v="128" actId="26606"/>
          <ac:cxnSpMkLst>
            <pc:docMk/>
            <pc:sldMk cId="0" sldId="306"/>
            <ac:cxnSpMk id="354" creationId="{B0AD926A-6A49-4FAF-A392-4534F4E93918}"/>
          </ac:cxnSpMkLst>
        </pc:cxnChg>
        <pc:cxnChg chg="add">
          <ac:chgData name="murielle Conradt" userId="0a7e089b06e29325" providerId="LiveId" clId="{4BF782A3-DC8E-45EB-8180-50BEC354D5F8}" dt="2022-10-19T08:12:11.989" v="129" actId="26606"/>
          <ac:cxnSpMkLst>
            <pc:docMk/>
            <pc:sldMk cId="0" sldId="306"/>
            <ac:cxnSpMk id="356" creationId="{D84960AC-1CD6-452A-B5F4-2186E3FD7450}"/>
          </ac:cxnSpMkLst>
        </pc:cxnChg>
      </pc:sldChg>
      <pc:sldChg chg="addSp modSp mod">
        <pc:chgData name="murielle Conradt" userId="0a7e089b06e29325" providerId="LiveId" clId="{4BF782A3-DC8E-45EB-8180-50BEC354D5F8}" dt="2022-10-19T08:12:26.099" v="137" actId="26606"/>
        <pc:sldMkLst>
          <pc:docMk/>
          <pc:sldMk cId="0" sldId="307"/>
        </pc:sldMkLst>
        <pc:spChg chg="mod">
          <ac:chgData name="murielle Conradt" userId="0a7e089b06e29325" providerId="LiveId" clId="{4BF782A3-DC8E-45EB-8180-50BEC354D5F8}" dt="2022-10-19T08:12:26.099" v="137" actId="26606"/>
          <ac:spMkLst>
            <pc:docMk/>
            <pc:sldMk cId="0" sldId="307"/>
            <ac:spMk id="353" creationId="{00000000-0000-0000-0000-000000000000}"/>
          </ac:spMkLst>
        </pc:spChg>
        <pc:spChg chg="add">
          <ac:chgData name="murielle Conradt" userId="0a7e089b06e29325" providerId="LiveId" clId="{4BF782A3-DC8E-45EB-8180-50BEC354D5F8}" dt="2022-10-19T08:12:26.099" v="137" actId="26606"/>
          <ac:spMkLst>
            <pc:docMk/>
            <pc:sldMk cId="0" sldId="307"/>
            <ac:spMk id="364" creationId="{FD12A5BA-B063-4B33-AB08-86CF7D23F625}"/>
          </ac:spMkLst>
        </pc:spChg>
        <pc:spChg chg="add">
          <ac:chgData name="murielle Conradt" userId="0a7e089b06e29325" providerId="LiveId" clId="{4BF782A3-DC8E-45EB-8180-50BEC354D5F8}" dt="2022-10-19T08:12:26.099" v="137" actId="26606"/>
          <ac:spMkLst>
            <pc:docMk/>
            <pc:sldMk cId="0" sldId="307"/>
            <ac:spMk id="368" creationId="{CA01913F-3FBD-4B62-92CF-D2B8A674152E}"/>
          </ac:spMkLst>
        </pc:spChg>
        <pc:picChg chg="mod">
          <ac:chgData name="murielle Conradt" userId="0a7e089b06e29325" providerId="LiveId" clId="{4BF782A3-DC8E-45EB-8180-50BEC354D5F8}" dt="2022-10-19T08:12:26.099" v="137" actId="26606"/>
          <ac:picMkLst>
            <pc:docMk/>
            <pc:sldMk cId="0" sldId="307"/>
            <ac:picMk id="354" creationId="{00000000-0000-0000-0000-000000000000}"/>
          </ac:picMkLst>
        </pc:picChg>
        <pc:cxnChg chg="add">
          <ac:chgData name="murielle Conradt" userId="0a7e089b06e29325" providerId="LiveId" clId="{4BF782A3-DC8E-45EB-8180-50BEC354D5F8}" dt="2022-10-19T08:12:26.099" v="137" actId="26606"/>
          <ac:cxnSpMkLst>
            <pc:docMk/>
            <pc:sldMk cId="0" sldId="307"/>
            <ac:cxnSpMk id="366" creationId="{07DFAF29-6BD8-4A93-A292-D6A8C6EFB5DC}"/>
          </ac:cxnSpMkLst>
        </pc:cxnChg>
        <pc:cxnChg chg="add">
          <ac:chgData name="murielle Conradt" userId="0a7e089b06e29325" providerId="LiveId" clId="{4BF782A3-DC8E-45EB-8180-50BEC354D5F8}" dt="2022-10-19T08:12:26.099" v="137" actId="26606"/>
          <ac:cxnSpMkLst>
            <pc:docMk/>
            <pc:sldMk cId="0" sldId="307"/>
            <ac:cxnSpMk id="369" creationId="{FBB0A898-5387-4E99-A785-462A85DC0170}"/>
          </ac:cxnSpMkLst>
        </pc:cxnChg>
      </pc:sldChg>
      <pc:sldChg chg="addSp modSp mod">
        <pc:chgData name="murielle Conradt" userId="0a7e089b06e29325" providerId="LiveId" clId="{4BF782A3-DC8E-45EB-8180-50BEC354D5F8}" dt="2022-10-19T08:12:43.778" v="151" actId="20577"/>
        <pc:sldMkLst>
          <pc:docMk/>
          <pc:sldMk cId="0" sldId="309"/>
        </pc:sldMkLst>
        <pc:spChg chg="mod">
          <ac:chgData name="murielle Conradt" userId="0a7e089b06e29325" providerId="LiveId" clId="{4BF782A3-DC8E-45EB-8180-50BEC354D5F8}" dt="2022-10-19T08:12:43.778" v="151" actId="20577"/>
          <ac:spMkLst>
            <pc:docMk/>
            <pc:sldMk cId="0" sldId="309"/>
            <ac:spMk id="366" creationId="{00000000-0000-0000-0000-000000000000}"/>
          </ac:spMkLst>
        </pc:spChg>
        <pc:spChg chg="add">
          <ac:chgData name="murielle Conradt" userId="0a7e089b06e29325" providerId="LiveId" clId="{4BF782A3-DC8E-45EB-8180-50BEC354D5F8}" dt="2022-10-19T08:12:39.207" v="138" actId="26606"/>
          <ac:spMkLst>
            <pc:docMk/>
            <pc:sldMk cId="0" sldId="309"/>
            <ac:spMk id="375" creationId="{BB717F82-1948-4BF5-B31E-F8E018DE40FA}"/>
          </ac:spMkLst>
        </pc:spChg>
        <pc:cxnChg chg="add">
          <ac:chgData name="murielle Conradt" userId="0a7e089b06e29325" providerId="LiveId" clId="{4BF782A3-DC8E-45EB-8180-50BEC354D5F8}" dt="2022-10-19T08:12:39.207" v="138" actId="26606"/>
          <ac:cxnSpMkLst>
            <pc:docMk/>
            <pc:sldMk cId="0" sldId="309"/>
            <ac:cxnSpMk id="373" creationId="{F4F4AF38-8AAD-4B65-9274-0033CABC4A16}"/>
          </ac:cxnSpMkLst>
        </pc:cxnChg>
        <pc:cxnChg chg="add">
          <ac:chgData name="murielle Conradt" userId="0a7e089b06e29325" providerId="LiveId" clId="{4BF782A3-DC8E-45EB-8180-50BEC354D5F8}" dt="2022-10-19T08:12:39.207" v="138" actId="26606"/>
          <ac:cxnSpMkLst>
            <pc:docMk/>
            <pc:sldMk cId="0" sldId="309"/>
            <ac:cxnSpMk id="377" creationId="{07AAE15F-6D59-4252-8427-D134C0066F97}"/>
          </ac:cxnSpMkLst>
        </pc:cxnChg>
      </pc:sldChg>
      <pc:sldChg chg="addSp modSp mod">
        <pc:chgData name="murielle Conradt" userId="0a7e089b06e29325" providerId="LiveId" clId="{4BF782A3-DC8E-45EB-8180-50BEC354D5F8}" dt="2022-10-19T08:13:03.958" v="152" actId="26606"/>
        <pc:sldMkLst>
          <pc:docMk/>
          <pc:sldMk cId="0" sldId="310"/>
        </pc:sldMkLst>
        <pc:spChg chg="mod">
          <ac:chgData name="murielle Conradt" userId="0a7e089b06e29325" providerId="LiveId" clId="{4BF782A3-DC8E-45EB-8180-50BEC354D5F8}" dt="2022-10-19T08:13:03.958" v="152" actId="26606"/>
          <ac:spMkLst>
            <pc:docMk/>
            <pc:sldMk cId="0" sldId="310"/>
            <ac:spMk id="373" creationId="{00000000-0000-0000-0000-000000000000}"/>
          </ac:spMkLst>
        </pc:spChg>
        <pc:spChg chg="mod">
          <ac:chgData name="murielle Conradt" userId="0a7e089b06e29325" providerId="LiveId" clId="{4BF782A3-DC8E-45EB-8180-50BEC354D5F8}" dt="2022-10-19T08:13:03.958" v="152" actId="26606"/>
          <ac:spMkLst>
            <pc:docMk/>
            <pc:sldMk cId="0" sldId="310"/>
            <ac:spMk id="374" creationId="{00000000-0000-0000-0000-000000000000}"/>
          </ac:spMkLst>
        </pc:spChg>
        <pc:picChg chg="mod">
          <ac:chgData name="murielle Conradt" userId="0a7e089b06e29325" providerId="LiveId" clId="{4BF782A3-DC8E-45EB-8180-50BEC354D5F8}" dt="2022-10-19T08:13:03.958" v="152" actId="26606"/>
          <ac:picMkLst>
            <pc:docMk/>
            <pc:sldMk cId="0" sldId="310"/>
            <ac:picMk id="3" creationId="{DC230AB7-9CE0-D8CF-3C32-5F88153BBCF8}"/>
          </ac:picMkLst>
        </pc:picChg>
        <pc:cxnChg chg="add">
          <ac:chgData name="murielle Conradt" userId="0a7e089b06e29325" providerId="LiveId" clId="{4BF782A3-DC8E-45EB-8180-50BEC354D5F8}" dt="2022-10-19T08:13:03.958" v="152" actId="26606"/>
          <ac:cxnSpMkLst>
            <pc:docMk/>
            <pc:sldMk cId="0" sldId="310"/>
            <ac:cxnSpMk id="376" creationId="{F4F4AF38-8AAD-4B65-9274-0033CABC4A16}"/>
          </ac:cxnSpMkLst>
        </pc:cxnChg>
      </pc:sldChg>
      <pc:sldChg chg="addSp modSp mod setBg">
        <pc:chgData name="murielle Conradt" userId="0a7e089b06e29325" providerId="LiveId" clId="{4BF782A3-DC8E-45EB-8180-50BEC354D5F8}" dt="2022-10-19T08:13:15.942" v="153" actId="26606"/>
        <pc:sldMkLst>
          <pc:docMk/>
          <pc:sldMk cId="0" sldId="311"/>
        </pc:sldMkLst>
        <pc:spChg chg="mod">
          <ac:chgData name="murielle Conradt" userId="0a7e089b06e29325" providerId="LiveId" clId="{4BF782A3-DC8E-45EB-8180-50BEC354D5F8}" dt="2022-10-19T08:13:15.942" v="153" actId="26606"/>
          <ac:spMkLst>
            <pc:docMk/>
            <pc:sldMk cId="0" sldId="311"/>
            <ac:spMk id="379" creationId="{00000000-0000-0000-0000-000000000000}"/>
          </ac:spMkLst>
        </pc:spChg>
        <pc:spChg chg="mod">
          <ac:chgData name="murielle Conradt" userId="0a7e089b06e29325" providerId="LiveId" clId="{4BF782A3-DC8E-45EB-8180-50BEC354D5F8}" dt="2022-10-19T08:13:15.942" v="153" actId="26606"/>
          <ac:spMkLst>
            <pc:docMk/>
            <pc:sldMk cId="0" sldId="311"/>
            <ac:spMk id="380" creationId="{00000000-0000-0000-0000-000000000000}"/>
          </ac:spMkLst>
        </pc:spChg>
        <pc:picChg chg="mod">
          <ac:chgData name="murielle Conradt" userId="0a7e089b06e29325" providerId="LiveId" clId="{4BF782A3-DC8E-45EB-8180-50BEC354D5F8}" dt="2022-10-19T08:13:15.942" v="153" actId="26606"/>
          <ac:picMkLst>
            <pc:docMk/>
            <pc:sldMk cId="0" sldId="311"/>
            <ac:picMk id="381" creationId="{00000000-0000-0000-0000-000000000000}"/>
          </ac:picMkLst>
        </pc:picChg>
        <pc:cxnChg chg="add">
          <ac:chgData name="murielle Conradt" userId="0a7e089b06e29325" providerId="LiveId" clId="{4BF782A3-DC8E-45EB-8180-50BEC354D5F8}" dt="2022-10-19T08:13:15.942" v="153" actId="26606"/>
          <ac:cxnSpMkLst>
            <pc:docMk/>
            <pc:sldMk cId="0" sldId="311"/>
            <ac:cxnSpMk id="386" creationId="{F4F4AF38-8AAD-4B65-9274-0033CABC4A16}"/>
          </ac:cxnSpMkLst>
        </pc:cxnChg>
      </pc:sldChg>
      <pc:sldChg chg="addSp mod">
        <pc:chgData name="murielle Conradt" userId="0a7e089b06e29325" providerId="LiveId" clId="{4BF782A3-DC8E-45EB-8180-50BEC354D5F8}" dt="2022-10-19T08:13:23.687" v="154" actId="26606"/>
        <pc:sldMkLst>
          <pc:docMk/>
          <pc:sldMk cId="0" sldId="312"/>
        </pc:sldMkLst>
        <pc:spChg chg="add">
          <ac:chgData name="murielle Conradt" userId="0a7e089b06e29325" providerId="LiveId" clId="{4BF782A3-DC8E-45EB-8180-50BEC354D5F8}" dt="2022-10-19T08:13:23.687" v="154" actId="26606"/>
          <ac:spMkLst>
            <pc:docMk/>
            <pc:sldMk cId="0" sldId="312"/>
            <ac:spMk id="391" creationId="{81CE8CA9-D6D2-4C46-8070-9566F894E53E}"/>
          </ac:spMkLst>
        </pc:spChg>
        <pc:cxnChg chg="add">
          <ac:chgData name="murielle Conradt" userId="0a7e089b06e29325" providerId="LiveId" clId="{4BF782A3-DC8E-45EB-8180-50BEC354D5F8}" dt="2022-10-19T08:13:23.687" v="154" actId="26606"/>
          <ac:cxnSpMkLst>
            <pc:docMk/>
            <pc:sldMk cId="0" sldId="312"/>
            <ac:cxnSpMk id="390" creationId="{F4F4AF38-8AAD-4B65-9274-0033CABC4A16}"/>
          </ac:cxnSpMkLst>
        </pc:cxnChg>
        <pc:cxnChg chg="add">
          <ac:chgData name="murielle Conradt" userId="0a7e089b06e29325" providerId="LiveId" clId="{4BF782A3-DC8E-45EB-8180-50BEC354D5F8}" dt="2022-10-19T08:13:23.687" v="154" actId="26606"/>
          <ac:cxnSpMkLst>
            <pc:docMk/>
            <pc:sldMk cId="0" sldId="312"/>
            <ac:cxnSpMk id="392" creationId="{72B31CF5-BEC2-457D-A52F-6A5CCB066FEC}"/>
          </ac:cxnSpMkLst>
        </pc:cxnChg>
      </pc:sldChg>
      <pc:sldChg chg="addSp mod">
        <pc:chgData name="murielle Conradt" userId="0a7e089b06e29325" providerId="LiveId" clId="{4BF782A3-DC8E-45EB-8180-50BEC354D5F8}" dt="2022-10-19T08:13:31.459" v="155" actId="26606"/>
        <pc:sldMkLst>
          <pc:docMk/>
          <pc:sldMk cId="0" sldId="313"/>
        </pc:sldMkLst>
        <pc:spChg chg="add">
          <ac:chgData name="murielle Conradt" userId="0a7e089b06e29325" providerId="LiveId" clId="{4BF782A3-DC8E-45EB-8180-50BEC354D5F8}" dt="2022-10-19T08:13:31.459" v="155" actId="26606"/>
          <ac:spMkLst>
            <pc:docMk/>
            <pc:sldMk cId="0" sldId="313"/>
            <ac:spMk id="398" creationId="{81CE8CA9-D6D2-4C46-8070-9566F894E53E}"/>
          </ac:spMkLst>
        </pc:spChg>
        <pc:cxnChg chg="add">
          <ac:chgData name="murielle Conradt" userId="0a7e089b06e29325" providerId="LiveId" clId="{4BF782A3-DC8E-45EB-8180-50BEC354D5F8}" dt="2022-10-19T08:13:31.459" v="155" actId="26606"/>
          <ac:cxnSpMkLst>
            <pc:docMk/>
            <pc:sldMk cId="0" sldId="313"/>
            <ac:cxnSpMk id="397" creationId="{F4F4AF38-8AAD-4B65-9274-0033CABC4A16}"/>
          </ac:cxnSpMkLst>
        </pc:cxnChg>
        <pc:cxnChg chg="add">
          <ac:chgData name="murielle Conradt" userId="0a7e089b06e29325" providerId="LiveId" clId="{4BF782A3-DC8E-45EB-8180-50BEC354D5F8}" dt="2022-10-19T08:13:31.459" v="155" actId="26606"/>
          <ac:cxnSpMkLst>
            <pc:docMk/>
            <pc:sldMk cId="0" sldId="313"/>
            <ac:cxnSpMk id="399" creationId="{72B31CF5-BEC2-457D-A52F-6A5CCB066FEC}"/>
          </ac:cxnSpMkLst>
        </pc:cxnChg>
      </pc:sldChg>
      <pc:sldChg chg="addSp modSp mod">
        <pc:chgData name="murielle Conradt" userId="0a7e089b06e29325" providerId="LiveId" clId="{4BF782A3-DC8E-45EB-8180-50BEC354D5F8}" dt="2022-10-19T08:13:37.245" v="156" actId="26606"/>
        <pc:sldMkLst>
          <pc:docMk/>
          <pc:sldMk cId="0" sldId="314"/>
        </pc:sldMkLst>
        <pc:spChg chg="mod">
          <ac:chgData name="murielle Conradt" userId="0a7e089b06e29325" providerId="LiveId" clId="{4BF782A3-DC8E-45EB-8180-50BEC354D5F8}" dt="2022-10-19T08:13:37.245" v="156" actId="26606"/>
          <ac:spMkLst>
            <pc:docMk/>
            <pc:sldMk cId="0" sldId="314"/>
            <ac:spMk id="400" creationId="{00000000-0000-0000-0000-000000000000}"/>
          </ac:spMkLst>
        </pc:spChg>
        <pc:spChg chg="mod">
          <ac:chgData name="murielle Conradt" userId="0a7e089b06e29325" providerId="LiveId" clId="{4BF782A3-DC8E-45EB-8180-50BEC354D5F8}" dt="2022-10-19T08:13:37.245" v="156" actId="26606"/>
          <ac:spMkLst>
            <pc:docMk/>
            <pc:sldMk cId="0" sldId="314"/>
            <ac:spMk id="401" creationId="{00000000-0000-0000-0000-000000000000}"/>
          </ac:spMkLst>
        </pc:spChg>
        <pc:picChg chg="mod">
          <ac:chgData name="murielle Conradt" userId="0a7e089b06e29325" providerId="LiveId" clId="{4BF782A3-DC8E-45EB-8180-50BEC354D5F8}" dt="2022-10-19T08:13:37.245" v="156" actId="26606"/>
          <ac:picMkLst>
            <pc:docMk/>
            <pc:sldMk cId="0" sldId="314"/>
            <ac:picMk id="3" creationId="{5C7624D1-AAC1-8FF2-48F2-09E5B7514897}"/>
          </ac:picMkLst>
        </pc:picChg>
        <pc:cxnChg chg="add">
          <ac:chgData name="murielle Conradt" userId="0a7e089b06e29325" providerId="LiveId" clId="{4BF782A3-DC8E-45EB-8180-50BEC354D5F8}" dt="2022-10-19T08:13:37.245" v="156" actId="26606"/>
          <ac:cxnSpMkLst>
            <pc:docMk/>
            <pc:sldMk cId="0" sldId="314"/>
            <ac:cxnSpMk id="403" creationId="{F4F4AF38-8AAD-4B65-9274-0033CABC4A16}"/>
          </ac:cxnSpMkLst>
        </pc:cxnChg>
      </pc:sldChg>
      <pc:sldChg chg="addSp modSp mod">
        <pc:chgData name="murielle Conradt" userId="0a7e089b06e29325" providerId="LiveId" clId="{4BF782A3-DC8E-45EB-8180-50BEC354D5F8}" dt="2022-10-19T07:52:34.981" v="25" actId="26606"/>
        <pc:sldMkLst>
          <pc:docMk/>
          <pc:sldMk cId="212396034" sldId="315"/>
        </pc:sldMkLst>
        <pc:spChg chg="ord">
          <ac:chgData name="murielle Conradt" userId="0a7e089b06e29325" providerId="LiveId" clId="{4BF782A3-DC8E-45EB-8180-50BEC354D5F8}" dt="2022-10-19T07:52:34.981" v="25" actId="26606"/>
          <ac:spMkLst>
            <pc:docMk/>
            <pc:sldMk cId="212396034" sldId="315"/>
            <ac:spMk id="3" creationId="{E9E1F9EA-CCAE-82CA-CCA3-486979C3766B}"/>
          </ac:spMkLst>
        </pc:spChg>
        <pc:spChg chg="add">
          <ac:chgData name="murielle Conradt" userId="0a7e089b06e29325" providerId="LiveId" clId="{4BF782A3-DC8E-45EB-8180-50BEC354D5F8}" dt="2022-10-19T07:52:34.981" v="25" actId="26606"/>
          <ac:spMkLst>
            <pc:docMk/>
            <pc:sldMk cId="212396034" sldId="315"/>
            <ac:spMk id="15" creationId="{4038CB10-1F5C-4D54-9DF7-12586DE5B007}"/>
          </ac:spMkLst>
        </pc:spChg>
        <pc:spChg chg="add">
          <ac:chgData name="murielle Conradt" userId="0a7e089b06e29325" providerId="LiveId" clId="{4BF782A3-DC8E-45EB-8180-50BEC354D5F8}" dt="2022-10-19T07:52:34.981" v="25" actId="26606"/>
          <ac:spMkLst>
            <pc:docMk/>
            <pc:sldMk cId="212396034" sldId="315"/>
            <ac:spMk id="16" creationId="{73ED6512-6858-4552-B699-9A97FE9A4EA2}"/>
          </ac:spMkLst>
        </pc:spChg>
        <pc:cxnChg chg="add">
          <ac:chgData name="murielle Conradt" userId="0a7e089b06e29325" providerId="LiveId" clId="{4BF782A3-DC8E-45EB-8180-50BEC354D5F8}" dt="2022-10-19T07:52:34.981" v="25" actId="26606"/>
          <ac:cxnSpMkLst>
            <pc:docMk/>
            <pc:sldMk cId="212396034" sldId="315"/>
            <ac:cxnSpMk id="8" creationId="{B0AD926A-6A49-4FAF-A392-4534F4E93918}"/>
          </ac:cxnSpMkLst>
        </pc:cxnChg>
      </pc:sldChg>
      <pc:sldChg chg="addSp delSp modSp mod">
        <pc:chgData name="murielle Conradt" userId="0a7e089b06e29325" providerId="LiveId" clId="{4BF782A3-DC8E-45EB-8180-50BEC354D5F8}" dt="2022-10-19T07:53:18.777" v="30" actId="26606"/>
        <pc:sldMkLst>
          <pc:docMk/>
          <pc:sldMk cId="2049992547" sldId="317"/>
        </pc:sldMkLst>
        <pc:spChg chg="mod">
          <ac:chgData name="murielle Conradt" userId="0a7e089b06e29325" providerId="LiveId" clId="{4BF782A3-DC8E-45EB-8180-50BEC354D5F8}" dt="2022-10-19T07:53:18.777" v="30" actId="26606"/>
          <ac:spMkLst>
            <pc:docMk/>
            <pc:sldMk cId="2049992547" sldId="317"/>
            <ac:spMk id="2" creationId="{982B35D7-DDE5-43C6-6149-B102755C1097}"/>
          </ac:spMkLst>
        </pc:spChg>
        <pc:spChg chg="mod">
          <ac:chgData name="murielle Conradt" userId="0a7e089b06e29325" providerId="LiveId" clId="{4BF782A3-DC8E-45EB-8180-50BEC354D5F8}" dt="2022-10-19T07:53:18.777" v="30" actId="26606"/>
          <ac:spMkLst>
            <pc:docMk/>
            <pc:sldMk cId="2049992547" sldId="317"/>
            <ac:spMk id="3" creationId="{0EC166C2-619F-0AF9-A66C-E3148581791B}"/>
          </ac:spMkLst>
        </pc:spChg>
        <pc:spChg chg="add del">
          <ac:chgData name="murielle Conradt" userId="0a7e089b06e29325" providerId="LiveId" clId="{4BF782A3-DC8E-45EB-8180-50BEC354D5F8}" dt="2022-10-19T07:53:18.777" v="30" actId="26606"/>
          <ac:spMkLst>
            <pc:docMk/>
            <pc:sldMk cId="2049992547" sldId="317"/>
            <ac:spMk id="6" creationId="{39E4C68A-A4A9-48A4-9FF2-D2896B1EA01F}"/>
          </ac:spMkLst>
        </pc:spChg>
        <pc:spChg chg="add del">
          <ac:chgData name="murielle Conradt" userId="0a7e089b06e29325" providerId="LiveId" clId="{4BF782A3-DC8E-45EB-8180-50BEC354D5F8}" dt="2022-10-19T07:53:18.777" v="30" actId="26606"/>
          <ac:spMkLst>
            <pc:docMk/>
            <pc:sldMk cId="2049992547" sldId="317"/>
            <ac:spMk id="7" creationId="{E2B9AEA5-52CB-49A6-AF8A-33502F291B91}"/>
          </ac:spMkLst>
        </pc:spChg>
        <pc:spChg chg="add">
          <ac:chgData name="murielle Conradt" userId="0a7e089b06e29325" providerId="LiveId" clId="{4BF782A3-DC8E-45EB-8180-50BEC354D5F8}" dt="2022-10-19T07:53:18.777" v="30" actId="26606"/>
          <ac:spMkLst>
            <pc:docMk/>
            <pc:sldMk cId="2049992547" sldId="317"/>
            <ac:spMk id="14" creationId="{B0890400-BB8B-4A44-AB63-65C7CA223EBA}"/>
          </ac:spMkLst>
        </pc:spChg>
        <pc:cxnChg chg="add del">
          <ac:chgData name="murielle Conradt" userId="0a7e089b06e29325" providerId="LiveId" clId="{4BF782A3-DC8E-45EB-8180-50BEC354D5F8}" dt="2022-10-19T07:53:18.777" v="30" actId="26606"/>
          <ac:cxnSpMkLst>
            <pc:docMk/>
            <pc:sldMk cId="2049992547" sldId="317"/>
            <ac:cxnSpMk id="5" creationId="{D84960AC-1CD6-452A-B5F4-2186E3FD7450}"/>
          </ac:cxnSpMkLst>
        </pc:cxnChg>
        <pc:cxnChg chg="add">
          <ac:chgData name="murielle Conradt" userId="0a7e089b06e29325" providerId="LiveId" clId="{4BF782A3-DC8E-45EB-8180-50BEC354D5F8}" dt="2022-10-19T07:53:18.777" v="30" actId="26606"/>
          <ac:cxnSpMkLst>
            <pc:docMk/>
            <pc:sldMk cId="2049992547" sldId="317"/>
            <ac:cxnSpMk id="9" creationId="{D84960AC-1CD6-452A-B5F4-2186E3FD7450}"/>
          </ac:cxnSpMkLst>
        </pc:cxnChg>
        <pc:cxnChg chg="add">
          <ac:chgData name="murielle Conradt" userId="0a7e089b06e29325" providerId="LiveId" clId="{4BF782A3-DC8E-45EB-8180-50BEC354D5F8}" dt="2022-10-19T07:53:18.777" v="30" actId="26606"/>
          <ac:cxnSpMkLst>
            <pc:docMk/>
            <pc:sldMk cId="2049992547" sldId="317"/>
            <ac:cxnSpMk id="16" creationId="{4D39B797-CDC6-4529-8A36-9CBFC9816337}"/>
          </ac:cxnSpMkLst>
        </pc:cxnChg>
      </pc:sldChg>
      <pc:sldChg chg="addSp mod">
        <pc:chgData name="murielle Conradt" userId="0a7e089b06e29325" providerId="LiveId" clId="{4BF782A3-DC8E-45EB-8180-50BEC354D5F8}" dt="2022-10-19T07:53:46.837" v="34" actId="26606"/>
        <pc:sldMkLst>
          <pc:docMk/>
          <pc:sldMk cId="3067779726" sldId="319"/>
        </pc:sldMkLst>
        <pc:spChg chg="add">
          <ac:chgData name="murielle Conradt" userId="0a7e089b06e29325" providerId="LiveId" clId="{4BF782A3-DC8E-45EB-8180-50BEC354D5F8}" dt="2022-10-19T07:53:46.837" v="34" actId="26606"/>
          <ac:spMkLst>
            <pc:docMk/>
            <pc:sldMk cId="3067779726" sldId="319"/>
            <ac:spMk id="6" creationId="{77D7B666-D5E6-48CE-B26A-FB5E5C34AF90}"/>
          </ac:spMkLst>
        </pc:spChg>
        <pc:spChg chg="add">
          <ac:chgData name="murielle Conradt" userId="0a7e089b06e29325" providerId="LiveId" clId="{4BF782A3-DC8E-45EB-8180-50BEC354D5F8}" dt="2022-10-19T07:53:46.837" v="34" actId="26606"/>
          <ac:spMkLst>
            <pc:docMk/>
            <pc:sldMk cId="3067779726" sldId="319"/>
            <ac:spMk id="7" creationId="{F6EE670A-A41A-44AD-BC1C-2090365EB5B3}"/>
          </ac:spMkLst>
        </pc:spChg>
        <pc:cxnChg chg="add">
          <ac:chgData name="murielle Conradt" userId="0a7e089b06e29325" providerId="LiveId" clId="{4BF782A3-DC8E-45EB-8180-50BEC354D5F8}" dt="2022-10-19T07:53:46.837" v="34" actId="26606"/>
          <ac:cxnSpMkLst>
            <pc:docMk/>
            <pc:sldMk cId="3067779726" sldId="319"/>
            <ac:cxnSpMk id="5" creationId="{D84960AC-1CD6-452A-B5F4-2186E3FD7450}"/>
          </ac:cxnSpMkLst>
        </pc:cxnChg>
      </pc:sldChg>
      <pc:sldChg chg="addSp modSp mod">
        <pc:chgData name="murielle Conradt" userId="0a7e089b06e29325" providerId="LiveId" clId="{4BF782A3-DC8E-45EB-8180-50BEC354D5F8}" dt="2022-10-19T07:53:53.983" v="35" actId="26606"/>
        <pc:sldMkLst>
          <pc:docMk/>
          <pc:sldMk cId="4283220518" sldId="320"/>
        </pc:sldMkLst>
        <pc:spChg chg="mod">
          <ac:chgData name="murielle Conradt" userId="0a7e089b06e29325" providerId="LiveId" clId="{4BF782A3-DC8E-45EB-8180-50BEC354D5F8}" dt="2022-10-19T07:53:53.983" v="35" actId="26606"/>
          <ac:spMkLst>
            <pc:docMk/>
            <pc:sldMk cId="4283220518" sldId="320"/>
            <ac:spMk id="4" creationId="{10CAD9C1-9CAD-F1B0-DE40-740C3FF58459}"/>
          </ac:spMkLst>
        </pc:spChg>
        <pc:spChg chg="add">
          <ac:chgData name="murielle Conradt" userId="0a7e089b06e29325" providerId="LiveId" clId="{4BF782A3-DC8E-45EB-8180-50BEC354D5F8}" dt="2022-10-19T07:53:53.983" v="35" actId="26606"/>
          <ac:spMkLst>
            <pc:docMk/>
            <pc:sldMk cId="4283220518" sldId="320"/>
            <ac:spMk id="34" creationId="{31E7C082-5B81-400A-A1DE-7CA9F26ED812}"/>
          </ac:spMkLst>
        </pc:spChg>
        <pc:spChg chg="add">
          <ac:chgData name="murielle Conradt" userId="0a7e089b06e29325" providerId="LiveId" clId="{4BF782A3-DC8E-45EB-8180-50BEC354D5F8}" dt="2022-10-19T07:53:53.983" v="35" actId="26606"/>
          <ac:spMkLst>
            <pc:docMk/>
            <pc:sldMk cId="4283220518" sldId="320"/>
            <ac:spMk id="47" creationId="{9238970C-19DE-438D-80D2-5CF9690551E8}"/>
          </ac:spMkLst>
        </pc:spChg>
        <pc:spChg chg="add">
          <ac:chgData name="murielle Conradt" userId="0a7e089b06e29325" providerId="LiveId" clId="{4BF782A3-DC8E-45EB-8180-50BEC354D5F8}" dt="2022-10-19T07:53:53.983" v="35" actId="26606"/>
          <ac:spMkLst>
            <pc:docMk/>
            <pc:sldMk cId="4283220518" sldId="320"/>
            <ac:spMk id="53" creationId="{E4B1E3F6-167B-40F3-B303-9A931BAB971B}"/>
          </ac:spMkLst>
        </pc:spChg>
        <pc:cxnChg chg="add">
          <ac:chgData name="murielle Conradt" userId="0a7e089b06e29325" providerId="LiveId" clId="{4BF782A3-DC8E-45EB-8180-50BEC354D5F8}" dt="2022-10-19T07:53:53.983" v="35" actId="26606"/>
          <ac:cxnSpMkLst>
            <pc:docMk/>
            <pc:sldMk cId="4283220518" sldId="320"/>
            <ac:cxnSpMk id="41" creationId="{08D54232-CDE1-4B53-B430-AB82206F6B55}"/>
          </ac:cxnSpMkLst>
        </pc:cxnChg>
        <pc:cxnChg chg="add">
          <ac:chgData name="murielle Conradt" userId="0a7e089b06e29325" providerId="LiveId" clId="{4BF782A3-DC8E-45EB-8180-50BEC354D5F8}" dt="2022-10-19T07:53:53.983" v="35" actId="26606"/>
          <ac:cxnSpMkLst>
            <pc:docMk/>
            <pc:sldMk cId="4283220518" sldId="320"/>
            <ac:cxnSpMk id="54" creationId="{40465A9A-0B0E-4D7B-8150-D098AC71B379}"/>
          </ac:cxnSpMkLst>
        </pc:cxnChg>
      </pc:sldChg>
      <pc:sldChg chg="addSp modSp mod setBg setClrOvrMap">
        <pc:chgData name="murielle Conradt" userId="0a7e089b06e29325" providerId="LiveId" clId="{4BF782A3-DC8E-45EB-8180-50BEC354D5F8}" dt="2022-10-19T07:54:18.046" v="37" actId="26606"/>
        <pc:sldMkLst>
          <pc:docMk/>
          <pc:sldMk cId="3476621406" sldId="322"/>
        </pc:sldMkLst>
        <pc:spChg chg="mod">
          <ac:chgData name="murielle Conradt" userId="0a7e089b06e29325" providerId="LiveId" clId="{4BF782A3-DC8E-45EB-8180-50BEC354D5F8}" dt="2022-10-19T07:54:18.046" v="37" actId="26606"/>
          <ac:spMkLst>
            <pc:docMk/>
            <pc:sldMk cId="3476621406" sldId="322"/>
            <ac:spMk id="2" creationId="{6D106686-D9D8-9505-2FD9-08AACE3F65D7}"/>
          </ac:spMkLst>
        </pc:spChg>
        <pc:spChg chg="mod">
          <ac:chgData name="murielle Conradt" userId="0a7e089b06e29325" providerId="LiveId" clId="{4BF782A3-DC8E-45EB-8180-50BEC354D5F8}" dt="2022-10-19T07:54:18.046" v="37" actId="26606"/>
          <ac:spMkLst>
            <pc:docMk/>
            <pc:sldMk cId="3476621406" sldId="322"/>
            <ac:spMk id="3" creationId="{8DD82CD4-CC7E-134E-8755-CB3D3E0DD838}"/>
          </ac:spMkLst>
        </pc:spChg>
        <pc:spChg chg="add">
          <ac:chgData name="murielle Conradt" userId="0a7e089b06e29325" providerId="LiveId" clId="{4BF782A3-DC8E-45EB-8180-50BEC354D5F8}" dt="2022-10-19T07:54:18.046" v="37" actId="26606"/>
          <ac:spMkLst>
            <pc:docMk/>
            <pc:sldMk cId="3476621406" sldId="322"/>
            <ac:spMk id="6" creationId="{39E4C68A-A4A9-48A4-9FF2-D2896B1EA01F}"/>
          </ac:spMkLst>
        </pc:spChg>
        <pc:spChg chg="add">
          <ac:chgData name="murielle Conradt" userId="0a7e089b06e29325" providerId="LiveId" clId="{4BF782A3-DC8E-45EB-8180-50BEC354D5F8}" dt="2022-10-19T07:54:18.046" v="37" actId="26606"/>
          <ac:spMkLst>
            <pc:docMk/>
            <pc:sldMk cId="3476621406" sldId="322"/>
            <ac:spMk id="7" creationId="{E2B9AEA5-52CB-49A6-AF8A-33502F291B91}"/>
          </ac:spMkLst>
        </pc:spChg>
        <pc:cxnChg chg="add">
          <ac:chgData name="murielle Conradt" userId="0a7e089b06e29325" providerId="LiveId" clId="{4BF782A3-DC8E-45EB-8180-50BEC354D5F8}" dt="2022-10-19T07:54:18.046" v="37" actId="26606"/>
          <ac:cxnSpMkLst>
            <pc:docMk/>
            <pc:sldMk cId="3476621406" sldId="322"/>
            <ac:cxnSpMk id="5" creationId="{D84960AC-1CD6-452A-B5F4-2186E3FD7450}"/>
          </ac:cxnSpMkLst>
        </pc:cxnChg>
      </pc:sldChg>
      <pc:sldChg chg="addSp modSp mod setBg setClrOvrMap">
        <pc:chgData name="murielle Conradt" userId="0a7e089b06e29325" providerId="LiveId" clId="{4BF782A3-DC8E-45EB-8180-50BEC354D5F8}" dt="2022-10-19T07:54:38.768" v="38" actId="26606"/>
        <pc:sldMkLst>
          <pc:docMk/>
          <pc:sldMk cId="3876080341" sldId="323"/>
        </pc:sldMkLst>
        <pc:spChg chg="mod">
          <ac:chgData name="murielle Conradt" userId="0a7e089b06e29325" providerId="LiveId" clId="{4BF782A3-DC8E-45EB-8180-50BEC354D5F8}" dt="2022-10-19T07:54:38.768" v="38" actId="26606"/>
          <ac:spMkLst>
            <pc:docMk/>
            <pc:sldMk cId="3876080341" sldId="323"/>
            <ac:spMk id="2" creationId="{1A4F5339-6BDF-E7DF-80F3-294AC39B621B}"/>
          </ac:spMkLst>
        </pc:spChg>
        <pc:spChg chg="mod">
          <ac:chgData name="murielle Conradt" userId="0a7e089b06e29325" providerId="LiveId" clId="{4BF782A3-DC8E-45EB-8180-50BEC354D5F8}" dt="2022-10-19T07:54:38.768" v="38" actId="26606"/>
          <ac:spMkLst>
            <pc:docMk/>
            <pc:sldMk cId="3876080341" sldId="323"/>
            <ac:spMk id="26" creationId="{673F1691-51B0-8AF2-BB8E-E2BBB36B31AE}"/>
          </ac:spMkLst>
        </pc:spChg>
        <pc:spChg chg="add">
          <ac:chgData name="murielle Conradt" userId="0a7e089b06e29325" providerId="LiveId" clId="{4BF782A3-DC8E-45EB-8180-50BEC354D5F8}" dt="2022-10-19T07:54:38.768" v="38" actId="26606"/>
          <ac:spMkLst>
            <pc:docMk/>
            <pc:sldMk cId="3876080341" sldId="323"/>
            <ac:spMk id="29" creationId="{B5068B1C-1A28-475A-A0E0-4C23200D8201}"/>
          </ac:spMkLst>
        </pc:spChg>
        <pc:spChg chg="add">
          <ac:chgData name="murielle Conradt" userId="0a7e089b06e29325" providerId="LiveId" clId="{4BF782A3-DC8E-45EB-8180-50BEC354D5F8}" dt="2022-10-19T07:54:38.768" v="38" actId="26606"/>
          <ac:spMkLst>
            <pc:docMk/>
            <pc:sldMk cId="3876080341" sldId="323"/>
            <ac:spMk id="30" creationId="{6D428773-F789-43B7-B5FD-AE49E5BD2E79}"/>
          </ac:spMkLst>
        </pc:spChg>
        <pc:cxnChg chg="add">
          <ac:chgData name="murielle Conradt" userId="0a7e089b06e29325" providerId="LiveId" clId="{4BF782A3-DC8E-45EB-8180-50BEC354D5F8}" dt="2022-10-19T07:54:38.768" v="38" actId="26606"/>
          <ac:cxnSpMkLst>
            <pc:docMk/>
            <pc:sldMk cId="3876080341" sldId="323"/>
            <ac:cxnSpMk id="28" creationId="{D84960AC-1CD6-452A-B5F4-2186E3FD7450}"/>
          </ac:cxnSpMkLst>
        </pc:cxnChg>
      </pc:sldChg>
      <pc:sldChg chg="addSp mod">
        <pc:chgData name="murielle Conradt" userId="0a7e089b06e29325" providerId="LiveId" clId="{4BF782A3-DC8E-45EB-8180-50BEC354D5F8}" dt="2022-10-19T07:54:46.648" v="39" actId="26606"/>
        <pc:sldMkLst>
          <pc:docMk/>
          <pc:sldMk cId="991634743" sldId="324"/>
        </pc:sldMkLst>
        <pc:spChg chg="add">
          <ac:chgData name="murielle Conradt" userId="0a7e089b06e29325" providerId="LiveId" clId="{4BF782A3-DC8E-45EB-8180-50BEC354D5F8}" dt="2022-10-19T07:54:46.648" v="39" actId="26606"/>
          <ac:spMkLst>
            <pc:docMk/>
            <pc:sldMk cId="991634743" sldId="324"/>
            <ac:spMk id="11" creationId="{39E4C68A-A4A9-48A4-9FF2-D2896B1EA01F}"/>
          </ac:spMkLst>
        </pc:spChg>
        <pc:spChg chg="add">
          <ac:chgData name="murielle Conradt" userId="0a7e089b06e29325" providerId="LiveId" clId="{4BF782A3-DC8E-45EB-8180-50BEC354D5F8}" dt="2022-10-19T07:54:46.648" v="39" actId="26606"/>
          <ac:spMkLst>
            <pc:docMk/>
            <pc:sldMk cId="991634743" sldId="324"/>
            <ac:spMk id="13" creationId="{E2B9AEA5-52CB-49A6-AF8A-33502F291B91}"/>
          </ac:spMkLst>
        </pc:spChg>
        <pc:cxnChg chg="add">
          <ac:chgData name="murielle Conradt" userId="0a7e089b06e29325" providerId="LiveId" clId="{4BF782A3-DC8E-45EB-8180-50BEC354D5F8}" dt="2022-10-19T07:54:46.648" v="39" actId="26606"/>
          <ac:cxnSpMkLst>
            <pc:docMk/>
            <pc:sldMk cId="991634743" sldId="324"/>
            <ac:cxnSpMk id="9" creationId="{D84960AC-1CD6-452A-B5F4-2186E3FD7450}"/>
          </ac:cxnSpMkLst>
        </pc:cxnChg>
      </pc:sldChg>
      <pc:sldChg chg="addSp modSp mod setBg setClrOvrMap">
        <pc:chgData name="murielle Conradt" userId="0a7e089b06e29325" providerId="LiveId" clId="{4BF782A3-DC8E-45EB-8180-50BEC354D5F8}" dt="2022-10-19T07:55:11.828" v="42" actId="26606"/>
        <pc:sldMkLst>
          <pc:docMk/>
          <pc:sldMk cId="2396767455" sldId="325"/>
        </pc:sldMkLst>
        <pc:spChg chg="mod">
          <ac:chgData name="murielle Conradt" userId="0a7e089b06e29325" providerId="LiveId" clId="{4BF782A3-DC8E-45EB-8180-50BEC354D5F8}" dt="2022-10-19T07:55:11.828" v="42" actId="26606"/>
          <ac:spMkLst>
            <pc:docMk/>
            <pc:sldMk cId="2396767455" sldId="325"/>
            <ac:spMk id="2" creationId="{E1F6244C-A4F7-DE20-6D42-8A5E810B8F48}"/>
          </ac:spMkLst>
        </pc:spChg>
        <pc:spChg chg="mod">
          <ac:chgData name="murielle Conradt" userId="0a7e089b06e29325" providerId="LiveId" clId="{4BF782A3-DC8E-45EB-8180-50BEC354D5F8}" dt="2022-10-19T07:55:11.828" v="42" actId="26606"/>
          <ac:spMkLst>
            <pc:docMk/>
            <pc:sldMk cId="2396767455" sldId="325"/>
            <ac:spMk id="3" creationId="{155F6E2D-FAD3-90E5-0DBC-34895303F025}"/>
          </ac:spMkLst>
        </pc:spChg>
        <pc:spChg chg="add">
          <ac:chgData name="murielle Conradt" userId="0a7e089b06e29325" providerId="LiveId" clId="{4BF782A3-DC8E-45EB-8180-50BEC354D5F8}" dt="2022-10-19T07:55:11.828" v="42" actId="26606"/>
          <ac:spMkLst>
            <pc:docMk/>
            <pc:sldMk cId="2396767455" sldId="325"/>
            <ac:spMk id="6" creationId="{77D7B666-D5E6-48CE-B26A-FB5E5C34AF90}"/>
          </ac:spMkLst>
        </pc:spChg>
        <pc:spChg chg="add">
          <ac:chgData name="murielle Conradt" userId="0a7e089b06e29325" providerId="LiveId" clId="{4BF782A3-DC8E-45EB-8180-50BEC354D5F8}" dt="2022-10-19T07:55:11.828" v="42" actId="26606"/>
          <ac:spMkLst>
            <pc:docMk/>
            <pc:sldMk cId="2396767455" sldId="325"/>
            <ac:spMk id="7" creationId="{F6EE670A-A41A-44AD-BC1C-2090365EB5B3}"/>
          </ac:spMkLst>
        </pc:spChg>
        <pc:cxnChg chg="add">
          <ac:chgData name="murielle Conradt" userId="0a7e089b06e29325" providerId="LiveId" clId="{4BF782A3-DC8E-45EB-8180-50BEC354D5F8}" dt="2022-10-19T07:55:11.828" v="42" actId="26606"/>
          <ac:cxnSpMkLst>
            <pc:docMk/>
            <pc:sldMk cId="2396767455" sldId="325"/>
            <ac:cxnSpMk id="5" creationId="{D84960AC-1CD6-452A-B5F4-2186E3FD7450}"/>
          </ac:cxnSpMkLst>
        </pc:cxnChg>
      </pc:sldChg>
      <pc:sldChg chg="addSp modSp mod">
        <pc:chgData name="murielle Conradt" userId="0a7e089b06e29325" providerId="LiveId" clId="{4BF782A3-DC8E-45EB-8180-50BEC354D5F8}" dt="2022-10-19T07:55:27.069" v="43" actId="26606"/>
        <pc:sldMkLst>
          <pc:docMk/>
          <pc:sldMk cId="3730089815" sldId="326"/>
        </pc:sldMkLst>
        <pc:spChg chg="mod">
          <ac:chgData name="murielle Conradt" userId="0a7e089b06e29325" providerId="LiveId" clId="{4BF782A3-DC8E-45EB-8180-50BEC354D5F8}" dt="2022-10-19T07:55:27.069" v="43" actId="26606"/>
          <ac:spMkLst>
            <pc:docMk/>
            <pc:sldMk cId="3730089815" sldId="326"/>
            <ac:spMk id="2" creationId="{4B92F286-C723-216D-7E8F-9E81B16F8556}"/>
          </ac:spMkLst>
        </pc:spChg>
        <pc:spChg chg="mod ord">
          <ac:chgData name="murielle Conradt" userId="0a7e089b06e29325" providerId="LiveId" clId="{4BF782A3-DC8E-45EB-8180-50BEC354D5F8}" dt="2022-10-19T07:55:27.069" v="43" actId="26606"/>
          <ac:spMkLst>
            <pc:docMk/>
            <pc:sldMk cId="3730089815" sldId="326"/>
            <ac:spMk id="3" creationId="{C3581BD4-0CA7-D2DD-762D-84A3442EAC32}"/>
          </ac:spMkLst>
        </pc:spChg>
        <pc:picChg chg="mod">
          <ac:chgData name="murielle Conradt" userId="0a7e089b06e29325" providerId="LiveId" clId="{4BF782A3-DC8E-45EB-8180-50BEC354D5F8}" dt="2022-10-19T07:55:27.069" v="43" actId="26606"/>
          <ac:picMkLst>
            <pc:docMk/>
            <pc:sldMk cId="3730089815" sldId="326"/>
            <ac:picMk id="5" creationId="{8808C7CF-663E-986F-2F0B-0513CEDC757E}"/>
          </ac:picMkLst>
        </pc:picChg>
        <pc:cxnChg chg="add">
          <ac:chgData name="murielle Conradt" userId="0a7e089b06e29325" providerId="LiveId" clId="{4BF782A3-DC8E-45EB-8180-50BEC354D5F8}" dt="2022-10-19T07:55:27.069" v="43" actId="26606"/>
          <ac:cxnSpMkLst>
            <pc:docMk/>
            <pc:sldMk cId="3730089815" sldId="326"/>
            <ac:cxnSpMk id="7" creationId="{F4F4AF38-8AAD-4B65-9274-0033CABC4A16}"/>
          </ac:cxnSpMkLst>
        </pc:cxnChg>
      </pc:sldChg>
      <pc:sldChg chg="addSp delSp modSp mod">
        <pc:chgData name="murielle Conradt" userId="0a7e089b06e29325" providerId="LiveId" clId="{4BF782A3-DC8E-45EB-8180-50BEC354D5F8}" dt="2022-10-19T07:53:23.947" v="31" actId="26606"/>
        <pc:sldMkLst>
          <pc:docMk/>
          <pc:sldMk cId="776349054" sldId="328"/>
        </pc:sldMkLst>
        <pc:spChg chg="mod">
          <ac:chgData name="murielle Conradt" userId="0a7e089b06e29325" providerId="LiveId" clId="{4BF782A3-DC8E-45EB-8180-50BEC354D5F8}" dt="2022-10-19T07:53:23.947" v="31" actId="26606"/>
          <ac:spMkLst>
            <pc:docMk/>
            <pc:sldMk cId="776349054" sldId="328"/>
            <ac:spMk id="2" creationId="{95D20A51-2FB4-A3B4-93CE-3E452701F834}"/>
          </ac:spMkLst>
        </pc:spChg>
        <pc:spChg chg="mod">
          <ac:chgData name="murielle Conradt" userId="0a7e089b06e29325" providerId="LiveId" clId="{4BF782A3-DC8E-45EB-8180-50BEC354D5F8}" dt="2022-10-19T07:53:23.947" v="31" actId="26606"/>
          <ac:spMkLst>
            <pc:docMk/>
            <pc:sldMk cId="776349054" sldId="328"/>
            <ac:spMk id="3" creationId="{8159A04A-71A8-B58A-2102-2FC782DC3650}"/>
          </ac:spMkLst>
        </pc:spChg>
        <pc:spChg chg="add del">
          <ac:chgData name="murielle Conradt" userId="0a7e089b06e29325" providerId="LiveId" clId="{4BF782A3-DC8E-45EB-8180-50BEC354D5F8}" dt="2022-10-19T07:53:23.947" v="31" actId="26606"/>
          <ac:spMkLst>
            <pc:docMk/>
            <pc:sldMk cId="776349054" sldId="328"/>
            <ac:spMk id="12" creationId="{C51136FD-BBB2-4EB4-A240-3E21EECF7365}"/>
          </ac:spMkLst>
        </pc:spChg>
        <pc:picChg chg="mod">
          <ac:chgData name="murielle Conradt" userId="0a7e089b06e29325" providerId="LiveId" clId="{4BF782A3-DC8E-45EB-8180-50BEC354D5F8}" dt="2022-10-19T07:53:23.947" v="31" actId="26606"/>
          <ac:picMkLst>
            <pc:docMk/>
            <pc:sldMk cId="776349054" sldId="328"/>
            <ac:picMk id="5" creationId="{09BD5272-1676-9A78-F2C7-30B53BE57C70}"/>
          </ac:picMkLst>
        </pc:picChg>
        <pc:cxnChg chg="add del">
          <ac:chgData name="murielle Conradt" userId="0a7e089b06e29325" providerId="LiveId" clId="{4BF782A3-DC8E-45EB-8180-50BEC354D5F8}" dt="2022-10-19T07:53:23.947" v="31" actId="26606"/>
          <ac:cxnSpMkLst>
            <pc:docMk/>
            <pc:sldMk cId="776349054" sldId="328"/>
            <ac:cxnSpMk id="7" creationId="{B0AD926A-6A49-4FAF-A392-4534F4E93918}"/>
          </ac:cxnSpMkLst>
        </pc:cxnChg>
        <pc:cxnChg chg="add del">
          <ac:chgData name="murielle Conradt" userId="0a7e089b06e29325" providerId="LiveId" clId="{4BF782A3-DC8E-45EB-8180-50BEC354D5F8}" dt="2022-10-19T07:53:23.947" v="31" actId="26606"/>
          <ac:cxnSpMkLst>
            <pc:docMk/>
            <pc:sldMk cId="776349054" sldId="328"/>
            <ac:cxnSpMk id="14" creationId="{C6826B28-36B0-4CC1-8EC8-EF9B88B3564A}"/>
          </ac:cxnSpMkLst>
        </pc:cxnChg>
        <pc:cxnChg chg="add">
          <ac:chgData name="murielle Conradt" userId="0a7e089b06e29325" providerId="LiveId" clId="{4BF782A3-DC8E-45EB-8180-50BEC354D5F8}" dt="2022-10-19T07:53:23.947" v="31" actId="26606"/>
          <ac:cxnSpMkLst>
            <pc:docMk/>
            <pc:sldMk cId="776349054" sldId="328"/>
            <ac:cxnSpMk id="19" creationId="{F4F4AF38-8AAD-4B65-9274-0033CABC4A16}"/>
          </ac:cxnSpMkLst>
        </pc:cxnChg>
      </pc:sldChg>
      <pc:sldChg chg="addSp delSp modSp mod">
        <pc:chgData name="murielle Conradt" userId="0a7e089b06e29325" providerId="LiveId" clId="{4BF782A3-DC8E-45EB-8180-50BEC354D5F8}" dt="2022-10-19T07:53:33.877" v="32" actId="26606"/>
        <pc:sldMkLst>
          <pc:docMk/>
          <pc:sldMk cId="415226208" sldId="329"/>
        </pc:sldMkLst>
        <pc:spChg chg="mod">
          <ac:chgData name="murielle Conradt" userId="0a7e089b06e29325" providerId="LiveId" clId="{4BF782A3-DC8E-45EB-8180-50BEC354D5F8}" dt="2022-10-19T07:53:33.877" v="32" actId="26606"/>
          <ac:spMkLst>
            <pc:docMk/>
            <pc:sldMk cId="415226208" sldId="329"/>
            <ac:spMk id="2" creationId="{C229B72D-9304-C06B-D7AF-33D52A4B0BBD}"/>
          </ac:spMkLst>
        </pc:spChg>
        <pc:spChg chg="mod">
          <ac:chgData name="murielle Conradt" userId="0a7e089b06e29325" providerId="LiveId" clId="{4BF782A3-DC8E-45EB-8180-50BEC354D5F8}" dt="2022-10-19T07:53:33.877" v="32" actId="26606"/>
          <ac:spMkLst>
            <pc:docMk/>
            <pc:sldMk cId="415226208" sldId="329"/>
            <ac:spMk id="3" creationId="{482D66F2-4C12-EE8F-BB19-9AFF91C674CB}"/>
          </ac:spMkLst>
        </pc:spChg>
        <pc:spChg chg="add del">
          <ac:chgData name="murielle Conradt" userId="0a7e089b06e29325" providerId="LiveId" clId="{4BF782A3-DC8E-45EB-8180-50BEC354D5F8}" dt="2022-10-19T07:53:33.877" v="32" actId="26606"/>
          <ac:spMkLst>
            <pc:docMk/>
            <pc:sldMk cId="415226208" sldId="329"/>
            <ac:spMk id="12" creationId="{C51136FD-BBB2-4EB4-A240-3E21EECF7365}"/>
          </ac:spMkLst>
        </pc:spChg>
        <pc:picChg chg="mod">
          <ac:chgData name="murielle Conradt" userId="0a7e089b06e29325" providerId="LiveId" clId="{4BF782A3-DC8E-45EB-8180-50BEC354D5F8}" dt="2022-10-19T07:53:33.877" v="32" actId="26606"/>
          <ac:picMkLst>
            <pc:docMk/>
            <pc:sldMk cId="415226208" sldId="329"/>
            <ac:picMk id="5" creationId="{685787C2-46F0-8E6E-4D63-5451CAB6E4F1}"/>
          </ac:picMkLst>
        </pc:picChg>
        <pc:cxnChg chg="add del">
          <ac:chgData name="murielle Conradt" userId="0a7e089b06e29325" providerId="LiveId" clId="{4BF782A3-DC8E-45EB-8180-50BEC354D5F8}" dt="2022-10-19T07:53:33.877" v="32" actId="26606"/>
          <ac:cxnSpMkLst>
            <pc:docMk/>
            <pc:sldMk cId="415226208" sldId="329"/>
            <ac:cxnSpMk id="7" creationId="{B0AD926A-6A49-4FAF-A392-4534F4E93918}"/>
          </ac:cxnSpMkLst>
        </pc:cxnChg>
        <pc:cxnChg chg="add del">
          <ac:chgData name="murielle Conradt" userId="0a7e089b06e29325" providerId="LiveId" clId="{4BF782A3-DC8E-45EB-8180-50BEC354D5F8}" dt="2022-10-19T07:53:33.877" v="32" actId="26606"/>
          <ac:cxnSpMkLst>
            <pc:docMk/>
            <pc:sldMk cId="415226208" sldId="329"/>
            <ac:cxnSpMk id="14" creationId="{C6826B28-36B0-4CC1-8EC8-EF9B88B3564A}"/>
          </ac:cxnSpMkLst>
        </pc:cxnChg>
        <pc:cxnChg chg="add">
          <ac:chgData name="murielle Conradt" userId="0a7e089b06e29325" providerId="LiveId" clId="{4BF782A3-DC8E-45EB-8180-50BEC354D5F8}" dt="2022-10-19T07:53:33.877" v="32" actId="26606"/>
          <ac:cxnSpMkLst>
            <pc:docMk/>
            <pc:sldMk cId="415226208" sldId="329"/>
            <ac:cxnSpMk id="19" creationId="{F4F4AF38-8AAD-4B65-9274-0033CABC4A16}"/>
          </ac:cxnSpMkLst>
        </pc:cxnChg>
      </pc:sldChg>
      <pc:sldChg chg="addSp modSp mod">
        <pc:chgData name="murielle Conradt" userId="0a7e089b06e29325" providerId="LiveId" clId="{4BF782A3-DC8E-45EB-8180-50BEC354D5F8}" dt="2022-10-19T07:53:11.658" v="29" actId="26606"/>
        <pc:sldMkLst>
          <pc:docMk/>
          <pc:sldMk cId="341729418" sldId="330"/>
        </pc:sldMkLst>
        <pc:spChg chg="mod">
          <ac:chgData name="murielle Conradt" userId="0a7e089b06e29325" providerId="LiveId" clId="{4BF782A3-DC8E-45EB-8180-50BEC354D5F8}" dt="2022-10-19T07:53:11.658" v="29" actId="26606"/>
          <ac:spMkLst>
            <pc:docMk/>
            <pc:sldMk cId="341729418" sldId="330"/>
            <ac:spMk id="2" creationId="{774397C2-6F17-C2F3-AB4B-1C5302B39E33}"/>
          </ac:spMkLst>
        </pc:spChg>
        <pc:spChg chg="mod">
          <ac:chgData name="murielle Conradt" userId="0a7e089b06e29325" providerId="LiveId" clId="{4BF782A3-DC8E-45EB-8180-50BEC354D5F8}" dt="2022-10-19T07:53:11.658" v="29" actId="26606"/>
          <ac:spMkLst>
            <pc:docMk/>
            <pc:sldMk cId="341729418" sldId="330"/>
            <ac:spMk id="3" creationId="{1FFB2218-AA7D-ED73-4C76-9FB0544E2680}"/>
          </ac:spMkLst>
        </pc:spChg>
        <pc:picChg chg="mod">
          <ac:chgData name="murielle Conradt" userId="0a7e089b06e29325" providerId="LiveId" clId="{4BF782A3-DC8E-45EB-8180-50BEC354D5F8}" dt="2022-10-19T07:53:11.658" v="29" actId="26606"/>
          <ac:picMkLst>
            <pc:docMk/>
            <pc:sldMk cId="341729418" sldId="330"/>
            <ac:picMk id="5" creationId="{417CCB89-2DDF-32B5-A613-CA1158B5586C}"/>
          </ac:picMkLst>
        </pc:picChg>
        <pc:cxnChg chg="add">
          <ac:chgData name="murielle Conradt" userId="0a7e089b06e29325" providerId="LiveId" clId="{4BF782A3-DC8E-45EB-8180-50BEC354D5F8}" dt="2022-10-19T07:53:11.658" v="29" actId="26606"/>
          <ac:cxnSpMkLst>
            <pc:docMk/>
            <pc:sldMk cId="341729418" sldId="330"/>
            <ac:cxnSpMk id="9" creationId="{B0AD926A-6A49-4FAF-A392-4534F4E93918}"/>
          </ac:cxnSpMkLst>
        </pc:cxnChg>
      </pc:sldChg>
      <pc:sldChg chg="addSp modSp mod">
        <pc:chgData name="murielle Conradt" userId="0a7e089b06e29325" providerId="LiveId" clId="{4BF782A3-DC8E-45EB-8180-50BEC354D5F8}" dt="2022-10-19T07:54:12.531" v="36" actId="26606"/>
        <pc:sldMkLst>
          <pc:docMk/>
          <pc:sldMk cId="4262805908" sldId="331"/>
        </pc:sldMkLst>
        <pc:spChg chg="mod">
          <ac:chgData name="murielle Conradt" userId="0a7e089b06e29325" providerId="LiveId" clId="{4BF782A3-DC8E-45EB-8180-50BEC354D5F8}" dt="2022-10-19T07:54:12.531" v="36" actId="26606"/>
          <ac:spMkLst>
            <pc:docMk/>
            <pc:sldMk cId="4262805908" sldId="331"/>
            <ac:spMk id="2" creationId="{D8EA3420-7F5B-B834-D048-A6D575741B62}"/>
          </ac:spMkLst>
        </pc:spChg>
        <pc:graphicFrameChg chg="mod modGraphic">
          <ac:chgData name="murielle Conradt" userId="0a7e089b06e29325" providerId="LiveId" clId="{4BF782A3-DC8E-45EB-8180-50BEC354D5F8}" dt="2022-10-19T07:54:12.531" v="36" actId="26606"/>
          <ac:graphicFrameMkLst>
            <pc:docMk/>
            <pc:sldMk cId="4262805908" sldId="331"/>
            <ac:graphicFrameMk id="5" creationId="{A289FB16-955B-53E9-D026-5A8FAB5B9F20}"/>
          </ac:graphicFrameMkLst>
        </pc:graphicFrameChg>
        <pc:cxnChg chg="add">
          <ac:chgData name="murielle Conradt" userId="0a7e089b06e29325" providerId="LiveId" clId="{4BF782A3-DC8E-45EB-8180-50BEC354D5F8}" dt="2022-10-19T07:54:12.531" v="36" actId="26606"/>
          <ac:cxnSpMkLst>
            <pc:docMk/>
            <pc:sldMk cId="4262805908" sldId="331"/>
            <ac:cxnSpMk id="10" creationId="{0E117F94-4A49-4CCB-AB97-121615AE4FCA}"/>
          </ac:cxnSpMkLst>
        </pc:cxnChg>
      </pc:sldChg>
      <pc:sldChg chg="addSp mod">
        <pc:chgData name="murielle Conradt" userId="0a7e089b06e29325" providerId="LiveId" clId="{4BF782A3-DC8E-45EB-8180-50BEC354D5F8}" dt="2022-10-19T07:54:53.652" v="40" actId="26606"/>
        <pc:sldMkLst>
          <pc:docMk/>
          <pc:sldMk cId="3941241402" sldId="332"/>
        </pc:sldMkLst>
        <pc:spChg chg="add">
          <ac:chgData name="murielle Conradt" userId="0a7e089b06e29325" providerId="LiveId" clId="{4BF782A3-DC8E-45EB-8180-50BEC354D5F8}" dt="2022-10-19T07:54:53.652" v="40" actId="26606"/>
          <ac:spMkLst>
            <pc:docMk/>
            <pc:sldMk cId="3941241402" sldId="332"/>
            <ac:spMk id="11" creationId="{BB717F82-1948-4BF5-B31E-F8E018DE40FA}"/>
          </ac:spMkLst>
        </pc:spChg>
        <pc:cxnChg chg="add">
          <ac:chgData name="murielle Conradt" userId="0a7e089b06e29325" providerId="LiveId" clId="{4BF782A3-DC8E-45EB-8180-50BEC354D5F8}" dt="2022-10-19T07:54:53.652" v="40" actId="26606"/>
          <ac:cxnSpMkLst>
            <pc:docMk/>
            <pc:sldMk cId="3941241402" sldId="332"/>
            <ac:cxnSpMk id="10" creationId="{F4F4AF38-8AAD-4B65-9274-0033CABC4A16}"/>
          </ac:cxnSpMkLst>
        </pc:cxnChg>
        <pc:cxnChg chg="add">
          <ac:chgData name="murielle Conradt" userId="0a7e089b06e29325" providerId="LiveId" clId="{4BF782A3-DC8E-45EB-8180-50BEC354D5F8}" dt="2022-10-19T07:54:53.652" v="40" actId="26606"/>
          <ac:cxnSpMkLst>
            <pc:docMk/>
            <pc:sldMk cId="3941241402" sldId="332"/>
            <ac:cxnSpMk id="13" creationId="{07AAE15F-6D59-4252-8427-D134C0066F97}"/>
          </ac:cxnSpMkLst>
        </pc:cxnChg>
      </pc:sldChg>
      <pc:sldChg chg="addSp modSp mod">
        <pc:chgData name="murielle Conradt" userId="0a7e089b06e29325" providerId="LiveId" clId="{4BF782A3-DC8E-45EB-8180-50BEC354D5F8}" dt="2022-10-19T07:57:34.205" v="61" actId="26606"/>
        <pc:sldMkLst>
          <pc:docMk/>
          <pc:sldMk cId="1582903252" sldId="333"/>
        </pc:sldMkLst>
        <pc:spChg chg="mod">
          <ac:chgData name="murielle Conradt" userId="0a7e089b06e29325" providerId="LiveId" clId="{4BF782A3-DC8E-45EB-8180-50BEC354D5F8}" dt="2022-10-19T07:57:34.205" v="61" actId="26606"/>
          <ac:spMkLst>
            <pc:docMk/>
            <pc:sldMk cId="1582903252" sldId="333"/>
            <ac:spMk id="8" creationId="{B80DD1B6-CF7D-8C63-0754-A20D85457B8F}"/>
          </ac:spMkLst>
        </pc:spChg>
        <pc:spChg chg="mod">
          <ac:chgData name="murielle Conradt" userId="0a7e089b06e29325" providerId="LiveId" clId="{4BF782A3-DC8E-45EB-8180-50BEC354D5F8}" dt="2022-10-19T07:57:34.205" v="61" actId="26606"/>
          <ac:spMkLst>
            <pc:docMk/>
            <pc:sldMk cId="1582903252" sldId="333"/>
            <ac:spMk id="10" creationId="{CA2DBA77-2909-3B69-2BB4-BE4ADA184C6F}"/>
          </ac:spMkLst>
        </pc:spChg>
        <pc:spChg chg="add">
          <ac:chgData name="murielle Conradt" userId="0a7e089b06e29325" providerId="LiveId" clId="{4BF782A3-DC8E-45EB-8180-50BEC354D5F8}" dt="2022-10-19T07:57:34.205" v="61" actId="26606"/>
          <ac:spMkLst>
            <pc:docMk/>
            <pc:sldMk cId="1582903252" sldId="333"/>
            <ac:spMk id="18" creationId="{39E4C68A-A4A9-48A4-9FF2-D2896B1EA01F}"/>
          </ac:spMkLst>
        </pc:spChg>
        <pc:spChg chg="add">
          <ac:chgData name="murielle Conradt" userId="0a7e089b06e29325" providerId="LiveId" clId="{4BF782A3-DC8E-45EB-8180-50BEC354D5F8}" dt="2022-10-19T07:57:34.205" v="61" actId="26606"/>
          <ac:spMkLst>
            <pc:docMk/>
            <pc:sldMk cId="1582903252" sldId="333"/>
            <ac:spMk id="20" creationId="{E2B9AEA5-52CB-49A6-AF8A-33502F291B91}"/>
          </ac:spMkLst>
        </pc:spChg>
        <pc:cxnChg chg="add">
          <ac:chgData name="murielle Conradt" userId="0a7e089b06e29325" providerId="LiveId" clId="{4BF782A3-DC8E-45EB-8180-50BEC354D5F8}" dt="2022-10-19T07:57:34.205" v="61" actId="26606"/>
          <ac:cxnSpMkLst>
            <pc:docMk/>
            <pc:sldMk cId="1582903252" sldId="333"/>
            <ac:cxnSpMk id="16" creationId="{D84960AC-1CD6-452A-B5F4-2186E3FD7450}"/>
          </ac:cxnSpMkLst>
        </pc:cxnChg>
      </pc:sldChg>
      <pc:sldChg chg="addSp delSp mod delDesignElem">
        <pc:chgData name="murielle Conradt" userId="0a7e089b06e29325" providerId="LiveId" clId="{4BF782A3-DC8E-45EB-8180-50BEC354D5F8}" dt="2022-10-19T08:03:13.947" v="84" actId="26606"/>
        <pc:sldMkLst>
          <pc:docMk/>
          <pc:sldMk cId="1206523013" sldId="334"/>
        </pc:sldMkLst>
        <pc:spChg chg="del">
          <ac:chgData name="murielle Conradt" userId="0a7e089b06e29325" providerId="LiveId" clId="{4BF782A3-DC8E-45EB-8180-50BEC354D5F8}" dt="2022-10-19T07:51:45.092" v="24"/>
          <ac:spMkLst>
            <pc:docMk/>
            <pc:sldMk cId="1206523013" sldId="334"/>
            <ac:spMk id="11" creationId="{39E4C68A-A4A9-48A4-9FF2-D2896B1EA01F}"/>
          </ac:spMkLst>
        </pc:spChg>
        <pc:spChg chg="del">
          <ac:chgData name="murielle Conradt" userId="0a7e089b06e29325" providerId="LiveId" clId="{4BF782A3-DC8E-45EB-8180-50BEC354D5F8}" dt="2022-10-19T07:51:45.092" v="24"/>
          <ac:spMkLst>
            <pc:docMk/>
            <pc:sldMk cId="1206523013" sldId="334"/>
            <ac:spMk id="13" creationId="{E2B9AEA5-52CB-49A6-AF8A-33502F291B91}"/>
          </ac:spMkLst>
        </pc:spChg>
        <pc:spChg chg="add">
          <ac:chgData name="murielle Conradt" userId="0a7e089b06e29325" providerId="LiveId" clId="{4BF782A3-DC8E-45EB-8180-50BEC354D5F8}" dt="2022-10-19T08:03:13.947" v="84" actId="26606"/>
          <ac:spMkLst>
            <pc:docMk/>
            <pc:sldMk cId="1206523013" sldId="334"/>
            <ac:spMk id="15" creationId="{39E4C68A-A4A9-48A4-9FF2-D2896B1EA01F}"/>
          </ac:spMkLst>
        </pc:spChg>
        <pc:spChg chg="add">
          <ac:chgData name="murielle Conradt" userId="0a7e089b06e29325" providerId="LiveId" clId="{4BF782A3-DC8E-45EB-8180-50BEC354D5F8}" dt="2022-10-19T08:03:13.947" v="84" actId="26606"/>
          <ac:spMkLst>
            <pc:docMk/>
            <pc:sldMk cId="1206523013" sldId="334"/>
            <ac:spMk id="16" creationId="{E2B9AEA5-52CB-49A6-AF8A-33502F291B91}"/>
          </ac:spMkLst>
        </pc:spChg>
        <pc:cxnChg chg="del">
          <ac:chgData name="murielle Conradt" userId="0a7e089b06e29325" providerId="LiveId" clId="{4BF782A3-DC8E-45EB-8180-50BEC354D5F8}" dt="2022-10-19T07:51:45.092" v="24"/>
          <ac:cxnSpMkLst>
            <pc:docMk/>
            <pc:sldMk cId="1206523013" sldId="334"/>
            <ac:cxnSpMk id="9" creationId="{D84960AC-1CD6-452A-B5F4-2186E3FD7450}"/>
          </ac:cxnSpMkLst>
        </pc:cxnChg>
        <pc:cxnChg chg="add">
          <ac:chgData name="murielle Conradt" userId="0a7e089b06e29325" providerId="LiveId" clId="{4BF782A3-DC8E-45EB-8180-50BEC354D5F8}" dt="2022-10-19T08:03:13.947" v="84" actId="26606"/>
          <ac:cxnSpMkLst>
            <pc:docMk/>
            <pc:sldMk cId="1206523013" sldId="334"/>
            <ac:cxnSpMk id="14" creationId="{D84960AC-1CD6-452A-B5F4-2186E3FD7450}"/>
          </ac:cxnSpMkLst>
        </pc:cxnChg>
      </pc:sldChg>
      <pc:sldChg chg="addSp delSp modSp mod delDesignElem">
        <pc:chgData name="murielle Conradt" userId="0a7e089b06e29325" providerId="LiveId" clId="{4BF782A3-DC8E-45EB-8180-50BEC354D5F8}" dt="2022-10-19T08:03:08.815" v="83" actId="26606"/>
        <pc:sldMkLst>
          <pc:docMk/>
          <pc:sldMk cId="134062233" sldId="335"/>
        </pc:sldMkLst>
        <pc:spChg chg="mod">
          <ac:chgData name="murielle Conradt" userId="0a7e089b06e29325" providerId="LiveId" clId="{4BF782A3-DC8E-45EB-8180-50BEC354D5F8}" dt="2022-10-19T08:03:08.815" v="83" actId="26606"/>
          <ac:spMkLst>
            <pc:docMk/>
            <pc:sldMk cId="134062233" sldId="335"/>
            <ac:spMk id="2" creationId="{81AC1400-F9F7-DAF9-7471-342B965B6615}"/>
          </ac:spMkLst>
        </pc:spChg>
        <pc:spChg chg="mod">
          <ac:chgData name="murielle Conradt" userId="0a7e089b06e29325" providerId="LiveId" clId="{4BF782A3-DC8E-45EB-8180-50BEC354D5F8}" dt="2022-10-19T08:03:08.815" v="83" actId="26606"/>
          <ac:spMkLst>
            <pc:docMk/>
            <pc:sldMk cId="134062233" sldId="335"/>
            <ac:spMk id="3" creationId="{06F6540B-0251-92B0-D6C4-8C6E20D5791F}"/>
          </ac:spMkLst>
        </pc:spChg>
        <pc:spChg chg="del">
          <ac:chgData name="murielle Conradt" userId="0a7e089b06e29325" providerId="LiveId" clId="{4BF782A3-DC8E-45EB-8180-50BEC354D5F8}" dt="2022-10-19T07:51:45.092" v="24"/>
          <ac:spMkLst>
            <pc:docMk/>
            <pc:sldMk cId="134062233" sldId="335"/>
            <ac:spMk id="16" creationId="{BC82E0D7-37D0-4C31-B2DA-233C8F10C968}"/>
          </ac:spMkLst>
        </pc:spChg>
        <pc:spChg chg="del">
          <ac:chgData name="murielle Conradt" userId="0a7e089b06e29325" providerId="LiveId" clId="{4BF782A3-DC8E-45EB-8180-50BEC354D5F8}" dt="2022-10-19T07:51:45.092" v="24"/>
          <ac:spMkLst>
            <pc:docMk/>
            <pc:sldMk cId="134062233" sldId="335"/>
            <ac:spMk id="18" creationId="{F9F40211-4307-4706-AE59-83AC153FBFFA}"/>
          </ac:spMkLst>
        </pc:spChg>
        <pc:spChg chg="add">
          <ac:chgData name="murielle Conradt" userId="0a7e089b06e29325" providerId="LiveId" clId="{4BF782A3-DC8E-45EB-8180-50BEC354D5F8}" dt="2022-10-19T08:03:08.815" v="83" actId="26606"/>
          <ac:spMkLst>
            <pc:docMk/>
            <pc:sldMk cId="134062233" sldId="335"/>
            <ac:spMk id="20" creationId="{B0890400-BB8B-4A44-AB63-65C7CA223EBA}"/>
          </ac:spMkLst>
        </pc:spChg>
        <pc:cxnChg chg="del">
          <ac:chgData name="murielle Conradt" userId="0a7e089b06e29325" providerId="LiveId" clId="{4BF782A3-DC8E-45EB-8180-50BEC354D5F8}" dt="2022-10-19T07:51:45.092" v="24"/>
          <ac:cxnSpMkLst>
            <pc:docMk/>
            <pc:sldMk cId="134062233" sldId="335"/>
            <ac:cxnSpMk id="15" creationId="{D84960AC-1CD6-452A-B5F4-2186E3FD7450}"/>
          </ac:cxnSpMkLst>
        </pc:cxnChg>
        <pc:cxnChg chg="del">
          <ac:chgData name="murielle Conradt" userId="0a7e089b06e29325" providerId="LiveId" clId="{4BF782A3-DC8E-45EB-8180-50BEC354D5F8}" dt="2022-10-19T07:51:45.092" v="24"/>
          <ac:cxnSpMkLst>
            <pc:docMk/>
            <pc:sldMk cId="134062233" sldId="335"/>
            <ac:cxnSpMk id="17" creationId="{1AD3A364-FD48-4C42-B623-DAD0C3ED6B47}"/>
          </ac:cxnSpMkLst>
        </pc:cxnChg>
        <pc:cxnChg chg="add">
          <ac:chgData name="murielle Conradt" userId="0a7e089b06e29325" providerId="LiveId" clId="{4BF782A3-DC8E-45EB-8180-50BEC354D5F8}" dt="2022-10-19T08:03:08.815" v="83" actId="26606"/>
          <ac:cxnSpMkLst>
            <pc:docMk/>
            <pc:sldMk cId="134062233" sldId="335"/>
            <ac:cxnSpMk id="19" creationId="{D84960AC-1CD6-452A-B5F4-2186E3FD7450}"/>
          </ac:cxnSpMkLst>
        </pc:cxnChg>
        <pc:cxnChg chg="add">
          <ac:chgData name="murielle Conradt" userId="0a7e089b06e29325" providerId="LiveId" clId="{4BF782A3-DC8E-45EB-8180-50BEC354D5F8}" dt="2022-10-19T08:03:08.815" v="83" actId="26606"/>
          <ac:cxnSpMkLst>
            <pc:docMk/>
            <pc:sldMk cId="134062233" sldId="335"/>
            <ac:cxnSpMk id="21" creationId="{4D39B797-CDC6-4529-8A36-9CBFC9816337}"/>
          </ac:cxnSpMkLst>
        </pc:cxnChg>
      </pc:sldChg>
      <pc:sldChg chg="addSp delSp modSp mod setClrOvrMap delDesignElem">
        <pc:chgData name="murielle Conradt" userId="0a7e089b06e29325" providerId="LiveId" clId="{4BF782A3-DC8E-45EB-8180-50BEC354D5F8}" dt="2022-10-19T08:03:20.220" v="85" actId="26606"/>
        <pc:sldMkLst>
          <pc:docMk/>
          <pc:sldMk cId="2947817989" sldId="336"/>
        </pc:sldMkLst>
        <pc:spChg chg="mod">
          <ac:chgData name="murielle Conradt" userId="0a7e089b06e29325" providerId="LiveId" clId="{4BF782A3-DC8E-45EB-8180-50BEC354D5F8}" dt="2022-10-19T08:03:20.220" v="85" actId="26606"/>
          <ac:spMkLst>
            <pc:docMk/>
            <pc:sldMk cId="2947817989" sldId="336"/>
            <ac:spMk id="4" creationId="{1C530DCF-CC38-5EC8-55BA-2CAFC1330278}"/>
          </ac:spMkLst>
        </pc:spChg>
        <pc:spChg chg="add">
          <ac:chgData name="murielle Conradt" userId="0a7e089b06e29325" providerId="LiveId" clId="{4BF782A3-DC8E-45EB-8180-50BEC354D5F8}" dt="2022-10-19T08:03:20.220" v="85" actId="26606"/>
          <ac:spMkLst>
            <pc:docMk/>
            <pc:sldMk cId="2947817989" sldId="336"/>
            <ac:spMk id="26" creationId="{6F7FAA46-F63C-45FE-B4F0-A7E677E9F4C8}"/>
          </ac:spMkLst>
        </pc:spChg>
        <pc:spChg chg="del">
          <ac:chgData name="murielle Conradt" userId="0a7e089b06e29325" providerId="LiveId" clId="{4BF782A3-DC8E-45EB-8180-50BEC354D5F8}" dt="2022-10-19T07:51:45.092" v="24"/>
          <ac:spMkLst>
            <pc:docMk/>
            <pc:sldMk cId="2947817989" sldId="336"/>
            <ac:spMk id="27" creationId="{6F7FAA46-F63C-45FE-B4F0-A7E677E9F4C8}"/>
          </ac:spMkLst>
        </pc:spChg>
        <pc:spChg chg="del">
          <ac:chgData name="murielle Conradt" userId="0a7e089b06e29325" providerId="LiveId" clId="{4BF782A3-DC8E-45EB-8180-50BEC354D5F8}" dt="2022-10-19T07:51:45.092" v="24"/>
          <ac:spMkLst>
            <pc:docMk/>
            <pc:sldMk cId="2947817989" sldId="336"/>
            <ac:spMk id="29" creationId="{B8D726A5-7900-41B4-8D49-49B4A2010E7C}"/>
          </ac:spMkLst>
        </pc:spChg>
        <pc:spChg chg="add">
          <ac:chgData name="murielle Conradt" userId="0a7e089b06e29325" providerId="LiveId" clId="{4BF782A3-DC8E-45EB-8180-50BEC354D5F8}" dt="2022-10-19T08:03:20.220" v="85" actId="26606"/>
          <ac:spMkLst>
            <pc:docMk/>
            <pc:sldMk cId="2947817989" sldId="336"/>
            <ac:spMk id="32" creationId="{462F97DB-9183-4E6E-8155-7BC67242DF35}"/>
          </ac:spMkLst>
        </pc:spChg>
        <pc:picChg chg="mod ord">
          <ac:chgData name="murielle Conradt" userId="0a7e089b06e29325" providerId="LiveId" clId="{4BF782A3-DC8E-45EB-8180-50BEC354D5F8}" dt="2022-10-19T08:03:20.220" v="85" actId="26606"/>
          <ac:picMkLst>
            <pc:docMk/>
            <pc:sldMk cId="2947817989" sldId="336"/>
            <ac:picMk id="6" creationId="{39EC1B01-09F3-ABF4-E3EC-33495BF45AC1}"/>
          </ac:picMkLst>
        </pc:picChg>
        <pc:cxnChg chg="del">
          <ac:chgData name="murielle Conradt" userId="0a7e089b06e29325" providerId="LiveId" clId="{4BF782A3-DC8E-45EB-8180-50BEC354D5F8}" dt="2022-10-19T07:51:45.092" v="24"/>
          <ac:cxnSpMkLst>
            <pc:docMk/>
            <pc:sldMk cId="2947817989" sldId="336"/>
            <ac:cxnSpMk id="28" creationId="{DA9B7795-7E78-4F68-B6FE-6ECC916562CD}"/>
          </ac:cxnSpMkLst>
        </pc:cxnChg>
        <pc:cxnChg chg="del">
          <ac:chgData name="murielle Conradt" userId="0a7e089b06e29325" providerId="LiveId" clId="{4BF782A3-DC8E-45EB-8180-50BEC354D5F8}" dt="2022-10-19T07:51:45.092" v="24"/>
          <ac:cxnSpMkLst>
            <pc:docMk/>
            <pc:sldMk cId="2947817989" sldId="336"/>
            <ac:cxnSpMk id="30" creationId="{46E49661-E258-450C-8150-A91A6B30D1CD}"/>
          </ac:cxnSpMkLst>
        </pc:cxnChg>
        <pc:cxnChg chg="add">
          <ac:chgData name="murielle Conradt" userId="0a7e089b06e29325" providerId="LiveId" clId="{4BF782A3-DC8E-45EB-8180-50BEC354D5F8}" dt="2022-10-19T08:03:20.220" v="85" actId="26606"/>
          <ac:cxnSpMkLst>
            <pc:docMk/>
            <pc:sldMk cId="2947817989" sldId="336"/>
            <ac:cxnSpMk id="31" creationId="{DA9B7795-7E78-4F68-B6FE-6ECC916562CD}"/>
          </ac:cxnSpMkLst>
        </pc:cxnChg>
        <pc:cxnChg chg="add">
          <ac:chgData name="murielle Conradt" userId="0a7e089b06e29325" providerId="LiveId" clId="{4BF782A3-DC8E-45EB-8180-50BEC354D5F8}" dt="2022-10-19T08:03:20.220" v="85" actId="26606"/>
          <ac:cxnSpMkLst>
            <pc:docMk/>
            <pc:sldMk cId="2947817989" sldId="336"/>
            <ac:cxnSpMk id="33" creationId="{731ADB2A-A571-40A6-AC59-21025129400E}"/>
          </ac:cxnSpMkLst>
        </pc:cxnChg>
      </pc:sldChg>
      <pc:sldChg chg="delSp delDesignElem">
        <pc:chgData name="murielle Conradt" userId="0a7e089b06e29325" providerId="LiveId" clId="{4BF782A3-DC8E-45EB-8180-50BEC354D5F8}" dt="2022-10-19T07:51:45.092" v="24"/>
        <pc:sldMkLst>
          <pc:docMk/>
          <pc:sldMk cId="1727616595" sldId="337"/>
        </pc:sldMkLst>
        <pc:spChg chg="del">
          <ac:chgData name="murielle Conradt" userId="0a7e089b06e29325" providerId="LiveId" clId="{4BF782A3-DC8E-45EB-8180-50BEC354D5F8}" dt="2022-10-19T07:51:45.092" v="24"/>
          <ac:spMkLst>
            <pc:docMk/>
            <pc:sldMk cId="1727616595" sldId="337"/>
            <ac:spMk id="10" creationId="{B44D45E3-4DF6-4B95-8451-5D797F94ECEA}"/>
          </ac:spMkLst>
        </pc:spChg>
        <pc:cxnChg chg="del">
          <ac:chgData name="murielle Conradt" userId="0a7e089b06e29325" providerId="LiveId" clId="{4BF782A3-DC8E-45EB-8180-50BEC354D5F8}" dt="2022-10-19T07:51:45.092" v="24"/>
          <ac:cxnSpMkLst>
            <pc:docMk/>
            <pc:sldMk cId="1727616595" sldId="337"/>
            <ac:cxnSpMk id="9" creationId="{B0AD926A-6A49-4FAF-A392-4534F4E93918}"/>
          </ac:cxnSpMkLst>
        </pc:cxnChg>
        <pc:cxnChg chg="del">
          <ac:chgData name="murielle Conradt" userId="0a7e089b06e29325" providerId="LiveId" clId="{4BF782A3-DC8E-45EB-8180-50BEC354D5F8}" dt="2022-10-19T07:51:45.092" v="24"/>
          <ac:cxnSpMkLst>
            <pc:docMk/>
            <pc:sldMk cId="1727616595" sldId="337"/>
            <ac:cxnSpMk id="12" creationId="{68AE05E3-7F45-43EE-A365-CFFF658DEECF}"/>
          </ac:cxnSpMkLst>
        </pc:cxnChg>
      </pc:sldChg>
      <pc:sldChg chg="addSp delSp modSp del mod delDesignElem">
        <pc:chgData name="murielle Conradt" userId="0a7e089b06e29325" providerId="LiveId" clId="{4BF782A3-DC8E-45EB-8180-50BEC354D5F8}" dt="2022-10-24T06:49:51.750" v="541" actId="47"/>
        <pc:sldMkLst>
          <pc:docMk/>
          <pc:sldMk cId="1531658379" sldId="338"/>
        </pc:sldMkLst>
        <pc:spChg chg="mod">
          <ac:chgData name="murielle Conradt" userId="0a7e089b06e29325" providerId="LiveId" clId="{4BF782A3-DC8E-45EB-8180-50BEC354D5F8}" dt="2022-10-19T08:03:37.757" v="87" actId="26606"/>
          <ac:spMkLst>
            <pc:docMk/>
            <pc:sldMk cId="1531658379" sldId="338"/>
            <ac:spMk id="4" creationId="{BEFA8046-2B7F-7597-C111-2600D217CA9E}"/>
          </ac:spMkLst>
        </pc:spChg>
        <pc:spChg chg="del">
          <ac:chgData name="murielle Conradt" userId="0a7e089b06e29325" providerId="LiveId" clId="{4BF782A3-DC8E-45EB-8180-50BEC354D5F8}" dt="2022-10-19T07:51:45.092" v="24"/>
          <ac:spMkLst>
            <pc:docMk/>
            <pc:sldMk cId="1531658379" sldId="338"/>
            <ac:spMk id="16" creationId="{FD12A5BA-B063-4B33-AB08-86CF7D23F625}"/>
          </ac:spMkLst>
        </pc:spChg>
        <pc:spChg chg="del">
          <ac:chgData name="murielle Conradt" userId="0a7e089b06e29325" providerId="LiveId" clId="{4BF782A3-DC8E-45EB-8180-50BEC354D5F8}" dt="2022-10-19T07:51:45.092" v="24"/>
          <ac:spMkLst>
            <pc:docMk/>
            <pc:sldMk cId="1531658379" sldId="338"/>
            <ac:spMk id="20" creationId="{55F40173-F096-49CC-A730-A2DF1F04EC3B}"/>
          </ac:spMkLst>
        </pc:spChg>
        <pc:spChg chg="del">
          <ac:chgData name="murielle Conradt" userId="0a7e089b06e29325" providerId="LiveId" clId="{4BF782A3-DC8E-45EB-8180-50BEC354D5F8}" dt="2022-10-19T07:51:45.092" v="24"/>
          <ac:spMkLst>
            <pc:docMk/>
            <pc:sldMk cId="1531658379" sldId="338"/>
            <ac:spMk id="21" creationId="{806CEF0B-5733-482C-9868-4C57AF79DA3E}"/>
          </ac:spMkLst>
        </pc:spChg>
        <pc:spChg chg="add">
          <ac:chgData name="murielle Conradt" userId="0a7e089b06e29325" providerId="LiveId" clId="{4BF782A3-DC8E-45EB-8180-50BEC354D5F8}" dt="2022-10-19T08:03:37.757" v="87" actId="26606"/>
          <ac:spMkLst>
            <pc:docMk/>
            <pc:sldMk cId="1531658379" sldId="338"/>
            <ac:spMk id="22" creationId="{FD12A5BA-B063-4B33-AB08-86CF7D23F625}"/>
          </ac:spMkLst>
        </pc:spChg>
        <pc:spChg chg="add">
          <ac:chgData name="murielle Conradt" userId="0a7e089b06e29325" providerId="LiveId" clId="{4BF782A3-DC8E-45EB-8180-50BEC354D5F8}" dt="2022-10-19T08:03:37.757" v="87" actId="26606"/>
          <ac:spMkLst>
            <pc:docMk/>
            <pc:sldMk cId="1531658379" sldId="338"/>
            <ac:spMk id="24" creationId="{CA01913F-3FBD-4B62-92CF-D2B8A674152E}"/>
          </ac:spMkLst>
        </pc:spChg>
        <pc:picChg chg="mod">
          <ac:chgData name="murielle Conradt" userId="0a7e089b06e29325" providerId="LiveId" clId="{4BF782A3-DC8E-45EB-8180-50BEC354D5F8}" dt="2022-10-19T08:03:37.757" v="87" actId="26606"/>
          <ac:picMkLst>
            <pc:docMk/>
            <pc:sldMk cId="1531658379" sldId="338"/>
            <ac:picMk id="6" creationId="{4A694CFD-7CDA-C2FE-F655-E8FB2096C884}"/>
          </ac:picMkLst>
        </pc:picChg>
        <pc:cxnChg chg="del">
          <ac:chgData name="murielle Conradt" userId="0a7e089b06e29325" providerId="LiveId" clId="{4BF782A3-DC8E-45EB-8180-50BEC354D5F8}" dt="2022-10-19T07:51:45.092" v="24"/>
          <ac:cxnSpMkLst>
            <pc:docMk/>
            <pc:sldMk cId="1531658379" sldId="338"/>
            <ac:cxnSpMk id="18" creationId="{07DFAF29-6BD8-4A93-A292-D6A8C6EFB5DC}"/>
          </ac:cxnSpMkLst>
        </pc:cxnChg>
        <pc:cxnChg chg="del">
          <ac:chgData name="murielle Conradt" userId="0a7e089b06e29325" providerId="LiveId" clId="{4BF782A3-DC8E-45EB-8180-50BEC354D5F8}" dt="2022-10-19T07:51:45.092" v="24"/>
          <ac:cxnSpMkLst>
            <pc:docMk/>
            <pc:sldMk cId="1531658379" sldId="338"/>
            <ac:cxnSpMk id="19" creationId="{FC5D3B4D-9BAC-482B-A34B-01BB35CB5316}"/>
          </ac:cxnSpMkLst>
        </pc:cxnChg>
        <pc:cxnChg chg="add">
          <ac:chgData name="murielle Conradt" userId="0a7e089b06e29325" providerId="LiveId" clId="{4BF782A3-DC8E-45EB-8180-50BEC354D5F8}" dt="2022-10-19T08:03:37.757" v="87" actId="26606"/>
          <ac:cxnSpMkLst>
            <pc:docMk/>
            <pc:sldMk cId="1531658379" sldId="338"/>
            <ac:cxnSpMk id="23" creationId="{07DFAF29-6BD8-4A93-A292-D6A8C6EFB5DC}"/>
          </ac:cxnSpMkLst>
        </pc:cxnChg>
        <pc:cxnChg chg="add">
          <ac:chgData name="murielle Conradt" userId="0a7e089b06e29325" providerId="LiveId" clId="{4BF782A3-DC8E-45EB-8180-50BEC354D5F8}" dt="2022-10-19T08:03:37.757" v="87" actId="26606"/>
          <ac:cxnSpMkLst>
            <pc:docMk/>
            <pc:sldMk cId="1531658379" sldId="338"/>
            <ac:cxnSpMk id="25" creationId="{FBB0A898-5387-4E99-A785-462A85DC0170}"/>
          </ac:cxnSpMkLst>
        </pc:cxnChg>
      </pc:sldChg>
      <pc:sldChg chg="addSp modSp del mod setBg setClrOvrMap">
        <pc:chgData name="murielle Conradt" userId="0a7e089b06e29325" providerId="LiveId" clId="{4BF782A3-DC8E-45EB-8180-50BEC354D5F8}" dt="2022-10-24T06:49:55.167" v="542" actId="47"/>
        <pc:sldMkLst>
          <pc:docMk/>
          <pc:sldMk cId="2427306820" sldId="339"/>
        </pc:sldMkLst>
        <pc:spChg chg="mod">
          <ac:chgData name="murielle Conradt" userId="0a7e089b06e29325" providerId="LiveId" clId="{4BF782A3-DC8E-45EB-8180-50BEC354D5F8}" dt="2022-10-19T08:03:43.874" v="88" actId="26606"/>
          <ac:spMkLst>
            <pc:docMk/>
            <pc:sldMk cId="2427306820" sldId="339"/>
            <ac:spMk id="4" creationId="{BB23E73F-CF24-18BD-B5AE-3DB907DA8422}"/>
          </ac:spMkLst>
        </pc:spChg>
        <pc:spChg chg="mod">
          <ac:chgData name="murielle Conradt" userId="0a7e089b06e29325" providerId="LiveId" clId="{4BF782A3-DC8E-45EB-8180-50BEC354D5F8}" dt="2022-10-19T08:03:43.874" v="88" actId="26606"/>
          <ac:spMkLst>
            <pc:docMk/>
            <pc:sldMk cId="2427306820" sldId="339"/>
            <ac:spMk id="6" creationId="{C0FBDE6E-6734-2B28-3EAF-A8D7D2344B36}"/>
          </ac:spMkLst>
        </pc:spChg>
        <pc:spChg chg="add">
          <ac:chgData name="murielle Conradt" userId="0a7e089b06e29325" providerId="LiveId" clId="{4BF782A3-DC8E-45EB-8180-50BEC354D5F8}" dt="2022-10-19T08:03:43.874" v="88" actId="26606"/>
          <ac:spMkLst>
            <pc:docMk/>
            <pc:sldMk cId="2427306820" sldId="339"/>
            <ac:spMk id="14" creationId="{39E4C68A-A4A9-48A4-9FF2-D2896B1EA01F}"/>
          </ac:spMkLst>
        </pc:spChg>
        <pc:spChg chg="add">
          <ac:chgData name="murielle Conradt" userId="0a7e089b06e29325" providerId="LiveId" clId="{4BF782A3-DC8E-45EB-8180-50BEC354D5F8}" dt="2022-10-19T08:03:43.874" v="88" actId="26606"/>
          <ac:spMkLst>
            <pc:docMk/>
            <pc:sldMk cId="2427306820" sldId="339"/>
            <ac:spMk id="16" creationId="{E2B9AEA5-52CB-49A6-AF8A-33502F291B91}"/>
          </ac:spMkLst>
        </pc:spChg>
        <pc:cxnChg chg="add">
          <ac:chgData name="murielle Conradt" userId="0a7e089b06e29325" providerId="LiveId" clId="{4BF782A3-DC8E-45EB-8180-50BEC354D5F8}" dt="2022-10-19T08:03:43.874" v="88" actId="26606"/>
          <ac:cxnSpMkLst>
            <pc:docMk/>
            <pc:sldMk cId="2427306820" sldId="339"/>
            <ac:cxnSpMk id="12" creationId="{D84960AC-1CD6-452A-B5F4-2186E3FD7450}"/>
          </ac:cxnSpMkLst>
        </pc:cxnChg>
      </pc:sldChg>
      <pc:sldChg chg="addSp modSp del mod">
        <pc:chgData name="murielle Conradt" userId="0a7e089b06e29325" providerId="LiveId" clId="{4BF782A3-DC8E-45EB-8180-50BEC354D5F8}" dt="2022-10-24T06:49:56.159" v="543" actId="47"/>
        <pc:sldMkLst>
          <pc:docMk/>
          <pc:sldMk cId="3945544480" sldId="340"/>
        </pc:sldMkLst>
        <pc:spChg chg="mod">
          <ac:chgData name="murielle Conradt" userId="0a7e089b06e29325" providerId="LiveId" clId="{4BF782A3-DC8E-45EB-8180-50BEC354D5F8}" dt="2022-10-19T08:03:48.507" v="89" actId="26606"/>
          <ac:spMkLst>
            <pc:docMk/>
            <pc:sldMk cId="3945544480" sldId="340"/>
            <ac:spMk id="2" creationId="{692AB881-2990-EE90-B939-7FC657D7EE6C}"/>
          </ac:spMkLst>
        </pc:spChg>
        <pc:spChg chg="mod">
          <ac:chgData name="murielle Conradt" userId="0a7e089b06e29325" providerId="LiveId" clId="{4BF782A3-DC8E-45EB-8180-50BEC354D5F8}" dt="2022-10-19T08:03:48.507" v="89" actId="26606"/>
          <ac:spMkLst>
            <pc:docMk/>
            <pc:sldMk cId="3945544480" sldId="340"/>
            <ac:spMk id="3" creationId="{4524C63A-BB72-1960-66DC-E990A433A25E}"/>
          </ac:spMkLst>
        </pc:spChg>
        <pc:picChg chg="add">
          <ac:chgData name="murielle Conradt" userId="0a7e089b06e29325" providerId="LiveId" clId="{4BF782A3-DC8E-45EB-8180-50BEC354D5F8}" dt="2022-10-19T08:03:48.507" v="89" actId="26606"/>
          <ac:picMkLst>
            <pc:docMk/>
            <pc:sldMk cId="3945544480" sldId="340"/>
            <ac:picMk id="5" creationId="{B3A54F51-7829-4E09-D5A0-E525DD807B95}"/>
          </ac:picMkLst>
        </pc:picChg>
        <pc:cxnChg chg="add">
          <ac:chgData name="murielle Conradt" userId="0a7e089b06e29325" providerId="LiveId" clId="{4BF782A3-DC8E-45EB-8180-50BEC354D5F8}" dt="2022-10-19T08:03:48.507" v="89" actId="26606"/>
          <ac:cxnSpMkLst>
            <pc:docMk/>
            <pc:sldMk cId="3945544480" sldId="340"/>
            <ac:cxnSpMk id="9" creationId="{B0AD926A-6A49-4FAF-A392-4534F4E93918}"/>
          </ac:cxnSpMkLst>
        </pc:cxnChg>
      </pc:sldChg>
      <pc:sldChg chg="addSp delSp modSp del mod">
        <pc:chgData name="murielle Conradt" userId="0a7e089b06e29325" providerId="LiveId" clId="{4BF782A3-DC8E-45EB-8180-50BEC354D5F8}" dt="2022-10-24T06:49:56.908" v="544" actId="47"/>
        <pc:sldMkLst>
          <pc:docMk/>
          <pc:sldMk cId="1165897925" sldId="341"/>
        </pc:sldMkLst>
        <pc:spChg chg="mod">
          <ac:chgData name="murielle Conradt" userId="0a7e089b06e29325" providerId="LiveId" clId="{4BF782A3-DC8E-45EB-8180-50BEC354D5F8}" dt="2022-10-19T08:03:56.566" v="92" actId="26606"/>
          <ac:spMkLst>
            <pc:docMk/>
            <pc:sldMk cId="1165897925" sldId="341"/>
            <ac:spMk id="2" creationId="{2BE0ADB9-E13C-2446-9B95-90395DDB6AFC}"/>
          </ac:spMkLst>
        </pc:spChg>
        <pc:spChg chg="mod">
          <ac:chgData name="murielle Conradt" userId="0a7e089b06e29325" providerId="LiveId" clId="{4BF782A3-DC8E-45EB-8180-50BEC354D5F8}" dt="2022-10-19T08:03:56.566" v="92" actId="26606"/>
          <ac:spMkLst>
            <pc:docMk/>
            <pc:sldMk cId="1165897925" sldId="341"/>
            <ac:spMk id="3" creationId="{08E79F89-C0A1-C518-7170-6B35F645CDD7}"/>
          </ac:spMkLst>
        </pc:spChg>
        <pc:spChg chg="add del">
          <ac:chgData name="murielle Conradt" userId="0a7e089b06e29325" providerId="LiveId" clId="{4BF782A3-DC8E-45EB-8180-50BEC354D5F8}" dt="2022-10-19T08:03:56.566" v="91" actId="26606"/>
          <ac:spMkLst>
            <pc:docMk/>
            <pc:sldMk cId="1165897925" sldId="341"/>
            <ac:spMk id="6" creationId="{B0890400-BB8B-4A44-AB63-65C7CA223EBA}"/>
          </ac:spMkLst>
        </pc:spChg>
        <pc:spChg chg="add">
          <ac:chgData name="murielle Conradt" userId="0a7e089b06e29325" providerId="LiveId" clId="{4BF782A3-DC8E-45EB-8180-50BEC354D5F8}" dt="2022-10-19T08:03:56.566" v="92" actId="26606"/>
          <ac:spMkLst>
            <pc:docMk/>
            <pc:sldMk cId="1165897925" sldId="341"/>
            <ac:spMk id="11" creationId="{77D7B666-D5E6-48CE-B26A-FB5E5C34AF90}"/>
          </ac:spMkLst>
        </pc:spChg>
        <pc:spChg chg="add">
          <ac:chgData name="murielle Conradt" userId="0a7e089b06e29325" providerId="LiveId" clId="{4BF782A3-DC8E-45EB-8180-50BEC354D5F8}" dt="2022-10-19T08:03:56.566" v="92" actId="26606"/>
          <ac:spMkLst>
            <pc:docMk/>
            <pc:sldMk cId="1165897925" sldId="341"/>
            <ac:spMk id="13" creationId="{F6EE670A-A41A-44AD-BC1C-2090365EB5B3}"/>
          </ac:spMkLst>
        </pc:spChg>
        <pc:cxnChg chg="add del">
          <ac:chgData name="murielle Conradt" userId="0a7e089b06e29325" providerId="LiveId" clId="{4BF782A3-DC8E-45EB-8180-50BEC354D5F8}" dt="2022-10-19T08:03:56.566" v="91" actId="26606"/>
          <ac:cxnSpMkLst>
            <pc:docMk/>
            <pc:sldMk cId="1165897925" sldId="341"/>
            <ac:cxnSpMk id="5" creationId="{D84960AC-1CD6-452A-B5F4-2186E3FD7450}"/>
          </ac:cxnSpMkLst>
        </pc:cxnChg>
        <pc:cxnChg chg="add del">
          <ac:chgData name="murielle Conradt" userId="0a7e089b06e29325" providerId="LiveId" clId="{4BF782A3-DC8E-45EB-8180-50BEC354D5F8}" dt="2022-10-19T08:03:56.566" v="91" actId="26606"/>
          <ac:cxnSpMkLst>
            <pc:docMk/>
            <pc:sldMk cId="1165897925" sldId="341"/>
            <ac:cxnSpMk id="7" creationId="{4D39B797-CDC6-4529-8A36-9CBFC9816337}"/>
          </ac:cxnSpMkLst>
        </pc:cxnChg>
        <pc:cxnChg chg="add">
          <ac:chgData name="murielle Conradt" userId="0a7e089b06e29325" providerId="LiveId" clId="{4BF782A3-DC8E-45EB-8180-50BEC354D5F8}" dt="2022-10-19T08:03:56.566" v="92" actId="26606"/>
          <ac:cxnSpMkLst>
            <pc:docMk/>
            <pc:sldMk cId="1165897925" sldId="341"/>
            <ac:cxnSpMk id="9" creationId="{D84960AC-1CD6-452A-B5F4-2186E3FD7450}"/>
          </ac:cxnSpMkLst>
        </pc:cxnChg>
      </pc:sldChg>
      <pc:sldChg chg="addSp modSp del mod setBg setClrOvrMap">
        <pc:chgData name="murielle Conradt" userId="0a7e089b06e29325" providerId="LiveId" clId="{4BF782A3-DC8E-45EB-8180-50BEC354D5F8}" dt="2022-10-24T06:49:57.647" v="545" actId="47"/>
        <pc:sldMkLst>
          <pc:docMk/>
          <pc:sldMk cId="1537037821" sldId="342"/>
        </pc:sldMkLst>
        <pc:spChg chg="mod">
          <ac:chgData name="murielle Conradt" userId="0a7e089b06e29325" providerId="LiveId" clId="{4BF782A3-DC8E-45EB-8180-50BEC354D5F8}" dt="2022-10-19T08:04:05.781" v="93" actId="26606"/>
          <ac:spMkLst>
            <pc:docMk/>
            <pc:sldMk cId="1537037821" sldId="342"/>
            <ac:spMk id="2" creationId="{001332AA-250A-3F23-CA0D-C494DB35B5E8}"/>
          </ac:spMkLst>
        </pc:spChg>
        <pc:spChg chg="mod">
          <ac:chgData name="murielle Conradt" userId="0a7e089b06e29325" providerId="LiveId" clId="{4BF782A3-DC8E-45EB-8180-50BEC354D5F8}" dt="2022-10-19T08:04:05.781" v="93" actId="26606"/>
          <ac:spMkLst>
            <pc:docMk/>
            <pc:sldMk cId="1537037821" sldId="342"/>
            <ac:spMk id="3" creationId="{DE81C8E1-2AA5-C0BB-1D52-827B7529E5E1}"/>
          </ac:spMkLst>
        </pc:spChg>
        <pc:spChg chg="add">
          <ac:chgData name="murielle Conradt" userId="0a7e089b06e29325" providerId="LiveId" clId="{4BF782A3-DC8E-45EB-8180-50BEC354D5F8}" dt="2022-10-19T08:04:05.781" v="93" actId="26606"/>
          <ac:spMkLst>
            <pc:docMk/>
            <pc:sldMk cId="1537037821" sldId="342"/>
            <ac:spMk id="6" creationId="{7B2A1016-34C3-4BE4-94F4-F4215EA18EAB}"/>
          </ac:spMkLst>
        </pc:spChg>
        <pc:spChg chg="add">
          <ac:chgData name="murielle Conradt" userId="0a7e089b06e29325" providerId="LiveId" clId="{4BF782A3-DC8E-45EB-8180-50BEC354D5F8}" dt="2022-10-19T08:04:05.781" v="93" actId="26606"/>
          <ac:spMkLst>
            <pc:docMk/>
            <pc:sldMk cId="1537037821" sldId="342"/>
            <ac:spMk id="7" creationId="{4BBFA14D-8E4F-42D4-B5A0-9588A6A45452}"/>
          </ac:spMkLst>
        </pc:spChg>
        <pc:cxnChg chg="add">
          <ac:chgData name="murielle Conradt" userId="0a7e089b06e29325" providerId="LiveId" clId="{4BF782A3-DC8E-45EB-8180-50BEC354D5F8}" dt="2022-10-19T08:04:05.781" v="93" actId="26606"/>
          <ac:cxnSpMkLst>
            <pc:docMk/>
            <pc:sldMk cId="1537037821" sldId="342"/>
            <ac:cxnSpMk id="5" creationId="{D84960AC-1CD6-452A-B5F4-2186E3FD7450}"/>
          </ac:cxnSpMkLst>
        </pc:cxnChg>
        <pc:cxnChg chg="add">
          <ac:chgData name="murielle Conradt" userId="0a7e089b06e29325" providerId="LiveId" clId="{4BF782A3-DC8E-45EB-8180-50BEC354D5F8}" dt="2022-10-19T08:04:05.781" v="93" actId="26606"/>
          <ac:cxnSpMkLst>
            <pc:docMk/>
            <pc:sldMk cId="1537037821" sldId="342"/>
            <ac:cxnSpMk id="14" creationId="{610B2B88-1A1B-486B-9366-918FE2E71D41}"/>
          </ac:cxnSpMkLst>
        </pc:cxnChg>
      </pc:sldChg>
      <pc:sldChg chg="addSp modSp del mod">
        <pc:chgData name="murielle Conradt" userId="0a7e089b06e29325" providerId="LiveId" clId="{4BF782A3-DC8E-45EB-8180-50BEC354D5F8}" dt="2022-10-24T06:49:58.428" v="546" actId="47"/>
        <pc:sldMkLst>
          <pc:docMk/>
          <pc:sldMk cId="2902179092" sldId="343"/>
        </pc:sldMkLst>
        <pc:spChg chg="mod">
          <ac:chgData name="murielle Conradt" userId="0a7e089b06e29325" providerId="LiveId" clId="{4BF782A3-DC8E-45EB-8180-50BEC354D5F8}" dt="2022-10-19T08:04:10.987" v="94" actId="26606"/>
          <ac:spMkLst>
            <pc:docMk/>
            <pc:sldMk cId="2902179092" sldId="343"/>
            <ac:spMk id="2" creationId="{64402CFB-8FF6-2B52-78BF-6BBEFBB60190}"/>
          </ac:spMkLst>
        </pc:spChg>
        <pc:spChg chg="mod">
          <ac:chgData name="murielle Conradt" userId="0a7e089b06e29325" providerId="LiveId" clId="{4BF782A3-DC8E-45EB-8180-50BEC354D5F8}" dt="2022-10-19T08:04:10.987" v="94" actId="26606"/>
          <ac:spMkLst>
            <pc:docMk/>
            <pc:sldMk cId="2902179092" sldId="343"/>
            <ac:spMk id="3" creationId="{D3BB4354-F845-4E4F-1E92-F558EDB2F50B}"/>
          </ac:spMkLst>
        </pc:spChg>
        <pc:spChg chg="add">
          <ac:chgData name="murielle Conradt" userId="0a7e089b06e29325" providerId="LiveId" clId="{4BF782A3-DC8E-45EB-8180-50BEC354D5F8}" dt="2022-10-19T08:04:10.987" v="94" actId="26606"/>
          <ac:spMkLst>
            <pc:docMk/>
            <pc:sldMk cId="2902179092" sldId="343"/>
            <ac:spMk id="6" creationId="{39E4C68A-A4A9-48A4-9FF2-D2896B1EA01F}"/>
          </ac:spMkLst>
        </pc:spChg>
        <pc:spChg chg="add">
          <ac:chgData name="murielle Conradt" userId="0a7e089b06e29325" providerId="LiveId" clId="{4BF782A3-DC8E-45EB-8180-50BEC354D5F8}" dt="2022-10-19T08:04:10.987" v="94" actId="26606"/>
          <ac:spMkLst>
            <pc:docMk/>
            <pc:sldMk cId="2902179092" sldId="343"/>
            <ac:spMk id="7" creationId="{E2B9AEA5-52CB-49A6-AF8A-33502F291B91}"/>
          </ac:spMkLst>
        </pc:spChg>
        <pc:cxnChg chg="add">
          <ac:chgData name="murielle Conradt" userId="0a7e089b06e29325" providerId="LiveId" clId="{4BF782A3-DC8E-45EB-8180-50BEC354D5F8}" dt="2022-10-19T08:04:10.987" v="94" actId="26606"/>
          <ac:cxnSpMkLst>
            <pc:docMk/>
            <pc:sldMk cId="2902179092" sldId="343"/>
            <ac:cxnSpMk id="5" creationId="{D84960AC-1CD6-452A-B5F4-2186E3FD7450}"/>
          </ac:cxnSpMkLst>
        </pc:cxnChg>
      </pc:sldChg>
      <pc:sldChg chg="addSp modSp del mod setBg setClrOvrMap">
        <pc:chgData name="murielle Conradt" userId="0a7e089b06e29325" providerId="LiveId" clId="{4BF782A3-DC8E-45EB-8180-50BEC354D5F8}" dt="2022-10-24T06:49:59.152" v="547" actId="47"/>
        <pc:sldMkLst>
          <pc:docMk/>
          <pc:sldMk cId="790441201" sldId="344"/>
        </pc:sldMkLst>
        <pc:spChg chg="mod">
          <ac:chgData name="murielle Conradt" userId="0a7e089b06e29325" providerId="LiveId" clId="{4BF782A3-DC8E-45EB-8180-50BEC354D5F8}" dt="2022-10-19T08:04:18.103" v="95" actId="26606"/>
          <ac:spMkLst>
            <pc:docMk/>
            <pc:sldMk cId="790441201" sldId="344"/>
            <ac:spMk id="2" creationId="{DB3DB6C9-5795-AB14-353A-75AFB0FC0E35}"/>
          </ac:spMkLst>
        </pc:spChg>
        <pc:spChg chg="mod">
          <ac:chgData name="murielle Conradt" userId="0a7e089b06e29325" providerId="LiveId" clId="{4BF782A3-DC8E-45EB-8180-50BEC354D5F8}" dt="2022-10-19T08:04:18.103" v="95" actId="26606"/>
          <ac:spMkLst>
            <pc:docMk/>
            <pc:sldMk cId="790441201" sldId="344"/>
            <ac:spMk id="3" creationId="{FA8C0B57-41C5-231D-8B32-D81566F17710}"/>
          </ac:spMkLst>
        </pc:spChg>
        <pc:spChg chg="add">
          <ac:chgData name="murielle Conradt" userId="0a7e089b06e29325" providerId="LiveId" clId="{4BF782A3-DC8E-45EB-8180-50BEC354D5F8}" dt="2022-10-19T08:04:18.103" v="95" actId="26606"/>
          <ac:spMkLst>
            <pc:docMk/>
            <pc:sldMk cId="790441201" sldId="344"/>
            <ac:spMk id="6" creationId="{B5068B1C-1A28-475A-A0E0-4C23200D8201}"/>
          </ac:spMkLst>
        </pc:spChg>
        <pc:spChg chg="add">
          <ac:chgData name="murielle Conradt" userId="0a7e089b06e29325" providerId="LiveId" clId="{4BF782A3-DC8E-45EB-8180-50BEC354D5F8}" dt="2022-10-19T08:04:18.103" v="95" actId="26606"/>
          <ac:spMkLst>
            <pc:docMk/>
            <pc:sldMk cId="790441201" sldId="344"/>
            <ac:spMk id="7" creationId="{6D428773-F789-43B7-B5FD-AE49E5BD2E79}"/>
          </ac:spMkLst>
        </pc:spChg>
        <pc:cxnChg chg="add">
          <ac:chgData name="murielle Conradt" userId="0a7e089b06e29325" providerId="LiveId" clId="{4BF782A3-DC8E-45EB-8180-50BEC354D5F8}" dt="2022-10-19T08:04:18.103" v="95" actId="26606"/>
          <ac:cxnSpMkLst>
            <pc:docMk/>
            <pc:sldMk cId="790441201" sldId="344"/>
            <ac:cxnSpMk id="5" creationId="{D84960AC-1CD6-452A-B5F4-2186E3FD7450}"/>
          </ac:cxnSpMkLst>
        </pc:cxnChg>
      </pc:sldChg>
      <pc:sldChg chg="addSp modSp del mod">
        <pc:chgData name="murielle Conradt" userId="0a7e089b06e29325" providerId="LiveId" clId="{4BF782A3-DC8E-45EB-8180-50BEC354D5F8}" dt="2022-10-24T06:49:59.968" v="548" actId="47"/>
        <pc:sldMkLst>
          <pc:docMk/>
          <pc:sldMk cId="18335734" sldId="345"/>
        </pc:sldMkLst>
        <pc:spChg chg="mod">
          <ac:chgData name="murielle Conradt" userId="0a7e089b06e29325" providerId="LiveId" clId="{4BF782A3-DC8E-45EB-8180-50BEC354D5F8}" dt="2022-10-19T08:04:24.391" v="96" actId="26606"/>
          <ac:spMkLst>
            <pc:docMk/>
            <pc:sldMk cId="18335734" sldId="345"/>
            <ac:spMk id="2" creationId="{BD0FE77F-7A5A-D291-BF55-3FEC24E10D46}"/>
          </ac:spMkLst>
        </pc:spChg>
        <pc:spChg chg="mod">
          <ac:chgData name="murielle Conradt" userId="0a7e089b06e29325" providerId="LiveId" clId="{4BF782A3-DC8E-45EB-8180-50BEC354D5F8}" dt="2022-10-19T08:04:24.391" v="96" actId="26606"/>
          <ac:spMkLst>
            <pc:docMk/>
            <pc:sldMk cId="18335734" sldId="345"/>
            <ac:spMk id="3" creationId="{9CAEA573-3596-A6E3-51E6-F4048A5D0EDC}"/>
          </ac:spMkLst>
        </pc:spChg>
        <pc:picChg chg="add">
          <ac:chgData name="murielle Conradt" userId="0a7e089b06e29325" providerId="LiveId" clId="{4BF782A3-DC8E-45EB-8180-50BEC354D5F8}" dt="2022-10-19T08:04:24.391" v="96" actId="26606"/>
          <ac:picMkLst>
            <pc:docMk/>
            <pc:sldMk cId="18335734" sldId="345"/>
            <ac:picMk id="5" creationId="{F569371D-CD7A-1C26-EF3E-44B27A1EB19C}"/>
          </ac:picMkLst>
        </pc:picChg>
        <pc:cxnChg chg="add">
          <ac:chgData name="murielle Conradt" userId="0a7e089b06e29325" providerId="LiveId" clId="{4BF782A3-DC8E-45EB-8180-50BEC354D5F8}" dt="2022-10-19T08:04:24.391" v="96" actId="26606"/>
          <ac:cxnSpMkLst>
            <pc:docMk/>
            <pc:sldMk cId="18335734" sldId="345"/>
            <ac:cxnSpMk id="9" creationId="{B0AD926A-6A49-4FAF-A392-4534F4E93918}"/>
          </ac:cxnSpMkLst>
        </pc:cxnChg>
        <pc:cxnChg chg="add">
          <ac:chgData name="murielle Conradt" userId="0a7e089b06e29325" providerId="LiveId" clId="{4BF782A3-DC8E-45EB-8180-50BEC354D5F8}" dt="2022-10-19T08:04:24.391" v="96" actId="26606"/>
          <ac:cxnSpMkLst>
            <pc:docMk/>
            <pc:sldMk cId="18335734" sldId="345"/>
            <ac:cxnSpMk id="11" creationId="{3CEB095E-D776-4087-A910-2658B2951D5A}"/>
          </ac:cxnSpMkLst>
        </pc:cxnChg>
      </pc:sldChg>
      <pc:sldChg chg="addSp del mod">
        <pc:chgData name="murielle Conradt" userId="0a7e089b06e29325" providerId="LiveId" clId="{4BF782A3-DC8E-45EB-8180-50BEC354D5F8}" dt="2022-10-24T06:50:01.067" v="549" actId="47"/>
        <pc:sldMkLst>
          <pc:docMk/>
          <pc:sldMk cId="2078383186" sldId="346"/>
        </pc:sldMkLst>
        <pc:cxnChg chg="add">
          <ac:chgData name="murielle Conradt" userId="0a7e089b06e29325" providerId="LiveId" clId="{4BF782A3-DC8E-45EB-8180-50BEC354D5F8}" dt="2022-10-19T08:04:39.140" v="97" actId="26606"/>
          <ac:cxnSpMkLst>
            <pc:docMk/>
            <pc:sldMk cId="2078383186" sldId="346"/>
            <ac:cxnSpMk id="7" creationId="{B0AD926A-6A49-4FAF-A392-4534F4E93918}"/>
          </ac:cxnSpMkLst>
        </pc:cxnChg>
      </pc:sldChg>
      <pc:sldChg chg="addSp modSp del mod">
        <pc:chgData name="murielle Conradt" userId="0a7e089b06e29325" providerId="LiveId" clId="{4BF782A3-DC8E-45EB-8180-50BEC354D5F8}" dt="2022-10-24T06:50:01.909" v="550" actId="47"/>
        <pc:sldMkLst>
          <pc:docMk/>
          <pc:sldMk cId="2212607582" sldId="347"/>
        </pc:sldMkLst>
        <pc:spChg chg="mod">
          <ac:chgData name="murielle Conradt" userId="0a7e089b06e29325" providerId="LiveId" clId="{4BF782A3-DC8E-45EB-8180-50BEC354D5F8}" dt="2022-10-19T08:04:44.589" v="98" actId="26606"/>
          <ac:spMkLst>
            <pc:docMk/>
            <pc:sldMk cId="2212607582" sldId="347"/>
            <ac:spMk id="3" creationId="{11C5FE53-22A8-1AFB-A9E4-4CF77235219E}"/>
          </ac:spMkLst>
        </pc:spChg>
        <pc:spChg chg="add">
          <ac:chgData name="murielle Conradt" userId="0a7e089b06e29325" providerId="LiveId" clId="{4BF782A3-DC8E-45EB-8180-50BEC354D5F8}" dt="2022-10-19T08:04:44.589" v="98" actId="26606"/>
          <ac:spMkLst>
            <pc:docMk/>
            <pc:sldMk cId="2212607582" sldId="347"/>
            <ac:spMk id="6" creationId="{77D7B666-D5E6-48CE-B26A-FB5E5C34AF90}"/>
          </ac:spMkLst>
        </pc:spChg>
        <pc:spChg chg="add">
          <ac:chgData name="murielle Conradt" userId="0a7e089b06e29325" providerId="LiveId" clId="{4BF782A3-DC8E-45EB-8180-50BEC354D5F8}" dt="2022-10-19T08:04:44.589" v="98" actId="26606"/>
          <ac:spMkLst>
            <pc:docMk/>
            <pc:sldMk cId="2212607582" sldId="347"/>
            <ac:spMk id="7" creationId="{F6EE670A-A41A-44AD-BC1C-2090365EB5B3}"/>
          </ac:spMkLst>
        </pc:spChg>
        <pc:cxnChg chg="add">
          <ac:chgData name="murielle Conradt" userId="0a7e089b06e29325" providerId="LiveId" clId="{4BF782A3-DC8E-45EB-8180-50BEC354D5F8}" dt="2022-10-19T08:04:44.589" v="98" actId="26606"/>
          <ac:cxnSpMkLst>
            <pc:docMk/>
            <pc:sldMk cId="2212607582" sldId="347"/>
            <ac:cxnSpMk id="5" creationId="{D84960AC-1CD6-452A-B5F4-2186E3FD7450}"/>
          </ac:cxnSpMkLst>
        </pc:cxnChg>
      </pc:sldChg>
      <pc:sldChg chg="addSp del mod">
        <pc:chgData name="murielle Conradt" userId="0a7e089b06e29325" providerId="LiveId" clId="{4BF782A3-DC8E-45EB-8180-50BEC354D5F8}" dt="2022-10-24T06:50:02.950" v="551" actId="47"/>
        <pc:sldMkLst>
          <pc:docMk/>
          <pc:sldMk cId="1792081500" sldId="348"/>
        </pc:sldMkLst>
        <pc:spChg chg="add">
          <ac:chgData name="murielle Conradt" userId="0a7e089b06e29325" providerId="LiveId" clId="{4BF782A3-DC8E-45EB-8180-50BEC354D5F8}" dt="2022-10-19T08:04:52.321" v="99" actId="26606"/>
          <ac:spMkLst>
            <pc:docMk/>
            <pc:sldMk cId="1792081500" sldId="348"/>
            <ac:spMk id="11" creationId="{39E4C68A-A4A9-48A4-9FF2-D2896B1EA01F}"/>
          </ac:spMkLst>
        </pc:spChg>
        <pc:spChg chg="add">
          <ac:chgData name="murielle Conradt" userId="0a7e089b06e29325" providerId="LiveId" clId="{4BF782A3-DC8E-45EB-8180-50BEC354D5F8}" dt="2022-10-19T08:04:52.321" v="99" actId="26606"/>
          <ac:spMkLst>
            <pc:docMk/>
            <pc:sldMk cId="1792081500" sldId="348"/>
            <ac:spMk id="13" creationId="{E2B9AEA5-52CB-49A6-AF8A-33502F291B91}"/>
          </ac:spMkLst>
        </pc:spChg>
        <pc:cxnChg chg="add">
          <ac:chgData name="murielle Conradt" userId="0a7e089b06e29325" providerId="LiveId" clId="{4BF782A3-DC8E-45EB-8180-50BEC354D5F8}" dt="2022-10-19T08:04:52.321" v="99" actId="26606"/>
          <ac:cxnSpMkLst>
            <pc:docMk/>
            <pc:sldMk cId="1792081500" sldId="348"/>
            <ac:cxnSpMk id="9" creationId="{D84960AC-1CD6-452A-B5F4-2186E3FD7450}"/>
          </ac:cxnSpMkLst>
        </pc:cxnChg>
      </pc:sldChg>
      <pc:sldChg chg="addSp modSp mod setBg">
        <pc:chgData name="murielle Conradt" userId="0a7e089b06e29325" providerId="LiveId" clId="{4BF782A3-DC8E-45EB-8180-50BEC354D5F8}" dt="2022-10-19T08:13:41.818" v="157" actId="26606"/>
        <pc:sldMkLst>
          <pc:docMk/>
          <pc:sldMk cId="1460018597" sldId="352"/>
        </pc:sldMkLst>
        <pc:spChg chg="mod">
          <ac:chgData name="murielle Conradt" userId="0a7e089b06e29325" providerId="LiveId" clId="{4BF782A3-DC8E-45EB-8180-50BEC354D5F8}" dt="2022-10-19T08:13:41.818" v="157" actId="26606"/>
          <ac:spMkLst>
            <pc:docMk/>
            <pc:sldMk cId="1460018597" sldId="352"/>
            <ac:spMk id="2" creationId="{0EA38C8B-5FFD-AE27-5DC4-90694941DE02}"/>
          </ac:spMkLst>
        </pc:spChg>
        <pc:spChg chg="mod">
          <ac:chgData name="murielle Conradt" userId="0a7e089b06e29325" providerId="LiveId" clId="{4BF782A3-DC8E-45EB-8180-50BEC354D5F8}" dt="2022-10-19T08:13:41.818" v="157" actId="26606"/>
          <ac:spMkLst>
            <pc:docMk/>
            <pc:sldMk cId="1460018597" sldId="352"/>
            <ac:spMk id="3" creationId="{2816BAB3-29B1-B840-259F-B0B5B5BD5ACB}"/>
          </ac:spMkLst>
        </pc:spChg>
        <pc:spChg chg="add">
          <ac:chgData name="murielle Conradt" userId="0a7e089b06e29325" providerId="LiveId" clId="{4BF782A3-DC8E-45EB-8180-50BEC354D5F8}" dt="2022-10-19T08:13:41.818" v="157" actId="26606"/>
          <ac:spMkLst>
            <pc:docMk/>
            <pc:sldMk cId="1460018597" sldId="352"/>
            <ac:spMk id="12" creationId="{BB717F82-1948-4BF5-B31E-F8E018DE40FA}"/>
          </ac:spMkLst>
        </pc:spChg>
        <pc:picChg chg="mod">
          <ac:chgData name="murielle Conradt" userId="0a7e089b06e29325" providerId="LiveId" clId="{4BF782A3-DC8E-45EB-8180-50BEC354D5F8}" dt="2022-10-19T08:13:41.818" v="157" actId="26606"/>
          <ac:picMkLst>
            <pc:docMk/>
            <pc:sldMk cId="1460018597" sldId="352"/>
            <ac:picMk id="5" creationId="{09209386-7616-76F6-1667-5043507372E5}"/>
          </ac:picMkLst>
        </pc:picChg>
        <pc:cxnChg chg="add">
          <ac:chgData name="murielle Conradt" userId="0a7e089b06e29325" providerId="LiveId" clId="{4BF782A3-DC8E-45EB-8180-50BEC354D5F8}" dt="2022-10-19T08:13:41.818" v="157" actId="26606"/>
          <ac:cxnSpMkLst>
            <pc:docMk/>
            <pc:sldMk cId="1460018597" sldId="352"/>
            <ac:cxnSpMk id="10" creationId="{F4F4AF38-8AAD-4B65-9274-0033CABC4A16}"/>
          </ac:cxnSpMkLst>
        </pc:cxnChg>
        <pc:cxnChg chg="add">
          <ac:chgData name="murielle Conradt" userId="0a7e089b06e29325" providerId="LiveId" clId="{4BF782A3-DC8E-45EB-8180-50BEC354D5F8}" dt="2022-10-19T08:13:41.818" v="157" actId="26606"/>
          <ac:cxnSpMkLst>
            <pc:docMk/>
            <pc:sldMk cId="1460018597" sldId="352"/>
            <ac:cxnSpMk id="14" creationId="{07AAE15F-6D59-4252-8427-D134C0066F97}"/>
          </ac:cxnSpMkLst>
        </pc:cxnChg>
      </pc:sldChg>
      <pc:sldChg chg="addSp delSp modSp mod setBg setClrOvrMap">
        <pc:chgData name="murielle Conradt" userId="0a7e089b06e29325" providerId="LiveId" clId="{4BF782A3-DC8E-45EB-8180-50BEC354D5F8}" dt="2022-10-24T06:56:09.574" v="614" actId="1076"/>
        <pc:sldMkLst>
          <pc:docMk/>
          <pc:sldMk cId="3211585286" sldId="353"/>
        </pc:sldMkLst>
        <pc:spChg chg="mod">
          <ac:chgData name="murielle Conradt" userId="0a7e089b06e29325" providerId="LiveId" clId="{4BF782A3-DC8E-45EB-8180-50BEC354D5F8}" dt="2022-10-24T06:56:01.872" v="613" actId="26606"/>
          <ac:spMkLst>
            <pc:docMk/>
            <pc:sldMk cId="3211585286" sldId="353"/>
            <ac:spMk id="2" creationId="{73D15B6C-B3B6-65EE-161A-4B6CEA6F5C60}"/>
          </ac:spMkLst>
        </pc:spChg>
        <pc:spChg chg="mod">
          <ac:chgData name="murielle Conradt" userId="0a7e089b06e29325" providerId="LiveId" clId="{4BF782A3-DC8E-45EB-8180-50BEC354D5F8}" dt="2022-10-24T06:56:09.574" v="614" actId="1076"/>
          <ac:spMkLst>
            <pc:docMk/>
            <pc:sldMk cId="3211585286" sldId="353"/>
            <ac:spMk id="3" creationId="{78F95F0F-EAAC-7DEC-B5B7-44929FD70AC6}"/>
          </ac:spMkLst>
        </pc:spChg>
        <pc:spChg chg="add del">
          <ac:chgData name="murielle Conradt" userId="0a7e089b06e29325" providerId="LiveId" clId="{4BF782A3-DC8E-45EB-8180-50BEC354D5F8}" dt="2022-10-24T06:55:48.233" v="608" actId="26606"/>
          <ac:spMkLst>
            <pc:docMk/>
            <pc:sldMk cId="3211585286" sldId="353"/>
            <ac:spMk id="10" creationId="{77D7B666-D5E6-48CE-B26A-FB5E5C34AF90}"/>
          </ac:spMkLst>
        </pc:spChg>
        <pc:spChg chg="add del">
          <ac:chgData name="murielle Conradt" userId="0a7e089b06e29325" providerId="LiveId" clId="{4BF782A3-DC8E-45EB-8180-50BEC354D5F8}" dt="2022-10-24T06:55:48.233" v="608" actId="26606"/>
          <ac:spMkLst>
            <pc:docMk/>
            <pc:sldMk cId="3211585286" sldId="353"/>
            <ac:spMk id="12" creationId="{F6EE670A-A41A-44AD-BC1C-2090365EB5B3}"/>
          </ac:spMkLst>
        </pc:spChg>
        <pc:spChg chg="add del">
          <ac:chgData name="murielle Conradt" userId="0a7e089b06e29325" providerId="LiveId" clId="{4BF782A3-DC8E-45EB-8180-50BEC354D5F8}" dt="2022-10-24T06:55:51.397" v="610" actId="26606"/>
          <ac:spMkLst>
            <pc:docMk/>
            <pc:sldMk cId="3211585286" sldId="353"/>
            <ac:spMk id="15" creationId="{39E4C68A-A4A9-48A4-9FF2-D2896B1EA01F}"/>
          </ac:spMkLst>
        </pc:spChg>
        <pc:spChg chg="add del">
          <ac:chgData name="murielle Conradt" userId="0a7e089b06e29325" providerId="LiveId" clId="{4BF782A3-DC8E-45EB-8180-50BEC354D5F8}" dt="2022-10-24T06:55:51.397" v="610" actId="26606"/>
          <ac:spMkLst>
            <pc:docMk/>
            <pc:sldMk cId="3211585286" sldId="353"/>
            <ac:spMk id="16" creationId="{E2B9AEA5-52CB-49A6-AF8A-33502F291B91}"/>
          </ac:spMkLst>
        </pc:spChg>
        <pc:spChg chg="add del">
          <ac:chgData name="murielle Conradt" userId="0a7e089b06e29325" providerId="LiveId" clId="{4BF782A3-DC8E-45EB-8180-50BEC354D5F8}" dt="2022-10-24T06:56:01.869" v="612" actId="26606"/>
          <ac:spMkLst>
            <pc:docMk/>
            <pc:sldMk cId="3211585286" sldId="353"/>
            <ac:spMk id="19" creationId="{B5068B1C-1A28-475A-A0E0-4C23200D8201}"/>
          </ac:spMkLst>
        </pc:spChg>
        <pc:spChg chg="add del">
          <ac:chgData name="murielle Conradt" userId="0a7e089b06e29325" providerId="LiveId" clId="{4BF782A3-DC8E-45EB-8180-50BEC354D5F8}" dt="2022-10-24T06:56:01.869" v="612" actId="26606"/>
          <ac:spMkLst>
            <pc:docMk/>
            <pc:sldMk cId="3211585286" sldId="353"/>
            <ac:spMk id="20" creationId="{6D428773-F789-43B7-B5FD-AE49E5BD2E79}"/>
          </ac:spMkLst>
        </pc:spChg>
        <pc:spChg chg="add">
          <ac:chgData name="murielle Conradt" userId="0a7e089b06e29325" providerId="LiveId" clId="{4BF782A3-DC8E-45EB-8180-50BEC354D5F8}" dt="2022-10-24T06:56:01.872" v="613" actId="26606"/>
          <ac:spMkLst>
            <pc:docMk/>
            <pc:sldMk cId="3211585286" sldId="353"/>
            <ac:spMk id="23" creationId="{77D7B666-D5E6-48CE-B26A-FB5E5C34AF90}"/>
          </ac:spMkLst>
        </pc:spChg>
        <pc:spChg chg="add">
          <ac:chgData name="murielle Conradt" userId="0a7e089b06e29325" providerId="LiveId" clId="{4BF782A3-DC8E-45EB-8180-50BEC354D5F8}" dt="2022-10-24T06:56:01.872" v="613" actId="26606"/>
          <ac:spMkLst>
            <pc:docMk/>
            <pc:sldMk cId="3211585286" sldId="353"/>
            <ac:spMk id="24" creationId="{F6EE670A-A41A-44AD-BC1C-2090365EB5B3}"/>
          </ac:spMkLst>
        </pc:spChg>
        <pc:cxnChg chg="add del">
          <ac:chgData name="murielle Conradt" userId="0a7e089b06e29325" providerId="LiveId" clId="{4BF782A3-DC8E-45EB-8180-50BEC354D5F8}" dt="2022-10-24T06:55:48.233" v="608" actId="26606"/>
          <ac:cxnSpMkLst>
            <pc:docMk/>
            <pc:sldMk cId="3211585286" sldId="353"/>
            <ac:cxnSpMk id="8" creationId="{D84960AC-1CD6-452A-B5F4-2186E3FD7450}"/>
          </ac:cxnSpMkLst>
        </pc:cxnChg>
        <pc:cxnChg chg="add del">
          <ac:chgData name="murielle Conradt" userId="0a7e089b06e29325" providerId="LiveId" clId="{4BF782A3-DC8E-45EB-8180-50BEC354D5F8}" dt="2022-10-24T06:55:51.397" v="610" actId="26606"/>
          <ac:cxnSpMkLst>
            <pc:docMk/>
            <pc:sldMk cId="3211585286" sldId="353"/>
            <ac:cxnSpMk id="14" creationId="{D84960AC-1CD6-452A-B5F4-2186E3FD7450}"/>
          </ac:cxnSpMkLst>
        </pc:cxnChg>
        <pc:cxnChg chg="add del">
          <ac:chgData name="murielle Conradt" userId="0a7e089b06e29325" providerId="LiveId" clId="{4BF782A3-DC8E-45EB-8180-50BEC354D5F8}" dt="2022-10-24T06:56:01.869" v="612" actId="26606"/>
          <ac:cxnSpMkLst>
            <pc:docMk/>
            <pc:sldMk cId="3211585286" sldId="353"/>
            <ac:cxnSpMk id="18" creationId="{D84960AC-1CD6-452A-B5F4-2186E3FD7450}"/>
          </ac:cxnSpMkLst>
        </pc:cxnChg>
        <pc:cxnChg chg="add">
          <ac:chgData name="murielle Conradt" userId="0a7e089b06e29325" providerId="LiveId" clId="{4BF782A3-DC8E-45EB-8180-50BEC354D5F8}" dt="2022-10-24T06:56:01.872" v="613" actId="26606"/>
          <ac:cxnSpMkLst>
            <pc:docMk/>
            <pc:sldMk cId="3211585286" sldId="353"/>
            <ac:cxnSpMk id="22" creationId="{D84960AC-1CD6-452A-B5F4-2186E3FD7450}"/>
          </ac:cxnSpMkLst>
        </pc:cxnChg>
      </pc:sldChg>
      <pc:sldChg chg="addSp delSp modSp mod setBg">
        <pc:chgData name="murielle Conradt" userId="0a7e089b06e29325" providerId="LiveId" clId="{4BF782A3-DC8E-45EB-8180-50BEC354D5F8}" dt="2022-10-24T06:52:08.912" v="553" actId="20577"/>
        <pc:sldMkLst>
          <pc:docMk/>
          <pc:sldMk cId="2332020854" sldId="354"/>
        </pc:sldMkLst>
        <pc:spChg chg="mod">
          <ac:chgData name="murielle Conradt" userId="0a7e089b06e29325" providerId="LiveId" clId="{4BF782A3-DC8E-45EB-8180-50BEC354D5F8}" dt="2022-10-24T06:52:08.912" v="553" actId="20577"/>
          <ac:spMkLst>
            <pc:docMk/>
            <pc:sldMk cId="2332020854" sldId="354"/>
            <ac:spMk id="2" creationId="{20B2A49D-6C83-6D12-82A4-411CAB24C6B7}"/>
          </ac:spMkLst>
        </pc:spChg>
        <pc:spChg chg="del mod">
          <ac:chgData name="murielle Conradt" userId="0a7e089b06e29325" providerId="LiveId" clId="{4BF782A3-DC8E-45EB-8180-50BEC354D5F8}" dt="2022-10-19T08:16:48.258" v="223" actId="26606"/>
          <ac:spMkLst>
            <pc:docMk/>
            <pc:sldMk cId="2332020854" sldId="354"/>
            <ac:spMk id="3" creationId="{2889D0A6-9191-31F3-6ABF-3E925F213844}"/>
          </ac:spMkLst>
        </pc:spChg>
        <pc:spChg chg="add del">
          <ac:chgData name="murielle Conradt" userId="0a7e089b06e29325" providerId="LiveId" clId="{4BF782A3-DC8E-45EB-8180-50BEC354D5F8}" dt="2022-10-19T08:16:48.258" v="223" actId="26606"/>
          <ac:spMkLst>
            <pc:docMk/>
            <pc:sldMk cId="2332020854" sldId="354"/>
            <ac:spMk id="10" creationId="{39E4C68A-A4A9-48A4-9FF2-D2896B1EA01F}"/>
          </ac:spMkLst>
        </pc:spChg>
        <pc:spChg chg="add del">
          <ac:chgData name="murielle Conradt" userId="0a7e089b06e29325" providerId="LiveId" clId="{4BF782A3-DC8E-45EB-8180-50BEC354D5F8}" dt="2022-10-19T08:16:48.258" v="223" actId="26606"/>
          <ac:spMkLst>
            <pc:docMk/>
            <pc:sldMk cId="2332020854" sldId="354"/>
            <ac:spMk id="12" creationId="{E2B9AEA5-52CB-49A6-AF8A-33502F291B91}"/>
          </ac:spMkLst>
        </pc:spChg>
        <pc:spChg chg="add del">
          <ac:chgData name="murielle Conradt" userId="0a7e089b06e29325" providerId="LiveId" clId="{4BF782A3-DC8E-45EB-8180-50BEC354D5F8}" dt="2022-10-19T08:16:48.241" v="222" actId="26606"/>
          <ac:spMkLst>
            <pc:docMk/>
            <pc:sldMk cId="2332020854" sldId="354"/>
            <ac:spMk id="19" creationId="{39E4C68A-A4A9-48A4-9FF2-D2896B1EA01F}"/>
          </ac:spMkLst>
        </pc:spChg>
        <pc:spChg chg="add">
          <ac:chgData name="murielle Conradt" userId="0a7e089b06e29325" providerId="LiveId" clId="{4BF782A3-DC8E-45EB-8180-50BEC354D5F8}" dt="2022-10-19T08:16:48.258" v="223" actId="26606"/>
          <ac:spMkLst>
            <pc:docMk/>
            <pc:sldMk cId="2332020854" sldId="354"/>
            <ac:spMk id="20" creationId="{FC695245-44E3-4A14-900A-D06036644A4E}"/>
          </ac:spMkLst>
        </pc:spChg>
        <pc:spChg chg="add del">
          <ac:chgData name="murielle Conradt" userId="0a7e089b06e29325" providerId="LiveId" clId="{4BF782A3-DC8E-45EB-8180-50BEC354D5F8}" dt="2022-10-19T08:16:48.241" v="222" actId="26606"/>
          <ac:spMkLst>
            <pc:docMk/>
            <pc:sldMk cId="2332020854" sldId="354"/>
            <ac:spMk id="21" creationId="{E2B9AEA5-52CB-49A6-AF8A-33502F291B91}"/>
          </ac:spMkLst>
        </pc:spChg>
        <pc:graphicFrameChg chg="add">
          <ac:chgData name="murielle Conradt" userId="0a7e089b06e29325" providerId="LiveId" clId="{4BF782A3-DC8E-45EB-8180-50BEC354D5F8}" dt="2022-10-19T08:16:48.258" v="223" actId="26606"/>
          <ac:graphicFrameMkLst>
            <pc:docMk/>
            <pc:sldMk cId="2332020854" sldId="354"/>
            <ac:graphicFrameMk id="14" creationId="{81E3B796-39E5-41B9-EA42-1BD6755C6F12}"/>
          </ac:graphicFrameMkLst>
        </pc:graphicFrameChg>
        <pc:cxnChg chg="add del">
          <ac:chgData name="murielle Conradt" userId="0a7e089b06e29325" providerId="LiveId" clId="{4BF782A3-DC8E-45EB-8180-50BEC354D5F8}" dt="2022-10-19T08:16:48.258" v="223" actId="26606"/>
          <ac:cxnSpMkLst>
            <pc:docMk/>
            <pc:sldMk cId="2332020854" sldId="354"/>
            <ac:cxnSpMk id="8" creationId="{D84960AC-1CD6-452A-B5F4-2186E3FD7450}"/>
          </ac:cxnSpMkLst>
        </pc:cxnChg>
        <pc:cxnChg chg="add del">
          <ac:chgData name="murielle Conradt" userId="0a7e089b06e29325" providerId="LiveId" clId="{4BF782A3-DC8E-45EB-8180-50BEC354D5F8}" dt="2022-10-19T08:16:48.241" v="222" actId="26606"/>
          <ac:cxnSpMkLst>
            <pc:docMk/>
            <pc:sldMk cId="2332020854" sldId="354"/>
            <ac:cxnSpMk id="17" creationId="{D84960AC-1CD6-452A-B5F4-2186E3FD7450}"/>
          </ac:cxnSpMkLst>
        </pc:cxnChg>
        <pc:cxnChg chg="add">
          <ac:chgData name="murielle Conradt" userId="0a7e089b06e29325" providerId="LiveId" clId="{4BF782A3-DC8E-45EB-8180-50BEC354D5F8}" dt="2022-10-19T08:16:48.258" v="223" actId="26606"/>
          <ac:cxnSpMkLst>
            <pc:docMk/>
            <pc:sldMk cId="2332020854" sldId="354"/>
            <ac:cxnSpMk id="18" creationId="{0E117F94-4A49-4CCB-AB97-121615AE4FCA}"/>
          </ac:cxnSpMkLst>
        </pc:cxnChg>
      </pc:sldChg>
      <pc:sldChg chg="addSp delSp modSp mod setBg">
        <pc:chgData name="murielle Conradt" userId="0a7e089b06e29325" providerId="LiveId" clId="{4BF782A3-DC8E-45EB-8180-50BEC354D5F8}" dt="2022-10-19T08:19:21.498" v="323" actId="20577"/>
        <pc:sldMkLst>
          <pc:docMk/>
          <pc:sldMk cId="1630926915" sldId="355"/>
        </pc:sldMkLst>
        <pc:spChg chg="mod">
          <ac:chgData name="murielle Conradt" userId="0a7e089b06e29325" providerId="LiveId" clId="{4BF782A3-DC8E-45EB-8180-50BEC354D5F8}" dt="2022-10-19T08:18:40.043" v="267" actId="26606"/>
          <ac:spMkLst>
            <pc:docMk/>
            <pc:sldMk cId="1630926915" sldId="355"/>
            <ac:spMk id="2" creationId="{8778653D-EE38-C8EF-8163-E9A1EE90A098}"/>
          </ac:spMkLst>
        </pc:spChg>
        <pc:spChg chg="del mod">
          <ac:chgData name="murielle Conradt" userId="0a7e089b06e29325" providerId="LiveId" clId="{4BF782A3-DC8E-45EB-8180-50BEC354D5F8}" dt="2022-10-19T08:18:40.043" v="267" actId="26606"/>
          <ac:spMkLst>
            <pc:docMk/>
            <pc:sldMk cId="1630926915" sldId="355"/>
            <ac:spMk id="3" creationId="{526BEAB8-D597-7647-1256-CA377260D0FE}"/>
          </ac:spMkLst>
        </pc:spChg>
        <pc:spChg chg="add">
          <ac:chgData name="murielle Conradt" userId="0a7e089b06e29325" providerId="LiveId" clId="{4BF782A3-DC8E-45EB-8180-50BEC354D5F8}" dt="2022-10-19T08:18:40.043" v="267" actId="26606"/>
          <ac:spMkLst>
            <pc:docMk/>
            <pc:sldMk cId="1630926915" sldId="355"/>
            <ac:spMk id="11" creationId="{FC695245-44E3-4A14-900A-D06036644A4E}"/>
          </ac:spMkLst>
        </pc:spChg>
        <pc:graphicFrameChg chg="add mod">
          <ac:chgData name="murielle Conradt" userId="0a7e089b06e29325" providerId="LiveId" clId="{4BF782A3-DC8E-45EB-8180-50BEC354D5F8}" dt="2022-10-19T08:19:21.498" v="323" actId="20577"/>
          <ac:graphicFrameMkLst>
            <pc:docMk/>
            <pc:sldMk cId="1630926915" sldId="355"/>
            <ac:graphicFrameMk id="5" creationId="{4560E731-102B-14DF-98E5-083E6921510A}"/>
          </ac:graphicFrameMkLst>
        </pc:graphicFrameChg>
        <pc:cxnChg chg="add">
          <ac:chgData name="murielle Conradt" userId="0a7e089b06e29325" providerId="LiveId" clId="{4BF782A3-DC8E-45EB-8180-50BEC354D5F8}" dt="2022-10-19T08:18:40.043" v="267" actId="26606"/>
          <ac:cxnSpMkLst>
            <pc:docMk/>
            <pc:sldMk cId="1630926915" sldId="355"/>
            <ac:cxnSpMk id="9" creationId="{0E117F94-4A49-4CCB-AB97-121615AE4FCA}"/>
          </ac:cxnSpMkLst>
        </pc:cxnChg>
      </pc:sldChg>
      <pc:sldChg chg="addSp delSp modSp mod setBg">
        <pc:chgData name="murielle Conradt" userId="0a7e089b06e29325" providerId="LiveId" clId="{4BF782A3-DC8E-45EB-8180-50BEC354D5F8}" dt="2022-10-24T06:52:57.537" v="570" actId="14100"/>
        <pc:sldMkLst>
          <pc:docMk/>
          <pc:sldMk cId="800905730" sldId="356"/>
        </pc:sldMkLst>
        <pc:spChg chg="mod">
          <ac:chgData name="murielle Conradt" userId="0a7e089b06e29325" providerId="LiveId" clId="{4BF782A3-DC8E-45EB-8180-50BEC354D5F8}" dt="2022-10-24T06:52:57.537" v="570" actId="14100"/>
          <ac:spMkLst>
            <pc:docMk/>
            <pc:sldMk cId="800905730" sldId="356"/>
            <ac:spMk id="2" creationId="{277DA562-3676-4378-5CEE-01975107DF2C}"/>
          </ac:spMkLst>
        </pc:spChg>
        <pc:spChg chg="mod">
          <ac:chgData name="murielle Conradt" userId="0a7e089b06e29325" providerId="LiveId" clId="{4BF782A3-DC8E-45EB-8180-50BEC354D5F8}" dt="2022-10-19T08:22:03.801" v="425" actId="26606"/>
          <ac:spMkLst>
            <pc:docMk/>
            <pc:sldMk cId="800905730" sldId="356"/>
            <ac:spMk id="3" creationId="{712B8FC3-1789-861D-C3A3-CB6AC2CC60BF}"/>
          </ac:spMkLst>
        </pc:spChg>
        <pc:spChg chg="add del">
          <ac:chgData name="murielle Conradt" userId="0a7e089b06e29325" providerId="LiveId" clId="{4BF782A3-DC8E-45EB-8180-50BEC354D5F8}" dt="2022-10-19T08:22:03.801" v="425" actId="26606"/>
          <ac:spMkLst>
            <pc:docMk/>
            <pc:sldMk cId="800905730" sldId="356"/>
            <ac:spMk id="10" creationId="{39E4C68A-A4A9-48A4-9FF2-D2896B1EA01F}"/>
          </ac:spMkLst>
        </pc:spChg>
        <pc:spChg chg="add del">
          <ac:chgData name="murielle Conradt" userId="0a7e089b06e29325" providerId="LiveId" clId="{4BF782A3-DC8E-45EB-8180-50BEC354D5F8}" dt="2022-10-19T08:22:03.801" v="425" actId="26606"/>
          <ac:spMkLst>
            <pc:docMk/>
            <pc:sldMk cId="800905730" sldId="356"/>
            <ac:spMk id="12" creationId="{E2B9AEA5-52CB-49A6-AF8A-33502F291B91}"/>
          </ac:spMkLst>
        </pc:spChg>
        <pc:spChg chg="add">
          <ac:chgData name="murielle Conradt" userId="0a7e089b06e29325" providerId="LiveId" clId="{4BF782A3-DC8E-45EB-8180-50BEC354D5F8}" dt="2022-10-19T08:22:03.801" v="425" actId="26606"/>
          <ac:spMkLst>
            <pc:docMk/>
            <pc:sldMk cId="800905730" sldId="356"/>
            <ac:spMk id="19" creationId="{39E4C68A-A4A9-48A4-9FF2-D2896B1EA01F}"/>
          </ac:spMkLst>
        </pc:spChg>
        <pc:spChg chg="add">
          <ac:chgData name="murielle Conradt" userId="0a7e089b06e29325" providerId="LiveId" clId="{4BF782A3-DC8E-45EB-8180-50BEC354D5F8}" dt="2022-10-19T08:22:03.801" v="425" actId="26606"/>
          <ac:spMkLst>
            <pc:docMk/>
            <pc:sldMk cId="800905730" sldId="356"/>
            <ac:spMk id="21" creationId="{E2B9AEA5-52CB-49A6-AF8A-33502F291B91}"/>
          </ac:spMkLst>
        </pc:spChg>
        <pc:cxnChg chg="add del">
          <ac:chgData name="murielle Conradt" userId="0a7e089b06e29325" providerId="LiveId" clId="{4BF782A3-DC8E-45EB-8180-50BEC354D5F8}" dt="2022-10-19T08:22:03.801" v="425" actId="26606"/>
          <ac:cxnSpMkLst>
            <pc:docMk/>
            <pc:sldMk cId="800905730" sldId="356"/>
            <ac:cxnSpMk id="8" creationId="{D84960AC-1CD6-452A-B5F4-2186E3FD7450}"/>
          </ac:cxnSpMkLst>
        </pc:cxnChg>
        <pc:cxnChg chg="add">
          <ac:chgData name="murielle Conradt" userId="0a7e089b06e29325" providerId="LiveId" clId="{4BF782A3-DC8E-45EB-8180-50BEC354D5F8}" dt="2022-10-19T08:22:03.801" v="425" actId="26606"/>
          <ac:cxnSpMkLst>
            <pc:docMk/>
            <pc:sldMk cId="800905730" sldId="356"/>
            <ac:cxnSpMk id="17" creationId="{D84960AC-1CD6-452A-B5F4-2186E3FD7450}"/>
          </ac:cxnSpMkLst>
        </pc:cxnChg>
      </pc:sldChg>
      <pc:sldChg chg="addSp delSp modSp mod setBg">
        <pc:chgData name="murielle Conradt" userId="0a7e089b06e29325" providerId="LiveId" clId="{4BF782A3-DC8E-45EB-8180-50BEC354D5F8}" dt="2022-10-24T06:53:11.298" v="571" actId="20577"/>
        <pc:sldMkLst>
          <pc:docMk/>
          <pc:sldMk cId="1148024201" sldId="357"/>
        </pc:sldMkLst>
        <pc:spChg chg="mod">
          <ac:chgData name="murielle Conradt" userId="0a7e089b06e29325" providerId="LiveId" clId="{4BF782A3-DC8E-45EB-8180-50BEC354D5F8}" dt="2022-10-24T06:53:11.298" v="571" actId="20577"/>
          <ac:spMkLst>
            <pc:docMk/>
            <pc:sldMk cId="1148024201" sldId="357"/>
            <ac:spMk id="2" creationId="{7D5E531F-D0FC-ABDD-13EB-3AC54ED66D08}"/>
          </ac:spMkLst>
        </pc:spChg>
        <pc:spChg chg="mod">
          <ac:chgData name="murielle Conradt" userId="0a7e089b06e29325" providerId="LiveId" clId="{4BF782A3-DC8E-45EB-8180-50BEC354D5F8}" dt="2022-10-19T08:24:33.509" v="505" actId="27636"/>
          <ac:spMkLst>
            <pc:docMk/>
            <pc:sldMk cId="1148024201" sldId="357"/>
            <ac:spMk id="3" creationId="{6C40B09A-F33C-780F-AFBB-B28787B28643}"/>
          </ac:spMkLst>
        </pc:spChg>
        <pc:spChg chg="add del">
          <ac:chgData name="murielle Conradt" userId="0a7e089b06e29325" providerId="LiveId" clId="{4BF782A3-DC8E-45EB-8180-50BEC354D5F8}" dt="2022-10-19T08:23:46.463" v="491" actId="26606"/>
          <ac:spMkLst>
            <pc:docMk/>
            <pc:sldMk cId="1148024201" sldId="357"/>
            <ac:spMk id="10" creationId="{B0890400-BB8B-4A44-AB63-65C7CA223EBA}"/>
          </ac:spMkLst>
        </pc:spChg>
        <pc:spChg chg="add del">
          <ac:chgData name="murielle Conradt" userId="0a7e089b06e29325" providerId="LiveId" clId="{4BF782A3-DC8E-45EB-8180-50BEC354D5F8}" dt="2022-10-19T08:23:55.899" v="493" actId="26606"/>
          <ac:spMkLst>
            <pc:docMk/>
            <pc:sldMk cId="1148024201" sldId="357"/>
            <ac:spMk id="15" creationId="{77D7B666-D5E6-48CE-B26A-FB5E5C34AF90}"/>
          </ac:spMkLst>
        </pc:spChg>
        <pc:spChg chg="add del">
          <ac:chgData name="murielle Conradt" userId="0a7e089b06e29325" providerId="LiveId" clId="{4BF782A3-DC8E-45EB-8180-50BEC354D5F8}" dt="2022-10-19T08:23:55.899" v="493" actId="26606"/>
          <ac:spMkLst>
            <pc:docMk/>
            <pc:sldMk cId="1148024201" sldId="357"/>
            <ac:spMk id="16" creationId="{F6EE670A-A41A-44AD-BC1C-2090365EB5B3}"/>
          </ac:spMkLst>
        </pc:spChg>
        <pc:spChg chg="add del">
          <ac:chgData name="murielle Conradt" userId="0a7e089b06e29325" providerId="LiveId" clId="{4BF782A3-DC8E-45EB-8180-50BEC354D5F8}" dt="2022-10-19T08:24:33.494" v="504" actId="26606"/>
          <ac:spMkLst>
            <pc:docMk/>
            <pc:sldMk cId="1148024201" sldId="357"/>
            <ac:spMk id="19" creationId="{39E4C68A-A4A9-48A4-9FF2-D2896B1EA01F}"/>
          </ac:spMkLst>
        </pc:spChg>
        <pc:spChg chg="add del">
          <ac:chgData name="murielle Conradt" userId="0a7e089b06e29325" providerId="LiveId" clId="{4BF782A3-DC8E-45EB-8180-50BEC354D5F8}" dt="2022-10-19T08:24:33.494" v="504" actId="26606"/>
          <ac:spMkLst>
            <pc:docMk/>
            <pc:sldMk cId="1148024201" sldId="357"/>
            <ac:spMk id="20" creationId="{E2B9AEA5-52CB-49A6-AF8A-33502F291B91}"/>
          </ac:spMkLst>
        </pc:spChg>
        <pc:spChg chg="add">
          <ac:chgData name="murielle Conradt" userId="0a7e089b06e29325" providerId="LiveId" clId="{4BF782A3-DC8E-45EB-8180-50BEC354D5F8}" dt="2022-10-19T08:24:33.494" v="504" actId="26606"/>
          <ac:spMkLst>
            <pc:docMk/>
            <pc:sldMk cId="1148024201" sldId="357"/>
            <ac:spMk id="27" creationId="{39E4C68A-A4A9-48A4-9FF2-D2896B1EA01F}"/>
          </ac:spMkLst>
        </pc:spChg>
        <pc:spChg chg="add">
          <ac:chgData name="murielle Conradt" userId="0a7e089b06e29325" providerId="LiveId" clId="{4BF782A3-DC8E-45EB-8180-50BEC354D5F8}" dt="2022-10-19T08:24:33.494" v="504" actId="26606"/>
          <ac:spMkLst>
            <pc:docMk/>
            <pc:sldMk cId="1148024201" sldId="357"/>
            <ac:spMk id="29" creationId="{E2B9AEA5-52CB-49A6-AF8A-33502F291B91}"/>
          </ac:spMkLst>
        </pc:spChg>
        <pc:cxnChg chg="add del">
          <ac:chgData name="murielle Conradt" userId="0a7e089b06e29325" providerId="LiveId" clId="{4BF782A3-DC8E-45EB-8180-50BEC354D5F8}" dt="2022-10-19T08:23:46.463" v="491" actId="26606"/>
          <ac:cxnSpMkLst>
            <pc:docMk/>
            <pc:sldMk cId="1148024201" sldId="357"/>
            <ac:cxnSpMk id="8" creationId="{D84960AC-1CD6-452A-B5F4-2186E3FD7450}"/>
          </ac:cxnSpMkLst>
        </pc:cxnChg>
        <pc:cxnChg chg="add del">
          <ac:chgData name="murielle Conradt" userId="0a7e089b06e29325" providerId="LiveId" clId="{4BF782A3-DC8E-45EB-8180-50BEC354D5F8}" dt="2022-10-19T08:23:46.463" v="491" actId="26606"/>
          <ac:cxnSpMkLst>
            <pc:docMk/>
            <pc:sldMk cId="1148024201" sldId="357"/>
            <ac:cxnSpMk id="12" creationId="{4D39B797-CDC6-4529-8A36-9CBFC9816337}"/>
          </ac:cxnSpMkLst>
        </pc:cxnChg>
        <pc:cxnChg chg="add del">
          <ac:chgData name="murielle Conradt" userId="0a7e089b06e29325" providerId="LiveId" clId="{4BF782A3-DC8E-45EB-8180-50BEC354D5F8}" dt="2022-10-19T08:23:55.899" v="493" actId="26606"/>
          <ac:cxnSpMkLst>
            <pc:docMk/>
            <pc:sldMk cId="1148024201" sldId="357"/>
            <ac:cxnSpMk id="14" creationId="{D84960AC-1CD6-452A-B5F4-2186E3FD7450}"/>
          </ac:cxnSpMkLst>
        </pc:cxnChg>
        <pc:cxnChg chg="add del">
          <ac:chgData name="murielle Conradt" userId="0a7e089b06e29325" providerId="LiveId" clId="{4BF782A3-DC8E-45EB-8180-50BEC354D5F8}" dt="2022-10-19T08:24:33.494" v="504" actId="26606"/>
          <ac:cxnSpMkLst>
            <pc:docMk/>
            <pc:sldMk cId="1148024201" sldId="357"/>
            <ac:cxnSpMk id="18" creationId="{D84960AC-1CD6-452A-B5F4-2186E3FD7450}"/>
          </ac:cxnSpMkLst>
        </pc:cxnChg>
        <pc:cxnChg chg="add">
          <ac:chgData name="murielle Conradt" userId="0a7e089b06e29325" providerId="LiveId" clId="{4BF782A3-DC8E-45EB-8180-50BEC354D5F8}" dt="2022-10-19T08:24:33.494" v="504" actId="26606"/>
          <ac:cxnSpMkLst>
            <pc:docMk/>
            <pc:sldMk cId="1148024201" sldId="357"/>
            <ac:cxnSpMk id="25" creationId="{D84960AC-1CD6-452A-B5F4-2186E3FD7450}"/>
          </ac:cxnSpMkLst>
        </pc:cxnChg>
      </pc:sldChg>
      <pc:sldChg chg="addSp delSp modSp mod setBg setClrOvrMap">
        <pc:chgData name="murielle Conradt" userId="0a7e089b06e29325" providerId="LiveId" clId="{4BF782A3-DC8E-45EB-8180-50BEC354D5F8}" dt="2022-10-24T06:53:54.232" v="578" actId="26606"/>
        <pc:sldMkLst>
          <pc:docMk/>
          <pc:sldMk cId="3988572022" sldId="358"/>
        </pc:sldMkLst>
        <pc:spChg chg="mod">
          <ac:chgData name="murielle Conradt" userId="0a7e089b06e29325" providerId="LiveId" clId="{4BF782A3-DC8E-45EB-8180-50BEC354D5F8}" dt="2022-10-24T06:53:54.232" v="578" actId="26606"/>
          <ac:spMkLst>
            <pc:docMk/>
            <pc:sldMk cId="3988572022" sldId="358"/>
            <ac:spMk id="2" creationId="{F71B2248-FBFA-ED68-0409-BAF5BDF0F95B}"/>
          </ac:spMkLst>
        </pc:spChg>
        <pc:spChg chg="add del mod">
          <ac:chgData name="murielle Conradt" userId="0a7e089b06e29325" providerId="LiveId" clId="{4BF782A3-DC8E-45EB-8180-50BEC354D5F8}" dt="2022-10-19T08:26:01.021" v="537" actId="26606"/>
          <ac:spMkLst>
            <pc:docMk/>
            <pc:sldMk cId="3988572022" sldId="358"/>
            <ac:spMk id="3" creationId="{BFB230FB-4169-F189-DEC2-58C4AC808ECA}"/>
          </ac:spMkLst>
        </pc:spChg>
        <pc:spChg chg="add del">
          <ac:chgData name="murielle Conradt" userId="0a7e089b06e29325" providerId="LiveId" clId="{4BF782A3-DC8E-45EB-8180-50BEC354D5F8}" dt="2022-10-19T08:26:15.564" v="540" actId="26606"/>
          <ac:spMkLst>
            <pc:docMk/>
            <pc:sldMk cId="3988572022" sldId="358"/>
            <ac:spMk id="10" creationId="{39E4C68A-A4A9-48A4-9FF2-D2896B1EA01F}"/>
          </ac:spMkLst>
        </pc:spChg>
        <pc:spChg chg="add del">
          <ac:chgData name="murielle Conradt" userId="0a7e089b06e29325" providerId="LiveId" clId="{4BF782A3-DC8E-45EB-8180-50BEC354D5F8}" dt="2022-10-19T08:26:01.011" v="536" actId="26606"/>
          <ac:spMkLst>
            <pc:docMk/>
            <pc:sldMk cId="3988572022" sldId="358"/>
            <ac:spMk id="11" creationId="{FC695245-44E3-4A14-900A-D06036644A4E}"/>
          </ac:spMkLst>
        </pc:spChg>
        <pc:spChg chg="add del">
          <ac:chgData name="murielle Conradt" userId="0a7e089b06e29325" providerId="LiveId" clId="{4BF782A3-DC8E-45EB-8180-50BEC354D5F8}" dt="2022-10-19T08:26:15.564" v="540" actId="26606"/>
          <ac:spMkLst>
            <pc:docMk/>
            <pc:sldMk cId="3988572022" sldId="358"/>
            <ac:spMk id="12" creationId="{E2B9AEA5-52CB-49A6-AF8A-33502F291B91}"/>
          </ac:spMkLst>
        </pc:spChg>
        <pc:spChg chg="add mod">
          <ac:chgData name="murielle Conradt" userId="0a7e089b06e29325" providerId="LiveId" clId="{4BF782A3-DC8E-45EB-8180-50BEC354D5F8}" dt="2022-10-24T06:53:54.232" v="578" actId="26606"/>
          <ac:spMkLst>
            <pc:docMk/>
            <pc:sldMk cId="3988572022" sldId="358"/>
            <ac:spMk id="13" creationId="{BFB230FB-4169-F189-DEC2-58C4AC808ECA}"/>
          </ac:spMkLst>
        </pc:spChg>
        <pc:spChg chg="add del">
          <ac:chgData name="murielle Conradt" userId="0a7e089b06e29325" providerId="LiveId" clId="{4BF782A3-DC8E-45EB-8180-50BEC354D5F8}" dt="2022-10-24T06:53:54.232" v="578" actId="26606"/>
          <ac:spMkLst>
            <pc:docMk/>
            <pc:sldMk cId="3988572022" sldId="358"/>
            <ac:spMk id="20" creationId="{39E4C68A-A4A9-48A4-9FF2-D2896B1EA01F}"/>
          </ac:spMkLst>
        </pc:spChg>
        <pc:spChg chg="add del">
          <ac:chgData name="murielle Conradt" userId="0a7e089b06e29325" providerId="LiveId" clId="{4BF782A3-DC8E-45EB-8180-50BEC354D5F8}" dt="2022-10-24T06:53:54.232" v="578" actId="26606"/>
          <ac:spMkLst>
            <pc:docMk/>
            <pc:sldMk cId="3988572022" sldId="358"/>
            <ac:spMk id="22" creationId="{E2B9AEA5-52CB-49A6-AF8A-33502F291B91}"/>
          </ac:spMkLst>
        </pc:spChg>
        <pc:spChg chg="add">
          <ac:chgData name="murielle Conradt" userId="0a7e089b06e29325" providerId="LiveId" clId="{4BF782A3-DC8E-45EB-8180-50BEC354D5F8}" dt="2022-10-24T06:53:54.232" v="578" actId="26606"/>
          <ac:spMkLst>
            <pc:docMk/>
            <pc:sldMk cId="3988572022" sldId="358"/>
            <ac:spMk id="29" creationId="{B5068B1C-1A28-475A-A0E0-4C23200D8201}"/>
          </ac:spMkLst>
        </pc:spChg>
        <pc:spChg chg="add">
          <ac:chgData name="murielle Conradt" userId="0a7e089b06e29325" providerId="LiveId" clId="{4BF782A3-DC8E-45EB-8180-50BEC354D5F8}" dt="2022-10-24T06:53:54.232" v="578" actId="26606"/>
          <ac:spMkLst>
            <pc:docMk/>
            <pc:sldMk cId="3988572022" sldId="358"/>
            <ac:spMk id="31" creationId="{6D428773-F789-43B7-B5FD-AE49E5BD2E79}"/>
          </ac:spMkLst>
        </pc:spChg>
        <pc:graphicFrameChg chg="add del">
          <ac:chgData name="murielle Conradt" userId="0a7e089b06e29325" providerId="LiveId" clId="{4BF782A3-DC8E-45EB-8180-50BEC354D5F8}" dt="2022-10-19T08:26:01.011" v="536" actId="26606"/>
          <ac:graphicFrameMkLst>
            <pc:docMk/>
            <pc:sldMk cId="3988572022" sldId="358"/>
            <ac:graphicFrameMk id="5" creationId="{07E003D4-0C3D-8E9D-AE10-3A99CF69FD7A}"/>
          </ac:graphicFrameMkLst>
        </pc:graphicFrameChg>
        <pc:cxnChg chg="add del">
          <ac:chgData name="murielle Conradt" userId="0a7e089b06e29325" providerId="LiveId" clId="{4BF782A3-DC8E-45EB-8180-50BEC354D5F8}" dt="2022-10-19T08:26:15.564" v="540" actId="26606"/>
          <ac:cxnSpMkLst>
            <pc:docMk/>
            <pc:sldMk cId="3988572022" sldId="358"/>
            <ac:cxnSpMk id="8" creationId="{D84960AC-1CD6-452A-B5F4-2186E3FD7450}"/>
          </ac:cxnSpMkLst>
        </pc:cxnChg>
        <pc:cxnChg chg="add del">
          <ac:chgData name="murielle Conradt" userId="0a7e089b06e29325" providerId="LiveId" clId="{4BF782A3-DC8E-45EB-8180-50BEC354D5F8}" dt="2022-10-19T08:26:01.011" v="536" actId="26606"/>
          <ac:cxnSpMkLst>
            <pc:docMk/>
            <pc:sldMk cId="3988572022" sldId="358"/>
            <ac:cxnSpMk id="9" creationId="{0E117F94-4A49-4CCB-AB97-121615AE4FCA}"/>
          </ac:cxnSpMkLst>
        </pc:cxnChg>
        <pc:cxnChg chg="add del">
          <ac:chgData name="murielle Conradt" userId="0a7e089b06e29325" providerId="LiveId" clId="{4BF782A3-DC8E-45EB-8180-50BEC354D5F8}" dt="2022-10-24T06:53:54.232" v="578" actId="26606"/>
          <ac:cxnSpMkLst>
            <pc:docMk/>
            <pc:sldMk cId="3988572022" sldId="358"/>
            <ac:cxnSpMk id="18" creationId="{D84960AC-1CD6-452A-B5F4-2186E3FD7450}"/>
          </ac:cxnSpMkLst>
        </pc:cxnChg>
        <pc:cxnChg chg="add">
          <ac:chgData name="murielle Conradt" userId="0a7e089b06e29325" providerId="LiveId" clId="{4BF782A3-DC8E-45EB-8180-50BEC354D5F8}" dt="2022-10-24T06:53:54.232" v="578" actId="26606"/>
          <ac:cxnSpMkLst>
            <pc:docMk/>
            <pc:sldMk cId="3988572022" sldId="358"/>
            <ac:cxnSpMk id="27" creationId="{D84960AC-1CD6-452A-B5F4-2186E3FD7450}"/>
          </ac:cxnSpMkLst>
        </pc:cxnChg>
      </pc:sldChg>
      <pc:sldChg chg="addSp delSp modSp mod setBg">
        <pc:chgData name="murielle Conradt" userId="0a7e089b06e29325" providerId="LiveId" clId="{4BF782A3-DC8E-45EB-8180-50BEC354D5F8}" dt="2022-10-24T06:54:34.470" v="588" actId="1076"/>
        <pc:sldMkLst>
          <pc:docMk/>
          <pc:sldMk cId="3855519022" sldId="359"/>
        </pc:sldMkLst>
        <pc:spChg chg="mod">
          <ac:chgData name="murielle Conradt" userId="0a7e089b06e29325" providerId="LiveId" clId="{4BF782A3-DC8E-45EB-8180-50BEC354D5F8}" dt="2022-10-24T06:54:29.268" v="586" actId="26606"/>
          <ac:spMkLst>
            <pc:docMk/>
            <pc:sldMk cId="3855519022" sldId="359"/>
            <ac:spMk id="2" creationId="{DB0F0759-2C7C-4255-4890-078158E5E890}"/>
          </ac:spMkLst>
        </pc:spChg>
        <pc:spChg chg="del mod">
          <ac:chgData name="murielle Conradt" userId="0a7e089b06e29325" providerId="LiveId" clId="{4BF782A3-DC8E-45EB-8180-50BEC354D5F8}" dt="2022-10-24T06:53:32.273" v="572" actId="26606"/>
          <ac:spMkLst>
            <pc:docMk/>
            <pc:sldMk cId="3855519022" sldId="359"/>
            <ac:spMk id="3" creationId="{1D1EDEAD-3A05-0BD3-6709-030D0988E0A4}"/>
          </ac:spMkLst>
        </pc:spChg>
        <pc:spChg chg="add del">
          <ac:chgData name="murielle Conradt" userId="0a7e089b06e29325" providerId="LiveId" clId="{4BF782A3-DC8E-45EB-8180-50BEC354D5F8}" dt="2022-10-24T06:54:25.588" v="582" actId="26606"/>
          <ac:spMkLst>
            <pc:docMk/>
            <pc:sldMk cId="3855519022" sldId="359"/>
            <ac:spMk id="16" creationId="{FC695245-44E3-4A14-900A-D06036644A4E}"/>
          </ac:spMkLst>
        </pc:spChg>
        <pc:spChg chg="add del">
          <ac:chgData name="murielle Conradt" userId="0a7e089b06e29325" providerId="LiveId" clId="{4BF782A3-DC8E-45EB-8180-50BEC354D5F8}" dt="2022-10-24T06:54:27.544" v="584" actId="26606"/>
          <ac:spMkLst>
            <pc:docMk/>
            <pc:sldMk cId="3855519022" sldId="359"/>
            <ac:spMk id="18" creationId="{787CB69F-0CBD-4E11-AEF2-C69F486710DB}"/>
          </ac:spMkLst>
        </pc:spChg>
        <pc:spChg chg="add del">
          <ac:chgData name="murielle Conradt" userId="0a7e089b06e29325" providerId="LiveId" clId="{4BF782A3-DC8E-45EB-8180-50BEC354D5F8}" dt="2022-10-24T06:54:27.544" v="584" actId="26606"/>
          <ac:spMkLst>
            <pc:docMk/>
            <pc:sldMk cId="3855519022" sldId="359"/>
            <ac:spMk id="21" creationId="{A134F0D3-8267-4FCC-8AA2-0F987FB2E404}"/>
          </ac:spMkLst>
        </pc:spChg>
        <pc:spChg chg="add del">
          <ac:chgData name="murielle Conradt" userId="0a7e089b06e29325" providerId="LiveId" clId="{4BF782A3-DC8E-45EB-8180-50BEC354D5F8}" dt="2022-10-24T06:54:29.268" v="586" actId="26606"/>
          <ac:spMkLst>
            <pc:docMk/>
            <pc:sldMk cId="3855519022" sldId="359"/>
            <ac:spMk id="24" creationId="{FC695245-44E3-4A14-900A-D06036644A4E}"/>
          </ac:spMkLst>
        </pc:spChg>
        <pc:graphicFrameChg chg="add mod modGraphic">
          <ac:chgData name="murielle Conradt" userId="0a7e089b06e29325" providerId="LiveId" clId="{4BF782A3-DC8E-45EB-8180-50BEC354D5F8}" dt="2022-10-24T06:54:34.470" v="588" actId="1076"/>
          <ac:graphicFrameMkLst>
            <pc:docMk/>
            <pc:sldMk cId="3855519022" sldId="359"/>
            <ac:graphicFrameMk id="5" creationId="{70889A5D-3910-A6B6-E8B7-5E4B66761E54}"/>
          </ac:graphicFrameMkLst>
        </pc:graphicFrameChg>
        <pc:cxnChg chg="add del">
          <ac:chgData name="murielle Conradt" userId="0a7e089b06e29325" providerId="LiveId" clId="{4BF782A3-DC8E-45EB-8180-50BEC354D5F8}" dt="2022-10-24T06:54:29.304" v="587" actId="26606"/>
          <ac:cxnSpMkLst>
            <pc:docMk/>
            <pc:sldMk cId="3855519022" sldId="359"/>
            <ac:cxnSpMk id="9" creationId="{0E117F94-4A49-4CCB-AB97-121615AE4FCA}"/>
          </ac:cxnSpMkLst>
        </pc:cxnChg>
        <pc:cxnChg chg="add del">
          <ac:chgData name="murielle Conradt" userId="0a7e089b06e29325" providerId="LiveId" clId="{4BF782A3-DC8E-45EB-8180-50BEC354D5F8}" dt="2022-10-24T06:54:25.588" v="582" actId="26606"/>
          <ac:cxnSpMkLst>
            <pc:docMk/>
            <pc:sldMk cId="3855519022" sldId="359"/>
            <ac:cxnSpMk id="14" creationId="{0E117F94-4A49-4CCB-AB97-121615AE4FCA}"/>
          </ac:cxnSpMkLst>
        </pc:cxnChg>
        <pc:cxnChg chg="add del">
          <ac:chgData name="murielle Conradt" userId="0a7e089b06e29325" providerId="LiveId" clId="{4BF782A3-DC8E-45EB-8180-50BEC354D5F8}" dt="2022-10-24T06:54:27.544" v="584" actId="26606"/>
          <ac:cxnSpMkLst>
            <pc:docMk/>
            <pc:sldMk cId="3855519022" sldId="359"/>
            <ac:cxnSpMk id="19" creationId="{0E117F94-4A49-4CCB-AB97-121615AE4FCA}"/>
          </ac:cxnSpMkLst>
        </pc:cxnChg>
        <pc:cxnChg chg="add del">
          <ac:chgData name="murielle Conradt" userId="0a7e089b06e29325" providerId="LiveId" clId="{4BF782A3-DC8E-45EB-8180-50BEC354D5F8}" dt="2022-10-24T06:54:27.544" v="584" actId="26606"/>
          <ac:cxnSpMkLst>
            <pc:docMk/>
            <pc:sldMk cId="3855519022" sldId="359"/>
            <ac:cxnSpMk id="20" creationId="{FB5AD06E-0FF5-4588-8D02-BA7D0539A1FD}"/>
          </ac:cxnSpMkLst>
        </pc:cxnChg>
        <pc:cxnChg chg="add del">
          <ac:chgData name="murielle Conradt" userId="0a7e089b06e29325" providerId="LiveId" clId="{4BF782A3-DC8E-45EB-8180-50BEC354D5F8}" dt="2022-10-24T06:54:29.268" v="586" actId="26606"/>
          <ac:cxnSpMkLst>
            <pc:docMk/>
            <pc:sldMk cId="3855519022" sldId="359"/>
            <ac:cxnSpMk id="23" creationId="{0E117F94-4A49-4CCB-AB97-121615AE4FCA}"/>
          </ac:cxnSpMkLst>
        </pc:cxnChg>
        <pc:cxnChg chg="add">
          <ac:chgData name="murielle Conradt" userId="0a7e089b06e29325" providerId="LiveId" clId="{4BF782A3-DC8E-45EB-8180-50BEC354D5F8}" dt="2022-10-24T06:54:29.304" v="587" actId="26606"/>
          <ac:cxnSpMkLst>
            <pc:docMk/>
            <pc:sldMk cId="3855519022" sldId="359"/>
            <ac:cxnSpMk id="26" creationId="{0E117F94-4A49-4CCB-AB97-121615AE4FCA}"/>
          </ac:cxnSpMkLst>
        </pc:cxnChg>
      </pc:sldChg>
      <pc:sldChg chg="addSp modSp mod setBg">
        <pc:chgData name="murielle Conradt" userId="0a7e089b06e29325" providerId="LiveId" clId="{4BF782A3-DC8E-45EB-8180-50BEC354D5F8}" dt="2022-10-24T06:57:56.240" v="640" actId="26606"/>
        <pc:sldMkLst>
          <pc:docMk/>
          <pc:sldMk cId="3325193663" sldId="360"/>
        </pc:sldMkLst>
        <pc:spChg chg="mod">
          <ac:chgData name="murielle Conradt" userId="0a7e089b06e29325" providerId="LiveId" clId="{4BF782A3-DC8E-45EB-8180-50BEC354D5F8}" dt="2022-10-24T06:57:56.240" v="640" actId="26606"/>
          <ac:spMkLst>
            <pc:docMk/>
            <pc:sldMk cId="3325193663" sldId="360"/>
            <ac:spMk id="2" creationId="{A5DA9B55-7225-4D53-2022-183B3649439B}"/>
          </ac:spMkLst>
        </pc:spChg>
        <pc:spChg chg="mod">
          <ac:chgData name="murielle Conradt" userId="0a7e089b06e29325" providerId="LiveId" clId="{4BF782A3-DC8E-45EB-8180-50BEC354D5F8}" dt="2022-10-24T06:57:56.240" v="640" actId="26606"/>
          <ac:spMkLst>
            <pc:docMk/>
            <pc:sldMk cId="3325193663" sldId="360"/>
            <ac:spMk id="3" creationId="{44B363AC-EE44-784E-17B2-4B0816B83C69}"/>
          </ac:spMkLst>
        </pc:spChg>
        <pc:spChg chg="add">
          <ac:chgData name="murielle Conradt" userId="0a7e089b06e29325" providerId="LiveId" clId="{4BF782A3-DC8E-45EB-8180-50BEC354D5F8}" dt="2022-10-24T06:57:56.240" v="640" actId="26606"/>
          <ac:spMkLst>
            <pc:docMk/>
            <pc:sldMk cId="3325193663" sldId="360"/>
            <ac:spMk id="12" creationId="{8880BE9B-2849-495A-AB0E-E80D71B324A8}"/>
          </ac:spMkLst>
        </pc:spChg>
        <pc:picChg chg="add">
          <ac:chgData name="murielle Conradt" userId="0a7e089b06e29325" providerId="LiveId" clId="{4BF782A3-DC8E-45EB-8180-50BEC354D5F8}" dt="2022-10-24T06:57:56.240" v="640" actId="26606"/>
          <ac:picMkLst>
            <pc:docMk/>
            <pc:sldMk cId="3325193663" sldId="360"/>
            <ac:picMk id="7" creationId="{1A825162-AF62-49BE-5F2D-6932481E6545}"/>
          </ac:picMkLst>
        </pc:picChg>
        <pc:cxnChg chg="add">
          <ac:chgData name="murielle Conradt" userId="0a7e089b06e29325" providerId="LiveId" clId="{4BF782A3-DC8E-45EB-8180-50BEC354D5F8}" dt="2022-10-24T06:57:56.240" v="640" actId="26606"/>
          <ac:cxnSpMkLst>
            <pc:docMk/>
            <pc:sldMk cId="3325193663" sldId="360"/>
            <ac:cxnSpMk id="10" creationId="{F4F4AF38-8AAD-4B65-9274-0033CABC4A16}"/>
          </ac:cxnSpMkLst>
        </pc:cxnChg>
      </pc:sldChg>
      <pc:sldChg chg="addSp modSp mod">
        <pc:chgData name="murielle Conradt" userId="0a7e089b06e29325" providerId="LiveId" clId="{4BF782A3-DC8E-45EB-8180-50BEC354D5F8}" dt="2022-10-19T07:55:03.996" v="41" actId="26606"/>
        <pc:sldMkLst>
          <pc:docMk/>
          <pc:sldMk cId="3546938392" sldId="361"/>
        </pc:sldMkLst>
        <pc:spChg chg="mod">
          <ac:chgData name="murielle Conradt" userId="0a7e089b06e29325" providerId="LiveId" clId="{4BF782A3-DC8E-45EB-8180-50BEC354D5F8}" dt="2022-10-19T07:55:03.996" v="41" actId="26606"/>
          <ac:spMkLst>
            <pc:docMk/>
            <pc:sldMk cId="3546938392" sldId="361"/>
            <ac:spMk id="2" creationId="{40B51DF6-9749-F3E3-2927-4D85E2044631}"/>
          </ac:spMkLst>
        </pc:spChg>
        <pc:spChg chg="mod">
          <ac:chgData name="murielle Conradt" userId="0a7e089b06e29325" providerId="LiveId" clId="{4BF782A3-DC8E-45EB-8180-50BEC354D5F8}" dt="2022-10-19T07:55:03.996" v="41" actId="26606"/>
          <ac:spMkLst>
            <pc:docMk/>
            <pc:sldMk cId="3546938392" sldId="361"/>
            <ac:spMk id="3" creationId="{D4105FE3-4D73-4B24-C1F5-513950AF138A}"/>
          </ac:spMkLst>
        </pc:spChg>
        <pc:spChg chg="add">
          <ac:chgData name="murielle Conradt" userId="0a7e089b06e29325" providerId="LiveId" clId="{4BF782A3-DC8E-45EB-8180-50BEC354D5F8}" dt="2022-10-19T07:55:03.996" v="41" actId="26606"/>
          <ac:spMkLst>
            <pc:docMk/>
            <pc:sldMk cId="3546938392" sldId="361"/>
            <ac:spMk id="12" creationId="{FAD9FB75-5E1A-4AE8-99C7-1089F2031C2D}"/>
          </ac:spMkLst>
        </pc:spChg>
        <pc:picChg chg="mod ord">
          <ac:chgData name="murielle Conradt" userId="0a7e089b06e29325" providerId="LiveId" clId="{4BF782A3-DC8E-45EB-8180-50BEC354D5F8}" dt="2022-10-19T07:55:03.996" v="41" actId="26606"/>
          <ac:picMkLst>
            <pc:docMk/>
            <pc:sldMk cId="3546938392" sldId="361"/>
            <ac:picMk id="5" creationId="{06D7BDDF-C5CC-5863-4415-6E9CC3AC9AC2}"/>
          </ac:picMkLst>
        </pc:picChg>
        <pc:cxnChg chg="add">
          <ac:chgData name="murielle Conradt" userId="0a7e089b06e29325" providerId="LiveId" clId="{4BF782A3-DC8E-45EB-8180-50BEC354D5F8}" dt="2022-10-19T07:55:03.996" v="41" actId="26606"/>
          <ac:cxnSpMkLst>
            <pc:docMk/>
            <pc:sldMk cId="3546938392" sldId="361"/>
            <ac:cxnSpMk id="10" creationId="{B0AD926A-6A49-4FAF-A392-4534F4E93918}"/>
          </ac:cxnSpMkLst>
        </pc:cxnChg>
        <pc:cxnChg chg="add">
          <ac:chgData name="murielle Conradt" userId="0a7e089b06e29325" providerId="LiveId" clId="{4BF782A3-DC8E-45EB-8180-50BEC354D5F8}" dt="2022-10-19T07:55:03.996" v="41" actId="26606"/>
          <ac:cxnSpMkLst>
            <pc:docMk/>
            <pc:sldMk cId="3546938392" sldId="361"/>
            <ac:cxnSpMk id="14" creationId="{85BD3C60-BA10-42C4-9F11-282AEE6A2F54}"/>
          </ac:cxnSpMkLst>
        </pc:cxnChg>
      </pc:sldChg>
      <pc:sldChg chg="addSp delSp mod delDesignElem">
        <pc:chgData name="murielle Conradt" userId="0a7e089b06e29325" providerId="LiveId" clId="{4BF782A3-DC8E-45EB-8180-50BEC354D5F8}" dt="2022-10-19T08:03:30.490" v="86" actId="26606"/>
        <pc:sldMkLst>
          <pc:docMk/>
          <pc:sldMk cId="1906883940" sldId="362"/>
        </pc:sldMkLst>
        <pc:spChg chg="del">
          <ac:chgData name="murielle Conradt" userId="0a7e089b06e29325" providerId="LiveId" clId="{4BF782A3-DC8E-45EB-8180-50BEC354D5F8}" dt="2022-10-19T07:51:45.092" v="24"/>
          <ac:spMkLst>
            <pc:docMk/>
            <pc:sldMk cId="1906883940" sldId="362"/>
            <ac:spMk id="11" creationId="{39E4C68A-A4A9-48A4-9FF2-D2896B1EA01F}"/>
          </ac:spMkLst>
        </pc:spChg>
        <pc:spChg chg="del">
          <ac:chgData name="murielle Conradt" userId="0a7e089b06e29325" providerId="LiveId" clId="{4BF782A3-DC8E-45EB-8180-50BEC354D5F8}" dt="2022-10-19T07:51:45.092" v="24"/>
          <ac:spMkLst>
            <pc:docMk/>
            <pc:sldMk cId="1906883940" sldId="362"/>
            <ac:spMk id="13" creationId="{E2B9AEA5-52CB-49A6-AF8A-33502F291B91}"/>
          </ac:spMkLst>
        </pc:spChg>
        <pc:spChg chg="add">
          <ac:chgData name="murielle Conradt" userId="0a7e089b06e29325" providerId="LiveId" clId="{4BF782A3-DC8E-45EB-8180-50BEC354D5F8}" dt="2022-10-19T08:03:30.490" v="86" actId="26606"/>
          <ac:spMkLst>
            <pc:docMk/>
            <pc:sldMk cId="1906883940" sldId="362"/>
            <ac:spMk id="15" creationId="{39E4C68A-A4A9-48A4-9FF2-D2896B1EA01F}"/>
          </ac:spMkLst>
        </pc:spChg>
        <pc:spChg chg="add">
          <ac:chgData name="murielle Conradt" userId="0a7e089b06e29325" providerId="LiveId" clId="{4BF782A3-DC8E-45EB-8180-50BEC354D5F8}" dt="2022-10-19T08:03:30.490" v="86" actId="26606"/>
          <ac:spMkLst>
            <pc:docMk/>
            <pc:sldMk cId="1906883940" sldId="362"/>
            <ac:spMk id="16" creationId="{E2B9AEA5-52CB-49A6-AF8A-33502F291B91}"/>
          </ac:spMkLst>
        </pc:spChg>
        <pc:cxnChg chg="del">
          <ac:chgData name="murielle Conradt" userId="0a7e089b06e29325" providerId="LiveId" clId="{4BF782A3-DC8E-45EB-8180-50BEC354D5F8}" dt="2022-10-19T07:51:45.092" v="24"/>
          <ac:cxnSpMkLst>
            <pc:docMk/>
            <pc:sldMk cId="1906883940" sldId="362"/>
            <ac:cxnSpMk id="9" creationId="{D84960AC-1CD6-452A-B5F4-2186E3FD7450}"/>
          </ac:cxnSpMkLst>
        </pc:cxnChg>
        <pc:cxnChg chg="add">
          <ac:chgData name="murielle Conradt" userId="0a7e089b06e29325" providerId="LiveId" clId="{4BF782A3-DC8E-45EB-8180-50BEC354D5F8}" dt="2022-10-19T08:03:30.490" v="86" actId="26606"/>
          <ac:cxnSpMkLst>
            <pc:docMk/>
            <pc:sldMk cId="1906883940" sldId="362"/>
            <ac:cxnSpMk id="14" creationId="{D84960AC-1CD6-452A-B5F4-2186E3FD7450}"/>
          </ac:cxnSpMkLst>
        </pc:cxnChg>
      </pc:sldChg>
      <pc:sldChg chg="addSp delSp modSp new del mod setBg setClrOvrMap">
        <pc:chgData name="murielle Conradt" userId="0a7e089b06e29325" providerId="LiveId" clId="{4BF782A3-DC8E-45EB-8180-50BEC354D5F8}" dt="2022-10-19T08:20:47.985" v="391" actId="2696"/>
        <pc:sldMkLst>
          <pc:docMk/>
          <pc:sldMk cId="2188351021" sldId="363"/>
        </pc:sldMkLst>
        <pc:spChg chg="mod">
          <ac:chgData name="murielle Conradt" userId="0a7e089b06e29325" providerId="LiveId" clId="{4BF782A3-DC8E-45EB-8180-50BEC354D5F8}" dt="2022-10-19T08:20:26.871" v="389" actId="26606"/>
          <ac:spMkLst>
            <pc:docMk/>
            <pc:sldMk cId="2188351021" sldId="363"/>
            <ac:spMk id="2" creationId="{359BB28A-60D8-E940-4EA9-BA83D02FE7C6}"/>
          </ac:spMkLst>
        </pc:spChg>
        <pc:spChg chg="mod">
          <ac:chgData name="murielle Conradt" userId="0a7e089b06e29325" providerId="LiveId" clId="{4BF782A3-DC8E-45EB-8180-50BEC354D5F8}" dt="2022-10-19T08:20:26.871" v="389" actId="26606"/>
          <ac:spMkLst>
            <pc:docMk/>
            <pc:sldMk cId="2188351021" sldId="363"/>
            <ac:spMk id="3" creationId="{F50B5957-3FB1-BD16-D083-E7C8D73065ED}"/>
          </ac:spMkLst>
        </pc:spChg>
        <pc:spChg chg="add del">
          <ac:chgData name="murielle Conradt" userId="0a7e089b06e29325" providerId="LiveId" clId="{4BF782A3-DC8E-45EB-8180-50BEC354D5F8}" dt="2022-10-19T08:19:38.311" v="325" actId="26606"/>
          <ac:spMkLst>
            <pc:docMk/>
            <pc:sldMk cId="2188351021" sldId="363"/>
            <ac:spMk id="10" creationId="{DAA7C513-277B-4325-9779-116946C0D319}"/>
          </ac:spMkLst>
        </pc:spChg>
        <pc:spChg chg="add del">
          <ac:chgData name="murielle Conradt" userId="0a7e089b06e29325" providerId="LiveId" clId="{4BF782A3-DC8E-45EB-8180-50BEC354D5F8}" dt="2022-10-19T08:19:38.311" v="325" actId="26606"/>
          <ac:spMkLst>
            <pc:docMk/>
            <pc:sldMk cId="2188351021" sldId="363"/>
            <ac:spMk id="12" creationId="{A20F6923-DC2F-4143-ACA0-519D0FE6C7E7}"/>
          </ac:spMkLst>
        </pc:spChg>
        <pc:spChg chg="add del">
          <ac:chgData name="murielle Conradt" userId="0a7e089b06e29325" providerId="LiveId" clId="{4BF782A3-DC8E-45EB-8180-50BEC354D5F8}" dt="2022-10-19T08:19:38.311" v="325" actId="26606"/>
          <ac:spMkLst>
            <pc:docMk/>
            <pc:sldMk cId="2188351021" sldId="363"/>
            <ac:spMk id="14" creationId="{8319B32C-704E-4A0B-BD7B-186B70511A5B}"/>
          </ac:spMkLst>
        </pc:spChg>
        <pc:spChg chg="add del">
          <ac:chgData name="murielle Conradt" userId="0a7e089b06e29325" providerId="LiveId" clId="{4BF782A3-DC8E-45EB-8180-50BEC354D5F8}" dt="2022-10-19T08:20:26.871" v="389" actId="26606"/>
          <ac:spMkLst>
            <pc:docMk/>
            <pc:sldMk cId="2188351021" sldId="363"/>
            <ac:spMk id="17" creationId="{B0890400-BB8B-4A44-AB63-65C7CA223EBA}"/>
          </ac:spMkLst>
        </pc:spChg>
        <pc:spChg chg="add del">
          <ac:chgData name="murielle Conradt" userId="0a7e089b06e29325" providerId="LiveId" clId="{4BF782A3-DC8E-45EB-8180-50BEC354D5F8}" dt="2022-10-19T08:20:21.700" v="386" actId="26606"/>
          <ac:spMkLst>
            <pc:docMk/>
            <pc:sldMk cId="2188351021" sldId="363"/>
            <ac:spMk id="25" creationId="{7B2A1016-34C3-4BE4-94F4-F4215EA18EAB}"/>
          </ac:spMkLst>
        </pc:spChg>
        <pc:spChg chg="add del">
          <ac:chgData name="murielle Conradt" userId="0a7e089b06e29325" providerId="LiveId" clId="{4BF782A3-DC8E-45EB-8180-50BEC354D5F8}" dt="2022-10-19T08:20:21.700" v="386" actId="26606"/>
          <ac:spMkLst>
            <pc:docMk/>
            <pc:sldMk cId="2188351021" sldId="363"/>
            <ac:spMk id="27" creationId="{4BBFA14D-8E4F-42D4-B5A0-9588A6A45452}"/>
          </ac:spMkLst>
        </pc:spChg>
        <pc:spChg chg="add del">
          <ac:chgData name="murielle Conradt" userId="0a7e089b06e29325" providerId="LiveId" clId="{4BF782A3-DC8E-45EB-8180-50BEC354D5F8}" dt="2022-10-19T08:20:26.863" v="388" actId="26606"/>
          <ac:spMkLst>
            <pc:docMk/>
            <pc:sldMk cId="2188351021" sldId="363"/>
            <ac:spMk id="32" creationId="{B5068B1C-1A28-475A-A0E0-4C23200D8201}"/>
          </ac:spMkLst>
        </pc:spChg>
        <pc:spChg chg="add del">
          <ac:chgData name="murielle Conradt" userId="0a7e089b06e29325" providerId="LiveId" clId="{4BF782A3-DC8E-45EB-8180-50BEC354D5F8}" dt="2022-10-19T08:20:26.863" v="388" actId="26606"/>
          <ac:spMkLst>
            <pc:docMk/>
            <pc:sldMk cId="2188351021" sldId="363"/>
            <ac:spMk id="33" creationId="{6D428773-F789-43B7-B5FD-AE49E5BD2E79}"/>
          </ac:spMkLst>
        </pc:spChg>
        <pc:spChg chg="add">
          <ac:chgData name="murielle Conradt" userId="0a7e089b06e29325" providerId="LiveId" clId="{4BF782A3-DC8E-45EB-8180-50BEC354D5F8}" dt="2022-10-19T08:20:26.871" v="389" actId="26606"/>
          <ac:spMkLst>
            <pc:docMk/>
            <pc:sldMk cId="2188351021" sldId="363"/>
            <ac:spMk id="36" creationId="{DAA7C513-277B-4325-9779-116946C0D319}"/>
          </ac:spMkLst>
        </pc:spChg>
        <pc:spChg chg="add">
          <ac:chgData name="murielle Conradt" userId="0a7e089b06e29325" providerId="LiveId" clId="{4BF782A3-DC8E-45EB-8180-50BEC354D5F8}" dt="2022-10-19T08:20:26.871" v="389" actId="26606"/>
          <ac:spMkLst>
            <pc:docMk/>
            <pc:sldMk cId="2188351021" sldId="363"/>
            <ac:spMk id="37" creationId="{A20F6923-DC2F-4143-ACA0-519D0FE6C7E7}"/>
          </ac:spMkLst>
        </pc:spChg>
        <pc:spChg chg="add">
          <ac:chgData name="murielle Conradt" userId="0a7e089b06e29325" providerId="LiveId" clId="{4BF782A3-DC8E-45EB-8180-50BEC354D5F8}" dt="2022-10-19T08:20:26.871" v="389" actId="26606"/>
          <ac:spMkLst>
            <pc:docMk/>
            <pc:sldMk cId="2188351021" sldId="363"/>
            <ac:spMk id="38" creationId="{8319B32C-704E-4A0B-BD7B-186B70511A5B}"/>
          </ac:spMkLst>
        </pc:spChg>
        <pc:cxnChg chg="add del">
          <ac:chgData name="murielle Conradt" userId="0a7e089b06e29325" providerId="LiveId" clId="{4BF782A3-DC8E-45EB-8180-50BEC354D5F8}" dt="2022-10-19T08:19:38.311" v="325" actId="26606"/>
          <ac:cxnSpMkLst>
            <pc:docMk/>
            <pc:sldMk cId="2188351021" sldId="363"/>
            <ac:cxnSpMk id="8" creationId="{D84960AC-1CD6-452A-B5F4-2186E3FD7450}"/>
          </ac:cxnSpMkLst>
        </pc:cxnChg>
        <pc:cxnChg chg="add del">
          <ac:chgData name="murielle Conradt" userId="0a7e089b06e29325" providerId="LiveId" clId="{4BF782A3-DC8E-45EB-8180-50BEC354D5F8}" dt="2022-10-19T08:20:26.871" v="389" actId="26606"/>
          <ac:cxnSpMkLst>
            <pc:docMk/>
            <pc:sldMk cId="2188351021" sldId="363"/>
            <ac:cxnSpMk id="16" creationId="{D84960AC-1CD6-452A-B5F4-2186E3FD7450}"/>
          </ac:cxnSpMkLst>
        </pc:cxnChg>
        <pc:cxnChg chg="add del">
          <ac:chgData name="murielle Conradt" userId="0a7e089b06e29325" providerId="LiveId" clId="{4BF782A3-DC8E-45EB-8180-50BEC354D5F8}" dt="2022-10-19T08:20:26.871" v="389" actId="26606"/>
          <ac:cxnSpMkLst>
            <pc:docMk/>
            <pc:sldMk cId="2188351021" sldId="363"/>
            <ac:cxnSpMk id="18" creationId="{4D39B797-CDC6-4529-8A36-9CBFC9816337}"/>
          </ac:cxnSpMkLst>
        </pc:cxnChg>
        <pc:cxnChg chg="add del">
          <ac:chgData name="murielle Conradt" userId="0a7e089b06e29325" providerId="LiveId" clId="{4BF782A3-DC8E-45EB-8180-50BEC354D5F8}" dt="2022-10-19T08:20:21.700" v="386" actId="26606"/>
          <ac:cxnSpMkLst>
            <pc:docMk/>
            <pc:sldMk cId="2188351021" sldId="363"/>
            <ac:cxnSpMk id="23" creationId="{D84960AC-1CD6-452A-B5F4-2186E3FD7450}"/>
          </ac:cxnSpMkLst>
        </pc:cxnChg>
        <pc:cxnChg chg="add del">
          <ac:chgData name="murielle Conradt" userId="0a7e089b06e29325" providerId="LiveId" clId="{4BF782A3-DC8E-45EB-8180-50BEC354D5F8}" dt="2022-10-19T08:20:21.700" v="386" actId="26606"/>
          <ac:cxnSpMkLst>
            <pc:docMk/>
            <pc:sldMk cId="2188351021" sldId="363"/>
            <ac:cxnSpMk id="29" creationId="{610B2B88-1A1B-486B-9366-918FE2E71D41}"/>
          </ac:cxnSpMkLst>
        </pc:cxnChg>
        <pc:cxnChg chg="add del">
          <ac:chgData name="murielle Conradt" userId="0a7e089b06e29325" providerId="LiveId" clId="{4BF782A3-DC8E-45EB-8180-50BEC354D5F8}" dt="2022-10-19T08:20:26.863" v="388" actId="26606"/>
          <ac:cxnSpMkLst>
            <pc:docMk/>
            <pc:sldMk cId="2188351021" sldId="363"/>
            <ac:cxnSpMk id="31" creationId="{D84960AC-1CD6-452A-B5F4-2186E3FD7450}"/>
          </ac:cxnSpMkLst>
        </pc:cxnChg>
        <pc:cxnChg chg="add">
          <ac:chgData name="murielle Conradt" userId="0a7e089b06e29325" providerId="LiveId" clId="{4BF782A3-DC8E-45EB-8180-50BEC354D5F8}" dt="2022-10-19T08:20:26.871" v="389" actId="26606"/>
          <ac:cxnSpMkLst>
            <pc:docMk/>
            <pc:sldMk cId="2188351021" sldId="363"/>
            <ac:cxnSpMk id="35" creationId="{D84960AC-1CD6-452A-B5F4-2186E3FD7450}"/>
          </ac:cxnSpMkLst>
        </pc:cxnChg>
      </pc:sldChg>
      <pc:sldChg chg="addSp modSp new mod setBg">
        <pc:chgData name="murielle Conradt" userId="0a7e089b06e29325" providerId="LiveId" clId="{4BF782A3-DC8E-45EB-8180-50BEC354D5F8}" dt="2022-10-24T07:00:12.054" v="743" actId="20577"/>
        <pc:sldMkLst>
          <pc:docMk/>
          <pc:sldMk cId="3298661011" sldId="363"/>
        </pc:sldMkLst>
        <pc:spChg chg="mod">
          <ac:chgData name="murielle Conradt" userId="0a7e089b06e29325" providerId="LiveId" clId="{4BF782A3-DC8E-45EB-8180-50BEC354D5F8}" dt="2022-10-24T06:59:34.644" v="678" actId="26606"/>
          <ac:spMkLst>
            <pc:docMk/>
            <pc:sldMk cId="3298661011" sldId="363"/>
            <ac:spMk id="2" creationId="{BDAB94BF-F690-CAD9-AB38-70BCDFAD45D7}"/>
          </ac:spMkLst>
        </pc:spChg>
        <pc:spChg chg="mod">
          <ac:chgData name="murielle Conradt" userId="0a7e089b06e29325" providerId="LiveId" clId="{4BF782A3-DC8E-45EB-8180-50BEC354D5F8}" dt="2022-10-24T07:00:12.054" v="743" actId="20577"/>
          <ac:spMkLst>
            <pc:docMk/>
            <pc:sldMk cId="3298661011" sldId="363"/>
            <ac:spMk id="3" creationId="{C2650ECF-DDB2-3187-F641-9B1E7AF55A8D}"/>
          </ac:spMkLst>
        </pc:spChg>
        <pc:spChg chg="add">
          <ac:chgData name="murielle Conradt" userId="0a7e089b06e29325" providerId="LiveId" clId="{4BF782A3-DC8E-45EB-8180-50BEC354D5F8}" dt="2022-10-24T06:59:34.644" v="678" actId="26606"/>
          <ac:spMkLst>
            <pc:docMk/>
            <pc:sldMk cId="3298661011" sldId="363"/>
            <ac:spMk id="10" creationId="{77D7B666-D5E6-48CE-B26A-FB5E5C34AF90}"/>
          </ac:spMkLst>
        </pc:spChg>
        <pc:spChg chg="add">
          <ac:chgData name="murielle Conradt" userId="0a7e089b06e29325" providerId="LiveId" clId="{4BF782A3-DC8E-45EB-8180-50BEC354D5F8}" dt="2022-10-24T06:59:34.644" v="678" actId="26606"/>
          <ac:spMkLst>
            <pc:docMk/>
            <pc:sldMk cId="3298661011" sldId="363"/>
            <ac:spMk id="12" creationId="{F6EE670A-A41A-44AD-BC1C-2090365EB5B3}"/>
          </ac:spMkLst>
        </pc:spChg>
        <pc:cxnChg chg="add">
          <ac:chgData name="murielle Conradt" userId="0a7e089b06e29325" providerId="LiveId" clId="{4BF782A3-DC8E-45EB-8180-50BEC354D5F8}" dt="2022-10-24T06:59:34.644" v="678" actId="26606"/>
          <ac:cxnSpMkLst>
            <pc:docMk/>
            <pc:sldMk cId="3298661011" sldId="363"/>
            <ac:cxnSpMk id="8" creationId="{D84960AC-1CD6-452A-B5F4-2186E3FD7450}"/>
          </ac:cxnSpMkLst>
        </pc:cxnChg>
      </pc:sldChg>
    </pc:docChg>
  </pc:docChgLst>
  <pc:docChgLst>
    <pc:chgData name="murielle Conradt" userId="0a7e089b06e29325" providerId="LiveId" clId="{C0EB7109-A541-418C-8567-46BA1019EBAA}"/>
    <pc:docChg chg="undo custSel addSld modSld">
      <pc:chgData name="murielle Conradt" userId="0a7e089b06e29325" providerId="LiveId" clId="{C0EB7109-A541-418C-8567-46BA1019EBAA}" dt="2023-08-03T07:46:56.780" v="1441" actId="26606"/>
      <pc:docMkLst>
        <pc:docMk/>
      </pc:docMkLst>
      <pc:sldChg chg="modSp mod">
        <pc:chgData name="murielle Conradt" userId="0a7e089b06e29325" providerId="LiveId" clId="{C0EB7109-A541-418C-8567-46BA1019EBAA}" dt="2023-08-03T07:46:45.027" v="1440" actId="20577"/>
        <pc:sldMkLst>
          <pc:docMk/>
          <pc:sldMk cId="0" sldId="259"/>
        </pc:sldMkLst>
        <pc:spChg chg="mod">
          <ac:chgData name="murielle Conradt" userId="0a7e089b06e29325" providerId="LiveId" clId="{C0EB7109-A541-418C-8567-46BA1019EBAA}" dt="2023-08-03T07:46:45.027" v="1440" actId="20577"/>
          <ac:spMkLst>
            <pc:docMk/>
            <pc:sldMk cId="0" sldId="259"/>
            <ac:spMk id="72" creationId="{00000000-0000-0000-0000-000000000000}"/>
          </ac:spMkLst>
        </pc:spChg>
      </pc:sldChg>
      <pc:sldChg chg="addSp delSp modSp mod setClrOvrMap">
        <pc:chgData name="murielle Conradt" userId="0a7e089b06e29325" providerId="LiveId" clId="{C0EB7109-A541-418C-8567-46BA1019EBAA}" dt="2023-08-03T07:46:56.780" v="1441" actId="26606"/>
        <pc:sldMkLst>
          <pc:docMk/>
          <pc:sldMk cId="0" sldId="260"/>
        </pc:sldMkLst>
        <pc:spChg chg="mod">
          <ac:chgData name="murielle Conradt" userId="0a7e089b06e29325" providerId="LiveId" clId="{C0EB7109-A541-418C-8567-46BA1019EBAA}" dt="2023-08-03T07:46:56.780" v="1441" actId="26606"/>
          <ac:spMkLst>
            <pc:docMk/>
            <pc:sldMk cId="0" sldId="260"/>
            <ac:spMk id="78" creationId="{00000000-0000-0000-0000-000000000000}"/>
          </ac:spMkLst>
        </pc:spChg>
        <pc:spChg chg="del">
          <ac:chgData name="murielle Conradt" userId="0a7e089b06e29325" providerId="LiveId" clId="{C0EB7109-A541-418C-8567-46BA1019EBAA}" dt="2023-08-03T07:46:56.780" v="1441" actId="26606"/>
          <ac:spMkLst>
            <pc:docMk/>
            <pc:sldMk cId="0" sldId="260"/>
            <ac:spMk id="80" creationId="{31E7C082-5B81-400A-A1DE-7CA9F26ED812}"/>
          </ac:spMkLst>
        </pc:spChg>
        <pc:spChg chg="del">
          <ac:chgData name="murielle Conradt" userId="0a7e089b06e29325" providerId="LiveId" clId="{C0EB7109-A541-418C-8567-46BA1019EBAA}" dt="2023-08-03T07:46:56.780" v="1441" actId="26606"/>
          <ac:spMkLst>
            <pc:docMk/>
            <pc:sldMk cId="0" sldId="260"/>
            <ac:spMk id="82" creationId="{4C0648FB-4388-443C-8D4E-4A9FF0336078}"/>
          </ac:spMkLst>
        </pc:spChg>
        <pc:spChg chg="del">
          <ac:chgData name="murielle Conradt" userId="0a7e089b06e29325" providerId="LiveId" clId="{C0EB7109-A541-418C-8567-46BA1019EBAA}" dt="2023-08-03T07:46:56.780" v="1441" actId="26606"/>
          <ac:spMkLst>
            <pc:docMk/>
            <pc:sldMk cId="0" sldId="260"/>
            <ac:spMk id="84" creationId="{4A8D762E-DA8D-419A-BA44-68B93D3D92F8}"/>
          </ac:spMkLst>
        </pc:spChg>
        <pc:spChg chg="add">
          <ac:chgData name="murielle Conradt" userId="0a7e089b06e29325" providerId="LiveId" clId="{C0EB7109-A541-418C-8567-46BA1019EBAA}" dt="2023-08-03T07:46:56.780" v="1441" actId="26606"/>
          <ac:spMkLst>
            <pc:docMk/>
            <pc:sldMk cId="0" sldId="260"/>
            <ac:spMk id="90" creationId="{6F7FAA46-F63C-45FE-B4F0-A7E677E9F4C8}"/>
          </ac:spMkLst>
        </pc:spChg>
        <pc:spChg chg="add">
          <ac:chgData name="murielle Conradt" userId="0a7e089b06e29325" providerId="LiveId" clId="{C0EB7109-A541-418C-8567-46BA1019EBAA}" dt="2023-08-03T07:46:56.780" v="1441" actId="26606"/>
          <ac:spMkLst>
            <pc:docMk/>
            <pc:sldMk cId="0" sldId="260"/>
            <ac:spMk id="94" creationId="{B8D726A5-7900-41B4-8D49-49B4A2010E7C}"/>
          </ac:spMkLst>
        </pc:spChg>
        <pc:picChg chg="add">
          <ac:chgData name="murielle Conradt" userId="0a7e089b06e29325" providerId="LiveId" clId="{C0EB7109-A541-418C-8567-46BA1019EBAA}" dt="2023-08-03T07:46:56.780" v="1441" actId="26606"/>
          <ac:picMkLst>
            <pc:docMk/>
            <pc:sldMk cId="0" sldId="260"/>
            <ac:picMk id="86" creationId="{76A51F75-C0A1-21AE-5F4A-01F326C66FC1}"/>
          </ac:picMkLst>
        </pc:picChg>
        <pc:cxnChg chg="del">
          <ac:chgData name="murielle Conradt" userId="0a7e089b06e29325" providerId="LiveId" clId="{C0EB7109-A541-418C-8567-46BA1019EBAA}" dt="2023-08-03T07:46:56.780" v="1441" actId="26606"/>
          <ac:cxnSpMkLst>
            <pc:docMk/>
            <pc:sldMk cId="0" sldId="260"/>
            <ac:cxnSpMk id="81" creationId="{08D54232-CDE1-4B53-B430-AB82206F6B55}"/>
          </ac:cxnSpMkLst>
        </pc:cxnChg>
        <pc:cxnChg chg="add">
          <ac:chgData name="murielle Conradt" userId="0a7e089b06e29325" providerId="LiveId" clId="{C0EB7109-A541-418C-8567-46BA1019EBAA}" dt="2023-08-03T07:46:56.780" v="1441" actId="26606"/>
          <ac:cxnSpMkLst>
            <pc:docMk/>
            <pc:sldMk cId="0" sldId="260"/>
            <ac:cxnSpMk id="92" creationId="{DA9B7795-7E78-4F68-B6FE-6ECC916562CD}"/>
          </ac:cxnSpMkLst>
        </pc:cxnChg>
        <pc:cxnChg chg="add">
          <ac:chgData name="murielle Conradt" userId="0a7e089b06e29325" providerId="LiveId" clId="{C0EB7109-A541-418C-8567-46BA1019EBAA}" dt="2023-08-03T07:46:56.780" v="1441" actId="26606"/>
          <ac:cxnSpMkLst>
            <pc:docMk/>
            <pc:sldMk cId="0" sldId="260"/>
            <ac:cxnSpMk id="96" creationId="{46E49661-E258-450C-8150-A91A6B30D1CD}"/>
          </ac:cxnSpMkLst>
        </pc:cxnChg>
      </pc:sldChg>
      <pc:sldChg chg="modSp mod">
        <pc:chgData name="murielle Conradt" userId="0a7e089b06e29325" providerId="LiveId" clId="{C0EB7109-A541-418C-8567-46BA1019EBAA}" dt="2023-08-03T07:25:24.942" v="127" actId="20577"/>
        <pc:sldMkLst>
          <pc:docMk/>
          <pc:sldMk cId="0" sldId="284"/>
        </pc:sldMkLst>
        <pc:spChg chg="mod">
          <ac:chgData name="murielle Conradt" userId="0a7e089b06e29325" providerId="LiveId" clId="{C0EB7109-A541-418C-8567-46BA1019EBAA}" dt="2023-08-03T07:25:24.942" v="127" actId="20577"/>
          <ac:spMkLst>
            <pc:docMk/>
            <pc:sldMk cId="0" sldId="284"/>
            <ac:spMk id="256" creationId="{00000000-0000-0000-0000-000000000000}"/>
          </ac:spMkLst>
        </pc:spChg>
      </pc:sldChg>
      <pc:sldChg chg="modSp mod">
        <pc:chgData name="murielle Conradt" userId="0a7e089b06e29325" providerId="LiveId" clId="{C0EB7109-A541-418C-8567-46BA1019EBAA}" dt="2023-08-03T07:25:01.766" v="100" actId="20577"/>
        <pc:sldMkLst>
          <pc:docMk/>
          <pc:sldMk cId="0" sldId="285"/>
        </pc:sldMkLst>
        <pc:graphicFrameChg chg="mod">
          <ac:chgData name="murielle Conradt" userId="0a7e089b06e29325" providerId="LiveId" clId="{C0EB7109-A541-418C-8567-46BA1019EBAA}" dt="2023-08-03T07:25:01.766" v="100" actId="20577"/>
          <ac:graphicFrameMkLst>
            <pc:docMk/>
            <pc:sldMk cId="0" sldId="285"/>
            <ac:graphicFrameMk id="226" creationId="{DA497D72-8676-57DD-422C-DD3FD90E8410}"/>
          </ac:graphicFrameMkLst>
        </pc:graphicFrameChg>
      </pc:sldChg>
      <pc:sldChg chg="modSp mod">
        <pc:chgData name="murielle Conradt" userId="0a7e089b06e29325" providerId="LiveId" clId="{C0EB7109-A541-418C-8567-46BA1019EBAA}" dt="2023-08-03T07:30:34.695" v="402" actId="20577"/>
        <pc:sldMkLst>
          <pc:docMk/>
          <pc:sldMk cId="1206523013" sldId="334"/>
        </pc:sldMkLst>
        <pc:spChg chg="mod">
          <ac:chgData name="murielle Conradt" userId="0a7e089b06e29325" providerId="LiveId" clId="{C0EB7109-A541-418C-8567-46BA1019EBAA}" dt="2023-08-03T07:30:34.695" v="402" actId="20577"/>
          <ac:spMkLst>
            <pc:docMk/>
            <pc:sldMk cId="1206523013" sldId="334"/>
            <ac:spMk id="3" creationId="{82A14D49-90F0-8D75-CAB6-B3D491F18013}"/>
          </ac:spMkLst>
        </pc:spChg>
      </pc:sldChg>
      <pc:sldChg chg="modSp mod">
        <pc:chgData name="murielle Conradt" userId="0a7e089b06e29325" providerId="LiveId" clId="{C0EB7109-A541-418C-8567-46BA1019EBAA}" dt="2023-08-03T07:24:19.961" v="71" actId="20577"/>
        <pc:sldMkLst>
          <pc:docMk/>
          <pc:sldMk cId="134062233" sldId="335"/>
        </pc:sldMkLst>
        <pc:spChg chg="mod">
          <ac:chgData name="murielle Conradt" userId="0a7e089b06e29325" providerId="LiveId" clId="{C0EB7109-A541-418C-8567-46BA1019EBAA}" dt="2023-08-03T07:24:19.961" v="71" actId="20577"/>
          <ac:spMkLst>
            <pc:docMk/>
            <pc:sldMk cId="134062233" sldId="335"/>
            <ac:spMk id="3" creationId="{06F6540B-0251-92B0-D6C4-8C6E20D5791F}"/>
          </ac:spMkLst>
        </pc:spChg>
      </pc:sldChg>
      <pc:sldChg chg="addSp delSp modSp new mod setBg setClrOvrMap">
        <pc:chgData name="murielle Conradt" userId="0a7e089b06e29325" providerId="LiveId" clId="{C0EB7109-A541-418C-8567-46BA1019EBAA}" dt="2023-08-03T07:28:52.635" v="398" actId="26606"/>
        <pc:sldMkLst>
          <pc:docMk/>
          <pc:sldMk cId="1662034424" sldId="364"/>
        </pc:sldMkLst>
        <pc:spChg chg="mod">
          <ac:chgData name="murielle Conradt" userId="0a7e089b06e29325" providerId="LiveId" clId="{C0EB7109-A541-418C-8567-46BA1019EBAA}" dt="2023-08-03T07:28:52.635" v="398" actId="26606"/>
          <ac:spMkLst>
            <pc:docMk/>
            <pc:sldMk cId="1662034424" sldId="364"/>
            <ac:spMk id="2" creationId="{4BD06B8E-542F-A7F6-DA82-A8567914B93A}"/>
          </ac:spMkLst>
        </pc:spChg>
        <pc:spChg chg="mod">
          <ac:chgData name="murielle Conradt" userId="0a7e089b06e29325" providerId="LiveId" clId="{C0EB7109-A541-418C-8567-46BA1019EBAA}" dt="2023-08-03T07:28:52.635" v="398" actId="26606"/>
          <ac:spMkLst>
            <pc:docMk/>
            <pc:sldMk cId="1662034424" sldId="364"/>
            <ac:spMk id="3" creationId="{329F414B-6A63-2D89-20F1-469DFDB99488}"/>
          </ac:spMkLst>
        </pc:spChg>
        <pc:spChg chg="add del">
          <ac:chgData name="murielle Conradt" userId="0a7e089b06e29325" providerId="LiveId" clId="{C0EB7109-A541-418C-8567-46BA1019EBAA}" dt="2023-08-03T07:28:52.628" v="397" actId="26606"/>
          <ac:spMkLst>
            <pc:docMk/>
            <pc:sldMk cId="1662034424" sldId="364"/>
            <ac:spMk id="10" creationId="{BC82E0D7-37D0-4C31-B2DA-233C8F10C968}"/>
          </ac:spMkLst>
        </pc:spChg>
        <pc:spChg chg="add del">
          <ac:chgData name="murielle Conradt" userId="0a7e089b06e29325" providerId="LiveId" clId="{C0EB7109-A541-418C-8567-46BA1019EBAA}" dt="2023-08-03T07:28:52.628" v="397" actId="26606"/>
          <ac:spMkLst>
            <pc:docMk/>
            <pc:sldMk cId="1662034424" sldId="364"/>
            <ac:spMk id="14" creationId="{F9F40211-4307-4706-AE59-83AC153FBFFA}"/>
          </ac:spMkLst>
        </pc:spChg>
        <pc:spChg chg="add">
          <ac:chgData name="murielle Conradt" userId="0a7e089b06e29325" providerId="LiveId" clId="{C0EB7109-A541-418C-8567-46BA1019EBAA}" dt="2023-08-03T07:28:52.635" v="398" actId="26606"/>
          <ac:spMkLst>
            <pc:docMk/>
            <pc:sldMk cId="1662034424" sldId="364"/>
            <ac:spMk id="17" creationId="{B5068B1C-1A28-475A-A0E0-4C23200D8201}"/>
          </ac:spMkLst>
        </pc:spChg>
        <pc:spChg chg="add">
          <ac:chgData name="murielle Conradt" userId="0a7e089b06e29325" providerId="LiveId" clId="{C0EB7109-A541-418C-8567-46BA1019EBAA}" dt="2023-08-03T07:28:52.635" v="398" actId="26606"/>
          <ac:spMkLst>
            <pc:docMk/>
            <pc:sldMk cId="1662034424" sldId="364"/>
            <ac:spMk id="18" creationId="{6D428773-F789-43B7-B5FD-AE49E5BD2E79}"/>
          </ac:spMkLst>
        </pc:spChg>
        <pc:cxnChg chg="add del">
          <ac:chgData name="murielle Conradt" userId="0a7e089b06e29325" providerId="LiveId" clId="{C0EB7109-A541-418C-8567-46BA1019EBAA}" dt="2023-08-03T07:28:52.628" v="397" actId="26606"/>
          <ac:cxnSpMkLst>
            <pc:docMk/>
            <pc:sldMk cId="1662034424" sldId="364"/>
            <ac:cxnSpMk id="8" creationId="{D84960AC-1CD6-452A-B5F4-2186E3FD7450}"/>
          </ac:cxnSpMkLst>
        </pc:cxnChg>
        <pc:cxnChg chg="add del">
          <ac:chgData name="murielle Conradt" userId="0a7e089b06e29325" providerId="LiveId" clId="{C0EB7109-A541-418C-8567-46BA1019EBAA}" dt="2023-08-03T07:28:52.628" v="397" actId="26606"/>
          <ac:cxnSpMkLst>
            <pc:docMk/>
            <pc:sldMk cId="1662034424" sldId="364"/>
            <ac:cxnSpMk id="12" creationId="{1AD3A364-FD48-4C42-B623-DAD0C3ED6B47}"/>
          </ac:cxnSpMkLst>
        </pc:cxnChg>
        <pc:cxnChg chg="add">
          <ac:chgData name="murielle Conradt" userId="0a7e089b06e29325" providerId="LiveId" clId="{C0EB7109-A541-418C-8567-46BA1019EBAA}" dt="2023-08-03T07:28:52.635" v="398" actId="26606"/>
          <ac:cxnSpMkLst>
            <pc:docMk/>
            <pc:sldMk cId="1662034424" sldId="364"/>
            <ac:cxnSpMk id="16" creationId="{D84960AC-1CD6-452A-B5F4-2186E3FD7450}"/>
          </ac:cxnSpMkLst>
        </pc:cxnChg>
      </pc:sldChg>
      <pc:sldChg chg="addSp modSp new mod setBg">
        <pc:chgData name="murielle Conradt" userId="0a7e089b06e29325" providerId="LiveId" clId="{C0EB7109-A541-418C-8567-46BA1019EBAA}" dt="2023-08-03T07:42:32.008" v="1130" actId="26606"/>
        <pc:sldMkLst>
          <pc:docMk/>
          <pc:sldMk cId="1447072262" sldId="365"/>
        </pc:sldMkLst>
        <pc:spChg chg="mod">
          <ac:chgData name="murielle Conradt" userId="0a7e089b06e29325" providerId="LiveId" clId="{C0EB7109-A541-418C-8567-46BA1019EBAA}" dt="2023-08-03T07:42:32.008" v="1130" actId="26606"/>
          <ac:spMkLst>
            <pc:docMk/>
            <pc:sldMk cId="1447072262" sldId="365"/>
            <ac:spMk id="2" creationId="{BA4144D8-CD74-B659-EB93-3E09495C9786}"/>
          </ac:spMkLst>
        </pc:spChg>
        <pc:spChg chg="mod">
          <ac:chgData name="murielle Conradt" userId="0a7e089b06e29325" providerId="LiveId" clId="{C0EB7109-A541-418C-8567-46BA1019EBAA}" dt="2023-08-03T07:42:32.008" v="1130" actId="26606"/>
          <ac:spMkLst>
            <pc:docMk/>
            <pc:sldMk cId="1447072262" sldId="365"/>
            <ac:spMk id="3" creationId="{1760101F-BE41-71C3-E6CF-E3A530CD3A2B}"/>
          </ac:spMkLst>
        </pc:spChg>
        <pc:picChg chg="add">
          <ac:chgData name="murielle Conradt" userId="0a7e089b06e29325" providerId="LiveId" clId="{C0EB7109-A541-418C-8567-46BA1019EBAA}" dt="2023-08-03T07:42:32.008" v="1130" actId="26606"/>
          <ac:picMkLst>
            <pc:docMk/>
            <pc:sldMk cId="1447072262" sldId="365"/>
            <ac:picMk id="5" creationId="{18B26EC8-9C98-77F7-3528-2957E5696A10}"/>
          </ac:picMkLst>
        </pc:picChg>
        <pc:cxnChg chg="add">
          <ac:chgData name="murielle Conradt" userId="0a7e089b06e29325" providerId="LiveId" clId="{C0EB7109-A541-418C-8567-46BA1019EBAA}" dt="2023-08-03T07:42:32.008" v="1130" actId="26606"/>
          <ac:cxnSpMkLst>
            <pc:docMk/>
            <pc:sldMk cId="1447072262" sldId="365"/>
            <ac:cxnSpMk id="9" creationId="{B0AD926A-6A49-4FAF-A392-4534F4E93918}"/>
          </ac:cxnSpMkLst>
        </pc:cxnChg>
      </pc:sldChg>
      <pc:sldChg chg="addSp delSp modSp new mod setBg">
        <pc:chgData name="murielle Conradt" userId="0a7e089b06e29325" providerId="LiveId" clId="{C0EB7109-A541-418C-8567-46BA1019EBAA}" dt="2023-08-03T07:45:57.608" v="1405" actId="26606"/>
        <pc:sldMkLst>
          <pc:docMk/>
          <pc:sldMk cId="1351308202" sldId="366"/>
        </pc:sldMkLst>
        <pc:spChg chg="mod">
          <ac:chgData name="murielle Conradt" userId="0a7e089b06e29325" providerId="LiveId" clId="{C0EB7109-A541-418C-8567-46BA1019EBAA}" dt="2023-08-03T07:45:36.400" v="1403" actId="26606"/>
          <ac:spMkLst>
            <pc:docMk/>
            <pc:sldMk cId="1351308202" sldId="366"/>
            <ac:spMk id="2" creationId="{41E77FF3-9516-01BC-934D-10A8769C5DC2}"/>
          </ac:spMkLst>
        </pc:spChg>
        <pc:spChg chg="del mod">
          <ac:chgData name="murielle Conradt" userId="0a7e089b06e29325" providerId="LiveId" clId="{C0EB7109-A541-418C-8567-46BA1019EBAA}" dt="2023-08-03T07:45:36.400" v="1403" actId="26606"/>
          <ac:spMkLst>
            <pc:docMk/>
            <pc:sldMk cId="1351308202" sldId="366"/>
            <ac:spMk id="3" creationId="{EDD5286C-B353-0439-8F58-C12F46F33EA0}"/>
          </ac:spMkLst>
        </pc:spChg>
        <pc:graphicFrameChg chg="add mod modGraphic">
          <ac:chgData name="murielle Conradt" userId="0a7e089b06e29325" providerId="LiveId" clId="{C0EB7109-A541-418C-8567-46BA1019EBAA}" dt="2023-08-03T07:45:57.608" v="1405" actId="26606"/>
          <ac:graphicFrameMkLst>
            <pc:docMk/>
            <pc:sldMk cId="1351308202" sldId="366"/>
            <ac:graphicFrameMk id="5" creationId="{D6784E64-B9D6-FE74-77CE-D034B1A1F6B7}"/>
          </ac:graphicFrameMkLst>
        </pc:graphicFrameChg>
        <pc:cxnChg chg="add del">
          <ac:chgData name="murielle Conradt" userId="0a7e089b06e29325" providerId="LiveId" clId="{C0EB7109-A541-418C-8567-46BA1019EBAA}" dt="2023-08-03T07:45:57.608" v="1405" actId="26606"/>
          <ac:cxnSpMkLst>
            <pc:docMk/>
            <pc:sldMk cId="1351308202" sldId="366"/>
            <ac:cxnSpMk id="9" creationId="{0E117F94-4A49-4CCB-AB97-121615AE4FCA}"/>
          </ac:cxnSpMkLst>
        </pc:cxnChg>
        <pc:cxnChg chg="add">
          <ac:chgData name="murielle Conradt" userId="0a7e089b06e29325" providerId="LiveId" clId="{C0EB7109-A541-418C-8567-46BA1019EBAA}" dt="2023-08-03T07:45:57.608" v="1405" actId="26606"/>
          <ac:cxnSpMkLst>
            <pc:docMk/>
            <pc:sldMk cId="1351308202" sldId="366"/>
            <ac:cxnSpMk id="14" creationId="{0E117F94-4A49-4CCB-AB97-121615AE4FCA}"/>
          </ac:cxnSpMkLst>
        </pc:cxnChg>
      </pc:sldChg>
    </pc:docChg>
  </pc:docChgLst>
  <pc:docChgLst>
    <pc:chgData name="murielle Conradt" userId="0a7e089b06e29325" providerId="LiveId" clId="{C84D8BD1-DF1D-4F19-BAAD-7342AE363A66}"/>
    <pc:docChg chg="addSld delSld modSld">
      <pc:chgData name="murielle Conradt" userId="0a7e089b06e29325" providerId="LiveId" clId="{C84D8BD1-DF1D-4F19-BAAD-7342AE363A66}" dt="2022-11-29T17:42:07.869" v="17" actId="1076"/>
      <pc:docMkLst>
        <pc:docMk/>
      </pc:docMkLst>
      <pc:sldChg chg="modSp">
        <pc:chgData name="murielle Conradt" userId="0a7e089b06e29325" providerId="LiveId" clId="{C84D8BD1-DF1D-4F19-BAAD-7342AE363A66}" dt="2022-11-29T17:33:01.305" v="16"/>
        <pc:sldMkLst>
          <pc:docMk/>
          <pc:sldMk cId="4262805908" sldId="331"/>
        </pc:sldMkLst>
        <pc:graphicFrameChg chg="mod">
          <ac:chgData name="murielle Conradt" userId="0a7e089b06e29325" providerId="LiveId" clId="{C84D8BD1-DF1D-4F19-BAAD-7342AE363A66}" dt="2022-11-29T17:33:01.305" v="16"/>
          <ac:graphicFrameMkLst>
            <pc:docMk/>
            <pc:sldMk cId="4262805908" sldId="331"/>
            <ac:graphicFrameMk id="5" creationId="{A289FB16-955B-53E9-D026-5A8FAB5B9F20}"/>
          </ac:graphicFrameMkLst>
        </pc:graphicFrameChg>
      </pc:sldChg>
      <pc:sldChg chg="modSp mod">
        <pc:chgData name="murielle Conradt" userId="0a7e089b06e29325" providerId="LiveId" clId="{C84D8BD1-DF1D-4F19-BAAD-7342AE363A66}" dt="2022-11-29T17:42:07.869" v="17" actId="1076"/>
        <pc:sldMkLst>
          <pc:docMk/>
          <pc:sldMk cId="1727616595" sldId="337"/>
        </pc:sldMkLst>
        <pc:spChg chg="mod">
          <ac:chgData name="murielle Conradt" userId="0a7e089b06e29325" providerId="LiveId" clId="{C84D8BD1-DF1D-4F19-BAAD-7342AE363A66}" dt="2022-11-29T17:42:07.869" v="17" actId="1076"/>
          <ac:spMkLst>
            <pc:docMk/>
            <pc:sldMk cId="1727616595" sldId="337"/>
            <ac:spMk id="3" creationId="{CAA3A36B-2688-48D0-6A07-9F9ABC9683B3}"/>
          </ac:spMkLst>
        </pc:spChg>
      </pc:sldChg>
      <pc:sldChg chg="modSp new del mod">
        <pc:chgData name="murielle Conradt" userId="0a7e089b06e29325" providerId="LiveId" clId="{C84D8BD1-DF1D-4F19-BAAD-7342AE363A66}" dt="2022-11-17T05:52:35.327" v="15" actId="47"/>
        <pc:sldMkLst>
          <pc:docMk/>
          <pc:sldMk cId="2927221072" sldId="364"/>
        </pc:sldMkLst>
        <pc:spChg chg="mod">
          <ac:chgData name="murielle Conradt" userId="0a7e089b06e29325" providerId="LiveId" clId="{C84D8BD1-DF1D-4F19-BAAD-7342AE363A66}" dt="2022-11-17T05:52:21.685" v="14" actId="20577"/>
          <ac:spMkLst>
            <pc:docMk/>
            <pc:sldMk cId="2927221072" sldId="364"/>
            <ac:spMk id="2" creationId="{E0772FD7-A069-A228-AC31-2808DA93959D}"/>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image" Target="../media/image27.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6.png"/><Relationship Id="rId5" Type="http://schemas.openxmlformats.org/officeDocument/2006/relationships/image" Target="../media/image22.png"/><Relationship Id="rId10" Type="http://schemas.openxmlformats.org/officeDocument/2006/relationships/image" Target="../media/image26.svg"/><Relationship Id="rId4" Type="http://schemas.openxmlformats.org/officeDocument/2006/relationships/image" Target="../media/image21.svg"/><Relationship Id="rId9"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image" Target="../media/image27.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6.png"/><Relationship Id="rId5" Type="http://schemas.openxmlformats.org/officeDocument/2006/relationships/image" Target="../media/image22.png"/><Relationship Id="rId10" Type="http://schemas.openxmlformats.org/officeDocument/2006/relationships/image" Target="../media/image26.svg"/><Relationship Id="rId4" Type="http://schemas.openxmlformats.org/officeDocument/2006/relationships/image" Target="../media/image21.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D0E1F0-C4B4-49D2-B783-F0E293966AE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E3B4FD-14DA-4C60-8021-028AD7A04FA5}">
      <dgm:prSet/>
      <dgm:spPr/>
      <dgm:t>
        <a:bodyPr/>
        <a:lstStyle/>
        <a:p>
          <a:r>
            <a:rPr lang="en-US"/>
            <a:t>Citer les 3 rôles des mutualités</a:t>
          </a:r>
        </a:p>
      </dgm:t>
    </dgm:pt>
    <dgm:pt modelId="{BA6F2A29-E8B8-4A37-B6F0-993DE79AAD86}" type="parTrans" cxnId="{9451F1B7-8F3D-4235-826D-B87C32D31103}">
      <dgm:prSet/>
      <dgm:spPr/>
      <dgm:t>
        <a:bodyPr/>
        <a:lstStyle/>
        <a:p>
          <a:endParaRPr lang="en-US"/>
        </a:p>
      </dgm:t>
    </dgm:pt>
    <dgm:pt modelId="{D87AFE5F-93D5-4352-8BA4-ACF2A6DAC98C}" type="sibTrans" cxnId="{9451F1B7-8F3D-4235-826D-B87C32D31103}">
      <dgm:prSet/>
      <dgm:spPr/>
      <dgm:t>
        <a:bodyPr/>
        <a:lstStyle/>
        <a:p>
          <a:endParaRPr lang="en-US"/>
        </a:p>
      </dgm:t>
    </dgm:pt>
    <dgm:pt modelId="{C28A4AE3-5E1E-427D-85CD-4518DEA72425}">
      <dgm:prSet/>
      <dgm:spPr/>
      <dgm:t>
        <a:bodyPr/>
        <a:lstStyle/>
        <a:p>
          <a:r>
            <a:rPr lang="en-US"/>
            <a:t>Définir le tiers payant</a:t>
          </a:r>
        </a:p>
      </dgm:t>
    </dgm:pt>
    <dgm:pt modelId="{1C8B7B03-C80B-4737-9A32-85D4C8436777}" type="parTrans" cxnId="{D1205A72-979A-4449-AEC7-56DBC2CB9FCA}">
      <dgm:prSet/>
      <dgm:spPr/>
      <dgm:t>
        <a:bodyPr/>
        <a:lstStyle/>
        <a:p>
          <a:endParaRPr lang="en-US"/>
        </a:p>
      </dgm:t>
    </dgm:pt>
    <dgm:pt modelId="{60E3015C-4385-4EA6-B4A0-29AFE5F7B13B}" type="sibTrans" cxnId="{D1205A72-979A-4449-AEC7-56DBC2CB9FCA}">
      <dgm:prSet/>
      <dgm:spPr/>
      <dgm:t>
        <a:bodyPr/>
        <a:lstStyle/>
        <a:p>
          <a:endParaRPr lang="en-US"/>
        </a:p>
      </dgm:t>
    </dgm:pt>
    <dgm:pt modelId="{950159B2-2AE9-47E6-9480-B0DABF886436}">
      <dgm:prSet/>
      <dgm:spPr/>
      <dgm:t>
        <a:bodyPr/>
        <a:lstStyle/>
        <a:p>
          <a:r>
            <a:rPr lang="en-US"/>
            <a:t>Citer les professionnels de la santé indispensables à votre réseau de soins</a:t>
          </a:r>
        </a:p>
      </dgm:t>
    </dgm:pt>
    <dgm:pt modelId="{3CBECEDA-10A9-49C6-A912-A8658C5238F3}" type="parTrans" cxnId="{7C85DD31-9D02-4C14-A7AB-BFC19CB44770}">
      <dgm:prSet/>
      <dgm:spPr/>
      <dgm:t>
        <a:bodyPr/>
        <a:lstStyle/>
        <a:p>
          <a:endParaRPr lang="en-US"/>
        </a:p>
      </dgm:t>
    </dgm:pt>
    <dgm:pt modelId="{E4935FEB-0EE4-4B13-9F61-1AF063AC0BC7}" type="sibTrans" cxnId="{7C85DD31-9D02-4C14-A7AB-BFC19CB44770}">
      <dgm:prSet/>
      <dgm:spPr/>
      <dgm:t>
        <a:bodyPr/>
        <a:lstStyle/>
        <a:p>
          <a:endParaRPr lang="en-US"/>
        </a:p>
      </dgm:t>
    </dgm:pt>
    <dgm:pt modelId="{4ABDE1CA-E8E0-4E51-832F-ACBFE233B426}">
      <dgm:prSet/>
      <dgm:spPr/>
      <dgm:t>
        <a:bodyPr/>
        <a:lstStyle/>
        <a:p>
          <a:r>
            <a:rPr lang="en-US"/>
            <a:t>Définir l’ONE</a:t>
          </a:r>
        </a:p>
      </dgm:t>
    </dgm:pt>
    <dgm:pt modelId="{564CC9EE-4736-4EF7-86A8-577A0A4CD467}" type="parTrans" cxnId="{7885EB19-EEAD-47F3-9CC6-C8DA221C2AD2}">
      <dgm:prSet/>
      <dgm:spPr/>
      <dgm:t>
        <a:bodyPr/>
        <a:lstStyle/>
        <a:p>
          <a:endParaRPr lang="en-US"/>
        </a:p>
      </dgm:t>
    </dgm:pt>
    <dgm:pt modelId="{430D5BA4-2B43-4947-A371-0FF0AC7AF5E5}" type="sibTrans" cxnId="{7885EB19-EEAD-47F3-9CC6-C8DA221C2AD2}">
      <dgm:prSet/>
      <dgm:spPr/>
      <dgm:t>
        <a:bodyPr/>
        <a:lstStyle/>
        <a:p>
          <a:endParaRPr lang="en-US"/>
        </a:p>
      </dgm:t>
    </dgm:pt>
    <dgm:pt modelId="{17E9F28D-91FF-4455-9749-F1AB76C8A8A6}">
      <dgm:prSet/>
      <dgm:spPr/>
      <dgm:t>
        <a:bodyPr/>
        <a:lstStyle/>
        <a:p>
          <a:r>
            <a:rPr lang="en-US" dirty="0"/>
            <a:t>Citer les missions de </a:t>
          </a:r>
          <a:r>
            <a:rPr lang="en-US" dirty="0" err="1"/>
            <a:t>l’ONE</a:t>
          </a:r>
          <a:r>
            <a:rPr lang="en-US" dirty="0"/>
            <a:t> </a:t>
          </a:r>
        </a:p>
      </dgm:t>
    </dgm:pt>
    <dgm:pt modelId="{80F22F4F-AD73-4097-BCF3-649C6DC91128}" type="parTrans" cxnId="{E7495ED1-3769-497C-81B8-B1DDEB15B837}">
      <dgm:prSet/>
      <dgm:spPr/>
      <dgm:t>
        <a:bodyPr/>
        <a:lstStyle/>
        <a:p>
          <a:endParaRPr lang="en-US"/>
        </a:p>
      </dgm:t>
    </dgm:pt>
    <dgm:pt modelId="{BA5F7B11-C47D-4333-8528-771B8ADFB92E}" type="sibTrans" cxnId="{E7495ED1-3769-497C-81B8-B1DDEB15B837}">
      <dgm:prSet/>
      <dgm:spPr/>
      <dgm:t>
        <a:bodyPr/>
        <a:lstStyle/>
        <a:p>
          <a:endParaRPr lang="en-US"/>
        </a:p>
      </dgm:t>
    </dgm:pt>
    <dgm:pt modelId="{C757E1DD-3162-46B1-8F6A-3EB29948586F}" type="pres">
      <dgm:prSet presAssocID="{7BD0E1F0-C4B4-49D2-B783-F0E293966AEB}" presName="root" presStyleCnt="0">
        <dgm:presLayoutVars>
          <dgm:dir/>
          <dgm:resizeHandles val="exact"/>
        </dgm:presLayoutVars>
      </dgm:prSet>
      <dgm:spPr/>
    </dgm:pt>
    <dgm:pt modelId="{45FF2191-A877-44D9-B5E1-FF970EA0DE8A}" type="pres">
      <dgm:prSet presAssocID="{0FE3B4FD-14DA-4C60-8021-028AD7A04FA5}" presName="compNode" presStyleCnt="0"/>
      <dgm:spPr/>
    </dgm:pt>
    <dgm:pt modelId="{415C5832-DC1E-4FA2-9EA2-9FBC64774D5E}" type="pres">
      <dgm:prSet presAssocID="{0FE3B4FD-14DA-4C60-8021-028AD7A04FA5}" presName="bgRect" presStyleLbl="bgShp" presStyleIdx="0" presStyleCnt="5"/>
      <dgm:spPr/>
    </dgm:pt>
    <dgm:pt modelId="{684D58A8-A34E-4CF8-986C-227B007D9EFE}" type="pres">
      <dgm:prSet presAssocID="{0FE3B4FD-14DA-4C60-8021-028AD7A04FA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tilisateurs"/>
        </a:ext>
      </dgm:extLst>
    </dgm:pt>
    <dgm:pt modelId="{8D226232-BA01-40C3-9895-FC8F28CB71CE}" type="pres">
      <dgm:prSet presAssocID="{0FE3B4FD-14DA-4C60-8021-028AD7A04FA5}" presName="spaceRect" presStyleCnt="0"/>
      <dgm:spPr/>
    </dgm:pt>
    <dgm:pt modelId="{44D37C7B-BA36-4E89-8541-AEF1BDF3E604}" type="pres">
      <dgm:prSet presAssocID="{0FE3B4FD-14DA-4C60-8021-028AD7A04FA5}" presName="parTx" presStyleLbl="revTx" presStyleIdx="0" presStyleCnt="5">
        <dgm:presLayoutVars>
          <dgm:chMax val="0"/>
          <dgm:chPref val="0"/>
        </dgm:presLayoutVars>
      </dgm:prSet>
      <dgm:spPr/>
    </dgm:pt>
    <dgm:pt modelId="{744DA15B-2034-400E-9EE3-0B2EECC11C89}" type="pres">
      <dgm:prSet presAssocID="{D87AFE5F-93D5-4352-8BA4-ACF2A6DAC98C}" presName="sibTrans" presStyleCnt="0"/>
      <dgm:spPr/>
    </dgm:pt>
    <dgm:pt modelId="{EAD69967-01EC-418E-BE27-8333EBCEB2EE}" type="pres">
      <dgm:prSet presAssocID="{C28A4AE3-5E1E-427D-85CD-4518DEA72425}" presName="compNode" presStyleCnt="0"/>
      <dgm:spPr/>
    </dgm:pt>
    <dgm:pt modelId="{F0526D87-E44F-4030-A9B9-6714295A9075}" type="pres">
      <dgm:prSet presAssocID="{C28A4AE3-5E1E-427D-85CD-4518DEA72425}" presName="bgRect" presStyleLbl="bgShp" presStyleIdx="1" presStyleCnt="5"/>
      <dgm:spPr/>
    </dgm:pt>
    <dgm:pt modelId="{14DE17B4-495E-4BE0-987D-EC99D13F389F}" type="pres">
      <dgm:prSet presAssocID="{C28A4AE3-5E1E-427D-85CD-4518DEA7242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che"/>
        </a:ext>
      </dgm:extLst>
    </dgm:pt>
    <dgm:pt modelId="{4715DC6B-D67E-4ABD-873B-964D37D9EED5}" type="pres">
      <dgm:prSet presAssocID="{C28A4AE3-5E1E-427D-85CD-4518DEA72425}" presName="spaceRect" presStyleCnt="0"/>
      <dgm:spPr/>
    </dgm:pt>
    <dgm:pt modelId="{431B8D01-9F01-4E41-A9A7-8B86122C2525}" type="pres">
      <dgm:prSet presAssocID="{C28A4AE3-5E1E-427D-85CD-4518DEA72425}" presName="parTx" presStyleLbl="revTx" presStyleIdx="1" presStyleCnt="5">
        <dgm:presLayoutVars>
          <dgm:chMax val="0"/>
          <dgm:chPref val="0"/>
        </dgm:presLayoutVars>
      </dgm:prSet>
      <dgm:spPr/>
    </dgm:pt>
    <dgm:pt modelId="{D0732347-98B0-4FE1-A1C7-CFED08F68B13}" type="pres">
      <dgm:prSet presAssocID="{60E3015C-4385-4EA6-B4A0-29AFE5F7B13B}" presName="sibTrans" presStyleCnt="0"/>
      <dgm:spPr/>
    </dgm:pt>
    <dgm:pt modelId="{F357763C-44D1-4CC4-A5E2-84AFBF514D01}" type="pres">
      <dgm:prSet presAssocID="{950159B2-2AE9-47E6-9480-B0DABF886436}" presName="compNode" presStyleCnt="0"/>
      <dgm:spPr/>
    </dgm:pt>
    <dgm:pt modelId="{72F74100-608F-453C-89CA-E7D5E6CEB6CB}" type="pres">
      <dgm:prSet presAssocID="{950159B2-2AE9-47E6-9480-B0DABF886436}" presName="bgRect" presStyleLbl="bgShp" presStyleIdx="2" presStyleCnt="5"/>
      <dgm:spPr/>
    </dgm:pt>
    <dgm:pt modelId="{00B62219-6EAD-4474-85FE-B2599E359E81}" type="pres">
      <dgm:prSet presAssocID="{950159B2-2AE9-47E6-9480-B0DABF88643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ignée de main"/>
        </a:ext>
      </dgm:extLst>
    </dgm:pt>
    <dgm:pt modelId="{9AC34DB6-F87D-4CFC-8388-819C43D617D5}" type="pres">
      <dgm:prSet presAssocID="{950159B2-2AE9-47E6-9480-B0DABF886436}" presName="spaceRect" presStyleCnt="0"/>
      <dgm:spPr/>
    </dgm:pt>
    <dgm:pt modelId="{2B78CC37-565F-413E-BDB6-1D356B23F40D}" type="pres">
      <dgm:prSet presAssocID="{950159B2-2AE9-47E6-9480-B0DABF886436}" presName="parTx" presStyleLbl="revTx" presStyleIdx="2" presStyleCnt="5">
        <dgm:presLayoutVars>
          <dgm:chMax val="0"/>
          <dgm:chPref val="0"/>
        </dgm:presLayoutVars>
      </dgm:prSet>
      <dgm:spPr/>
    </dgm:pt>
    <dgm:pt modelId="{535623A1-F820-4519-90F5-790F01499335}" type="pres">
      <dgm:prSet presAssocID="{E4935FEB-0EE4-4B13-9F61-1AF063AC0BC7}" presName="sibTrans" presStyleCnt="0"/>
      <dgm:spPr/>
    </dgm:pt>
    <dgm:pt modelId="{A9E0CCDF-FC29-48E6-8995-8650F421ADC5}" type="pres">
      <dgm:prSet presAssocID="{4ABDE1CA-E8E0-4E51-832F-ACBFE233B426}" presName="compNode" presStyleCnt="0"/>
      <dgm:spPr/>
    </dgm:pt>
    <dgm:pt modelId="{B10AADC4-DB44-4B2C-B076-534882E5DF27}" type="pres">
      <dgm:prSet presAssocID="{4ABDE1CA-E8E0-4E51-832F-ACBFE233B426}" presName="bgRect" presStyleLbl="bgShp" presStyleIdx="3" presStyleCnt="5"/>
      <dgm:spPr/>
    </dgm:pt>
    <dgm:pt modelId="{8C2DF0D2-A63E-4519-AC40-8C5ACED850B0}" type="pres">
      <dgm:prSet presAssocID="{4ABDE1CA-E8E0-4E51-832F-ACBFE233B42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65B602EE-1244-445B-B131-F378EDCC8F4E}" type="pres">
      <dgm:prSet presAssocID="{4ABDE1CA-E8E0-4E51-832F-ACBFE233B426}" presName="spaceRect" presStyleCnt="0"/>
      <dgm:spPr/>
    </dgm:pt>
    <dgm:pt modelId="{6C52A05D-2DFB-4964-9A34-F4E029AE8A06}" type="pres">
      <dgm:prSet presAssocID="{4ABDE1CA-E8E0-4E51-832F-ACBFE233B426}" presName="parTx" presStyleLbl="revTx" presStyleIdx="3" presStyleCnt="5">
        <dgm:presLayoutVars>
          <dgm:chMax val="0"/>
          <dgm:chPref val="0"/>
        </dgm:presLayoutVars>
      </dgm:prSet>
      <dgm:spPr/>
    </dgm:pt>
    <dgm:pt modelId="{5127540D-ED9C-474F-B896-AA20D729DE6B}" type="pres">
      <dgm:prSet presAssocID="{430D5BA4-2B43-4947-A371-0FF0AC7AF5E5}" presName="sibTrans" presStyleCnt="0"/>
      <dgm:spPr/>
    </dgm:pt>
    <dgm:pt modelId="{409F054A-328E-4E1C-83BF-104E257079A0}" type="pres">
      <dgm:prSet presAssocID="{17E9F28D-91FF-4455-9749-F1AB76C8A8A6}" presName="compNode" presStyleCnt="0"/>
      <dgm:spPr/>
    </dgm:pt>
    <dgm:pt modelId="{2CB6C87F-BDA0-492F-AA27-763C85FE3213}" type="pres">
      <dgm:prSet presAssocID="{17E9F28D-91FF-4455-9749-F1AB76C8A8A6}" presName="bgRect" presStyleLbl="bgShp" presStyleIdx="4" presStyleCnt="5"/>
      <dgm:spPr/>
    </dgm:pt>
    <dgm:pt modelId="{F2DF9815-6B7E-4DA5-9770-B9712D0ACB29}" type="pres">
      <dgm:prSet presAssocID="{17E9F28D-91FF-4455-9749-F1AB76C8A8A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rayon"/>
        </a:ext>
      </dgm:extLst>
    </dgm:pt>
    <dgm:pt modelId="{84A52698-7B9A-48DC-BC70-B941D19661FF}" type="pres">
      <dgm:prSet presAssocID="{17E9F28D-91FF-4455-9749-F1AB76C8A8A6}" presName="spaceRect" presStyleCnt="0"/>
      <dgm:spPr/>
    </dgm:pt>
    <dgm:pt modelId="{253371E2-5B2F-4DC8-A1CC-A9B71ED45B6B}" type="pres">
      <dgm:prSet presAssocID="{17E9F28D-91FF-4455-9749-F1AB76C8A8A6}" presName="parTx" presStyleLbl="revTx" presStyleIdx="4" presStyleCnt="5">
        <dgm:presLayoutVars>
          <dgm:chMax val="0"/>
          <dgm:chPref val="0"/>
        </dgm:presLayoutVars>
      </dgm:prSet>
      <dgm:spPr/>
    </dgm:pt>
  </dgm:ptLst>
  <dgm:cxnLst>
    <dgm:cxn modelId="{7885EB19-EEAD-47F3-9CC6-C8DA221C2AD2}" srcId="{7BD0E1F0-C4B4-49D2-B783-F0E293966AEB}" destId="{4ABDE1CA-E8E0-4E51-832F-ACBFE233B426}" srcOrd="3" destOrd="0" parTransId="{564CC9EE-4736-4EF7-86A8-577A0A4CD467}" sibTransId="{430D5BA4-2B43-4947-A371-0FF0AC7AF5E5}"/>
    <dgm:cxn modelId="{D2A5871B-87C4-46DB-BFBC-6EFFB928E233}" type="presOf" srcId="{17E9F28D-91FF-4455-9749-F1AB76C8A8A6}" destId="{253371E2-5B2F-4DC8-A1CC-A9B71ED45B6B}" srcOrd="0" destOrd="0" presId="urn:microsoft.com/office/officeart/2018/2/layout/IconVerticalSolidList"/>
    <dgm:cxn modelId="{7C85DD31-9D02-4C14-A7AB-BFC19CB44770}" srcId="{7BD0E1F0-C4B4-49D2-B783-F0E293966AEB}" destId="{950159B2-2AE9-47E6-9480-B0DABF886436}" srcOrd="2" destOrd="0" parTransId="{3CBECEDA-10A9-49C6-A912-A8658C5238F3}" sibTransId="{E4935FEB-0EE4-4B13-9F61-1AF063AC0BC7}"/>
    <dgm:cxn modelId="{D1205A72-979A-4449-AEC7-56DBC2CB9FCA}" srcId="{7BD0E1F0-C4B4-49D2-B783-F0E293966AEB}" destId="{C28A4AE3-5E1E-427D-85CD-4518DEA72425}" srcOrd="1" destOrd="0" parTransId="{1C8B7B03-C80B-4737-9A32-85D4C8436777}" sibTransId="{60E3015C-4385-4EA6-B4A0-29AFE5F7B13B}"/>
    <dgm:cxn modelId="{B2966955-4CC5-4D27-B5FE-C00A2AC7CEAB}" type="presOf" srcId="{950159B2-2AE9-47E6-9480-B0DABF886436}" destId="{2B78CC37-565F-413E-BDB6-1D356B23F40D}" srcOrd="0" destOrd="0" presId="urn:microsoft.com/office/officeart/2018/2/layout/IconVerticalSolidList"/>
    <dgm:cxn modelId="{C4562079-768A-4D21-9159-B5D8FD1025FC}" type="presOf" srcId="{7BD0E1F0-C4B4-49D2-B783-F0E293966AEB}" destId="{C757E1DD-3162-46B1-8F6A-3EB29948586F}" srcOrd="0" destOrd="0" presId="urn:microsoft.com/office/officeart/2018/2/layout/IconVerticalSolidList"/>
    <dgm:cxn modelId="{9451F1B7-8F3D-4235-826D-B87C32D31103}" srcId="{7BD0E1F0-C4B4-49D2-B783-F0E293966AEB}" destId="{0FE3B4FD-14DA-4C60-8021-028AD7A04FA5}" srcOrd="0" destOrd="0" parTransId="{BA6F2A29-E8B8-4A37-B6F0-993DE79AAD86}" sibTransId="{D87AFE5F-93D5-4352-8BA4-ACF2A6DAC98C}"/>
    <dgm:cxn modelId="{73D126B9-27E1-4026-892E-433273B543F4}" type="presOf" srcId="{0FE3B4FD-14DA-4C60-8021-028AD7A04FA5}" destId="{44D37C7B-BA36-4E89-8541-AEF1BDF3E604}" srcOrd="0" destOrd="0" presId="urn:microsoft.com/office/officeart/2018/2/layout/IconVerticalSolidList"/>
    <dgm:cxn modelId="{384952C9-A570-4144-A4FB-4F5F28C5A4F2}" type="presOf" srcId="{C28A4AE3-5E1E-427D-85CD-4518DEA72425}" destId="{431B8D01-9F01-4E41-A9A7-8B86122C2525}" srcOrd="0" destOrd="0" presId="urn:microsoft.com/office/officeart/2018/2/layout/IconVerticalSolidList"/>
    <dgm:cxn modelId="{E7495ED1-3769-497C-81B8-B1DDEB15B837}" srcId="{7BD0E1F0-C4B4-49D2-B783-F0E293966AEB}" destId="{17E9F28D-91FF-4455-9749-F1AB76C8A8A6}" srcOrd="4" destOrd="0" parTransId="{80F22F4F-AD73-4097-BCF3-649C6DC91128}" sibTransId="{BA5F7B11-C47D-4333-8528-771B8ADFB92E}"/>
    <dgm:cxn modelId="{B51597E6-998C-452A-B4D2-FFA2C0D9658B}" type="presOf" srcId="{4ABDE1CA-E8E0-4E51-832F-ACBFE233B426}" destId="{6C52A05D-2DFB-4964-9A34-F4E029AE8A06}" srcOrd="0" destOrd="0" presId="urn:microsoft.com/office/officeart/2018/2/layout/IconVerticalSolidList"/>
    <dgm:cxn modelId="{0738538C-82A9-468E-B9BB-BC427554914A}" type="presParOf" srcId="{C757E1DD-3162-46B1-8F6A-3EB29948586F}" destId="{45FF2191-A877-44D9-B5E1-FF970EA0DE8A}" srcOrd="0" destOrd="0" presId="urn:microsoft.com/office/officeart/2018/2/layout/IconVerticalSolidList"/>
    <dgm:cxn modelId="{3310D65A-AE51-4A6E-9390-1CF859BDFF86}" type="presParOf" srcId="{45FF2191-A877-44D9-B5E1-FF970EA0DE8A}" destId="{415C5832-DC1E-4FA2-9EA2-9FBC64774D5E}" srcOrd="0" destOrd="0" presId="urn:microsoft.com/office/officeart/2018/2/layout/IconVerticalSolidList"/>
    <dgm:cxn modelId="{11E0CFB3-2158-4B91-A82C-3DBF4DBC1621}" type="presParOf" srcId="{45FF2191-A877-44D9-B5E1-FF970EA0DE8A}" destId="{684D58A8-A34E-4CF8-986C-227B007D9EFE}" srcOrd="1" destOrd="0" presId="urn:microsoft.com/office/officeart/2018/2/layout/IconVerticalSolidList"/>
    <dgm:cxn modelId="{B4B00347-08FE-4B45-82E9-C2A44E02645F}" type="presParOf" srcId="{45FF2191-A877-44D9-B5E1-FF970EA0DE8A}" destId="{8D226232-BA01-40C3-9895-FC8F28CB71CE}" srcOrd="2" destOrd="0" presId="urn:microsoft.com/office/officeart/2018/2/layout/IconVerticalSolidList"/>
    <dgm:cxn modelId="{4D5EA1E4-E0BD-4B56-8039-FEEE3BFFE9C0}" type="presParOf" srcId="{45FF2191-A877-44D9-B5E1-FF970EA0DE8A}" destId="{44D37C7B-BA36-4E89-8541-AEF1BDF3E604}" srcOrd="3" destOrd="0" presId="urn:microsoft.com/office/officeart/2018/2/layout/IconVerticalSolidList"/>
    <dgm:cxn modelId="{D6ED2D8E-0EE1-4919-B70B-ED79A3294966}" type="presParOf" srcId="{C757E1DD-3162-46B1-8F6A-3EB29948586F}" destId="{744DA15B-2034-400E-9EE3-0B2EECC11C89}" srcOrd="1" destOrd="0" presId="urn:microsoft.com/office/officeart/2018/2/layout/IconVerticalSolidList"/>
    <dgm:cxn modelId="{F1FF1A7B-07EA-4F37-9105-688DC7587FD7}" type="presParOf" srcId="{C757E1DD-3162-46B1-8F6A-3EB29948586F}" destId="{EAD69967-01EC-418E-BE27-8333EBCEB2EE}" srcOrd="2" destOrd="0" presId="urn:microsoft.com/office/officeart/2018/2/layout/IconVerticalSolidList"/>
    <dgm:cxn modelId="{B21F030C-0E27-49C9-9948-5A1E5312EE2A}" type="presParOf" srcId="{EAD69967-01EC-418E-BE27-8333EBCEB2EE}" destId="{F0526D87-E44F-4030-A9B9-6714295A9075}" srcOrd="0" destOrd="0" presId="urn:microsoft.com/office/officeart/2018/2/layout/IconVerticalSolidList"/>
    <dgm:cxn modelId="{6CDC8DCD-C292-4CF4-A220-EE0E1B0F34D6}" type="presParOf" srcId="{EAD69967-01EC-418E-BE27-8333EBCEB2EE}" destId="{14DE17B4-495E-4BE0-987D-EC99D13F389F}" srcOrd="1" destOrd="0" presId="urn:microsoft.com/office/officeart/2018/2/layout/IconVerticalSolidList"/>
    <dgm:cxn modelId="{E040BE40-FCA0-4355-89E9-D1C96A415470}" type="presParOf" srcId="{EAD69967-01EC-418E-BE27-8333EBCEB2EE}" destId="{4715DC6B-D67E-4ABD-873B-964D37D9EED5}" srcOrd="2" destOrd="0" presId="urn:microsoft.com/office/officeart/2018/2/layout/IconVerticalSolidList"/>
    <dgm:cxn modelId="{DCEB00E1-9DBC-4199-9C9D-8145D5EBAEB9}" type="presParOf" srcId="{EAD69967-01EC-418E-BE27-8333EBCEB2EE}" destId="{431B8D01-9F01-4E41-A9A7-8B86122C2525}" srcOrd="3" destOrd="0" presId="urn:microsoft.com/office/officeart/2018/2/layout/IconVerticalSolidList"/>
    <dgm:cxn modelId="{E9552F11-E9C0-47E3-B773-09B6FA49D5C8}" type="presParOf" srcId="{C757E1DD-3162-46B1-8F6A-3EB29948586F}" destId="{D0732347-98B0-4FE1-A1C7-CFED08F68B13}" srcOrd="3" destOrd="0" presId="urn:microsoft.com/office/officeart/2018/2/layout/IconVerticalSolidList"/>
    <dgm:cxn modelId="{F27F7713-85D3-43A7-97D2-DBFC07D74F62}" type="presParOf" srcId="{C757E1DD-3162-46B1-8F6A-3EB29948586F}" destId="{F357763C-44D1-4CC4-A5E2-84AFBF514D01}" srcOrd="4" destOrd="0" presId="urn:microsoft.com/office/officeart/2018/2/layout/IconVerticalSolidList"/>
    <dgm:cxn modelId="{6CD47070-5B9B-45A1-BB43-FFF4A2452758}" type="presParOf" srcId="{F357763C-44D1-4CC4-A5E2-84AFBF514D01}" destId="{72F74100-608F-453C-89CA-E7D5E6CEB6CB}" srcOrd="0" destOrd="0" presId="urn:microsoft.com/office/officeart/2018/2/layout/IconVerticalSolidList"/>
    <dgm:cxn modelId="{438DC109-182E-46E5-A0D8-9E49E64D3E61}" type="presParOf" srcId="{F357763C-44D1-4CC4-A5E2-84AFBF514D01}" destId="{00B62219-6EAD-4474-85FE-B2599E359E81}" srcOrd="1" destOrd="0" presId="urn:microsoft.com/office/officeart/2018/2/layout/IconVerticalSolidList"/>
    <dgm:cxn modelId="{86283E03-55F3-4496-83F4-2207D383D298}" type="presParOf" srcId="{F357763C-44D1-4CC4-A5E2-84AFBF514D01}" destId="{9AC34DB6-F87D-4CFC-8388-819C43D617D5}" srcOrd="2" destOrd="0" presId="urn:microsoft.com/office/officeart/2018/2/layout/IconVerticalSolidList"/>
    <dgm:cxn modelId="{B930BBE9-4121-4779-81EA-A1CAE6FB5D5A}" type="presParOf" srcId="{F357763C-44D1-4CC4-A5E2-84AFBF514D01}" destId="{2B78CC37-565F-413E-BDB6-1D356B23F40D}" srcOrd="3" destOrd="0" presId="urn:microsoft.com/office/officeart/2018/2/layout/IconVerticalSolidList"/>
    <dgm:cxn modelId="{62C6230A-974C-4D80-BE62-F3BAB745D48A}" type="presParOf" srcId="{C757E1DD-3162-46B1-8F6A-3EB29948586F}" destId="{535623A1-F820-4519-90F5-790F01499335}" srcOrd="5" destOrd="0" presId="urn:microsoft.com/office/officeart/2018/2/layout/IconVerticalSolidList"/>
    <dgm:cxn modelId="{4A913FE6-90E8-4FEE-8323-3B76A850A7E0}" type="presParOf" srcId="{C757E1DD-3162-46B1-8F6A-3EB29948586F}" destId="{A9E0CCDF-FC29-48E6-8995-8650F421ADC5}" srcOrd="6" destOrd="0" presId="urn:microsoft.com/office/officeart/2018/2/layout/IconVerticalSolidList"/>
    <dgm:cxn modelId="{FFA81900-0C13-4605-9D54-120352D13CED}" type="presParOf" srcId="{A9E0CCDF-FC29-48E6-8995-8650F421ADC5}" destId="{B10AADC4-DB44-4B2C-B076-534882E5DF27}" srcOrd="0" destOrd="0" presId="urn:microsoft.com/office/officeart/2018/2/layout/IconVerticalSolidList"/>
    <dgm:cxn modelId="{E82C0EDF-6B84-4956-B198-E615FC2038FB}" type="presParOf" srcId="{A9E0CCDF-FC29-48E6-8995-8650F421ADC5}" destId="{8C2DF0D2-A63E-4519-AC40-8C5ACED850B0}" srcOrd="1" destOrd="0" presId="urn:microsoft.com/office/officeart/2018/2/layout/IconVerticalSolidList"/>
    <dgm:cxn modelId="{244F71F1-10ED-48ED-8AA2-32409E780C3C}" type="presParOf" srcId="{A9E0CCDF-FC29-48E6-8995-8650F421ADC5}" destId="{65B602EE-1244-445B-B131-F378EDCC8F4E}" srcOrd="2" destOrd="0" presId="urn:microsoft.com/office/officeart/2018/2/layout/IconVerticalSolidList"/>
    <dgm:cxn modelId="{BBED373B-FC76-45BD-AC29-E4C048442CC1}" type="presParOf" srcId="{A9E0CCDF-FC29-48E6-8995-8650F421ADC5}" destId="{6C52A05D-2DFB-4964-9A34-F4E029AE8A06}" srcOrd="3" destOrd="0" presId="urn:microsoft.com/office/officeart/2018/2/layout/IconVerticalSolidList"/>
    <dgm:cxn modelId="{463369E8-3D06-4685-ABE6-E5FB72CF2A61}" type="presParOf" srcId="{C757E1DD-3162-46B1-8F6A-3EB29948586F}" destId="{5127540D-ED9C-474F-B896-AA20D729DE6B}" srcOrd="7" destOrd="0" presId="urn:microsoft.com/office/officeart/2018/2/layout/IconVerticalSolidList"/>
    <dgm:cxn modelId="{C935D280-71A5-47EB-B4EA-8FD23AC29A19}" type="presParOf" srcId="{C757E1DD-3162-46B1-8F6A-3EB29948586F}" destId="{409F054A-328E-4E1C-83BF-104E257079A0}" srcOrd="8" destOrd="0" presId="urn:microsoft.com/office/officeart/2018/2/layout/IconVerticalSolidList"/>
    <dgm:cxn modelId="{0DE4E965-9FCC-4202-BB4E-D5E4F1709A21}" type="presParOf" srcId="{409F054A-328E-4E1C-83BF-104E257079A0}" destId="{2CB6C87F-BDA0-492F-AA27-763C85FE3213}" srcOrd="0" destOrd="0" presId="urn:microsoft.com/office/officeart/2018/2/layout/IconVerticalSolidList"/>
    <dgm:cxn modelId="{B86B2ADC-3F6F-4BD4-AB00-BCE3CC58221C}" type="presParOf" srcId="{409F054A-328E-4E1C-83BF-104E257079A0}" destId="{F2DF9815-6B7E-4DA5-9770-B9712D0ACB29}" srcOrd="1" destOrd="0" presId="urn:microsoft.com/office/officeart/2018/2/layout/IconVerticalSolidList"/>
    <dgm:cxn modelId="{7011E114-F78B-4D0E-B6CA-F82F9628B530}" type="presParOf" srcId="{409F054A-328E-4E1C-83BF-104E257079A0}" destId="{84A52698-7B9A-48DC-BC70-B941D19661FF}" srcOrd="2" destOrd="0" presId="urn:microsoft.com/office/officeart/2018/2/layout/IconVerticalSolidList"/>
    <dgm:cxn modelId="{261D285D-E6BB-43E8-AED6-DC0353AD622A}" type="presParOf" srcId="{409F054A-328E-4E1C-83BF-104E257079A0}" destId="{253371E2-5B2F-4DC8-A1CC-A9B71ED45B6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331E25-CCD0-45C9-836B-3181B2710440}"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19DA89D3-6C3F-45A0-998A-CED88D059AF4}">
      <dgm:prSet/>
      <dgm:spPr/>
      <dgm:t>
        <a:bodyPr/>
        <a:lstStyle/>
        <a:p>
          <a:r>
            <a:rPr lang="fr-FR" dirty="0"/>
            <a:t>➢ Diminution de l'aptitude à penser ou à se concentrer ou indécision presque tous les jours (signalée par la personne ou observée par les autres)</a:t>
          </a:r>
        </a:p>
        <a:p>
          <a:r>
            <a:rPr lang="fr-FR" dirty="0"/>
            <a:t> ➢ Pensées de mort récurrentes (pas seulement une peur de mourir), idées suicidaires récurrentes sans plan précis ou tentative de suicide ou plan précis pour se suicider. </a:t>
          </a:r>
          <a:endParaRPr lang="en-US" dirty="0"/>
        </a:p>
      </dgm:t>
    </dgm:pt>
    <dgm:pt modelId="{47F20286-0614-4542-AF18-34B7A6B4C3DF}" type="parTrans" cxnId="{5CB8A50F-82EF-4DE0-B6AB-E86F17E18E4C}">
      <dgm:prSet/>
      <dgm:spPr/>
      <dgm:t>
        <a:bodyPr/>
        <a:lstStyle/>
        <a:p>
          <a:endParaRPr lang="en-US"/>
        </a:p>
      </dgm:t>
    </dgm:pt>
    <dgm:pt modelId="{0709C836-CB5E-4D90-9DA7-BE0E977A8374}" type="sibTrans" cxnId="{5CB8A50F-82EF-4DE0-B6AB-E86F17E18E4C}">
      <dgm:prSet/>
      <dgm:spPr/>
      <dgm:t>
        <a:bodyPr/>
        <a:lstStyle/>
        <a:p>
          <a:endParaRPr lang="en-US"/>
        </a:p>
      </dgm:t>
    </dgm:pt>
    <dgm:pt modelId="{F63A1A43-4FE7-4114-AB7E-03381F6D9808}">
      <dgm:prSet/>
      <dgm:spPr/>
      <dgm:t>
        <a:bodyPr/>
        <a:lstStyle/>
        <a:p>
          <a:r>
            <a:rPr lang="fr-FR"/>
            <a:t>Source: http://www.psychomedia.qc.ca/dsm-5/2016-04-04/criteres-diagnostiques-depression-majeur</a:t>
          </a:r>
          <a:endParaRPr lang="en-US"/>
        </a:p>
      </dgm:t>
    </dgm:pt>
    <dgm:pt modelId="{51DD4C89-DADE-4DC3-8B1E-9DAF9CC4F298}" type="parTrans" cxnId="{2D8864B1-11A6-4DF4-867C-B9165F835CD1}">
      <dgm:prSet/>
      <dgm:spPr/>
      <dgm:t>
        <a:bodyPr/>
        <a:lstStyle/>
        <a:p>
          <a:endParaRPr lang="en-US"/>
        </a:p>
      </dgm:t>
    </dgm:pt>
    <dgm:pt modelId="{B402292B-36B0-43F0-8874-6D0706C821F9}" type="sibTrans" cxnId="{2D8864B1-11A6-4DF4-867C-B9165F835CD1}">
      <dgm:prSet/>
      <dgm:spPr/>
      <dgm:t>
        <a:bodyPr/>
        <a:lstStyle/>
        <a:p>
          <a:endParaRPr lang="en-US"/>
        </a:p>
      </dgm:t>
    </dgm:pt>
    <dgm:pt modelId="{F6DBD0A1-71F9-47A3-A628-477101E5F814}" type="pres">
      <dgm:prSet presAssocID="{8E331E25-CCD0-45C9-836B-3181B2710440}" presName="Name0" presStyleCnt="0">
        <dgm:presLayoutVars>
          <dgm:dir/>
          <dgm:animLvl val="lvl"/>
          <dgm:resizeHandles val="exact"/>
        </dgm:presLayoutVars>
      </dgm:prSet>
      <dgm:spPr/>
    </dgm:pt>
    <dgm:pt modelId="{6DFB8429-8F2B-4D17-83F9-C9AFB8189098}" type="pres">
      <dgm:prSet presAssocID="{F63A1A43-4FE7-4114-AB7E-03381F6D9808}" presName="boxAndChildren" presStyleCnt="0"/>
      <dgm:spPr/>
    </dgm:pt>
    <dgm:pt modelId="{B8648B29-6245-4BE5-9F73-C55C2F449A50}" type="pres">
      <dgm:prSet presAssocID="{F63A1A43-4FE7-4114-AB7E-03381F6D9808}" presName="parentTextBox" presStyleLbl="node1" presStyleIdx="0" presStyleCnt="2"/>
      <dgm:spPr/>
    </dgm:pt>
    <dgm:pt modelId="{F059DE3F-2C70-45CA-90D2-3930070F2831}" type="pres">
      <dgm:prSet presAssocID="{0709C836-CB5E-4D90-9DA7-BE0E977A8374}" presName="sp" presStyleCnt="0"/>
      <dgm:spPr/>
    </dgm:pt>
    <dgm:pt modelId="{E8761433-E5FC-4B8C-8303-2917019F42A7}" type="pres">
      <dgm:prSet presAssocID="{19DA89D3-6C3F-45A0-998A-CED88D059AF4}" presName="arrowAndChildren" presStyleCnt="0"/>
      <dgm:spPr/>
    </dgm:pt>
    <dgm:pt modelId="{A77BC7D6-83E9-4091-9C93-56FEB2FFF3FA}" type="pres">
      <dgm:prSet presAssocID="{19DA89D3-6C3F-45A0-998A-CED88D059AF4}" presName="parentTextArrow" presStyleLbl="node1" presStyleIdx="1" presStyleCnt="2"/>
      <dgm:spPr/>
    </dgm:pt>
  </dgm:ptLst>
  <dgm:cxnLst>
    <dgm:cxn modelId="{5CB8A50F-82EF-4DE0-B6AB-E86F17E18E4C}" srcId="{8E331E25-CCD0-45C9-836B-3181B2710440}" destId="{19DA89D3-6C3F-45A0-998A-CED88D059AF4}" srcOrd="0" destOrd="0" parTransId="{47F20286-0614-4542-AF18-34B7A6B4C3DF}" sibTransId="{0709C836-CB5E-4D90-9DA7-BE0E977A8374}"/>
    <dgm:cxn modelId="{A18C257D-A484-4D83-8E37-E6D4ECFE7EB6}" type="presOf" srcId="{F63A1A43-4FE7-4114-AB7E-03381F6D9808}" destId="{B8648B29-6245-4BE5-9F73-C55C2F449A50}" srcOrd="0" destOrd="0" presId="urn:microsoft.com/office/officeart/2005/8/layout/process4"/>
    <dgm:cxn modelId="{2D8864B1-11A6-4DF4-867C-B9165F835CD1}" srcId="{8E331E25-CCD0-45C9-836B-3181B2710440}" destId="{F63A1A43-4FE7-4114-AB7E-03381F6D9808}" srcOrd="1" destOrd="0" parTransId="{51DD4C89-DADE-4DC3-8B1E-9DAF9CC4F298}" sibTransId="{B402292B-36B0-43F0-8874-6D0706C821F9}"/>
    <dgm:cxn modelId="{8EE72FE2-DFD9-4EB3-8884-A94C98AD9995}" type="presOf" srcId="{19DA89D3-6C3F-45A0-998A-CED88D059AF4}" destId="{A77BC7D6-83E9-4091-9C93-56FEB2FFF3FA}" srcOrd="0" destOrd="0" presId="urn:microsoft.com/office/officeart/2005/8/layout/process4"/>
    <dgm:cxn modelId="{7B98A3E5-1FA5-49F8-A1FF-2CCFD8F77E7E}" type="presOf" srcId="{8E331E25-CCD0-45C9-836B-3181B2710440}" destId="{F6DBD0A1-71F9-47A3-A628-477101E5F814}" srcOrd="0" destOrd="0" presId="urn:microsoft.com/office/officeart/2005/8/layout/process4"/>
    <dgm:cxn modelId="{85057A19-C87E-45EF-B4FF-BDD922660281}" type="presParOf" srcId="{F6DBD0A1-71F9-47A3-A628-477101E5F814}" destId="{6DFB8429-8F2B-4D17-83F9-C9AFB8189098}" srcOrd="0" destOrd="0" presId="urn:microsoft.com/office/officeart/2005/8/layout/process4"/>
    <dgm:cxn modelId="{7AC3B860-024E-4FE5-ADAA-89F700A63840}" type="presParOf" srcId="{6DFB8429-8F2B-4D17-83F9-C9AFB8189098}" destId="{B8648B29-6245-4BE5-9F73-C55C2F449A50}" srcOrd="0" destOrd="0" presId="urn:microsoft.com/office/officeart/2005/8/layout/process4"/>
    <dgm:cxn modelId="{5A496633-3098-4D23-A84E-F0BCC0582630}" type="presParOf" srcId="{F6DBD0A1-71F9-47A3-A628-477101E5F814}" destId="{F059DE3F-2C70-45CA-90D2-3930070F2831}" srcOrd="1" destOrd="0" presId="urn:microsoft.com/office/officeart/2005/8/layout/process4"/>
    <dgm:cxn modelId="{05EDC015-ED6E-4290-876D-649AB8D256D4}" type="presParOf" srcId="{F6DBD0A1-71F9-47A3-A628-477101E5F814}" destId="{E8761433-E5FC-4B8C-8303-2917019F42A7}" srcOrd="2" destOrd="0" presId="urn:microsoft.com/office/officeart/2005/8/layout/process4"/>
    <dgm:cxn modelId="{1F76D78C-5E41-4F99-8A49-0E86E8717DB4}" type="presParOf" srcId="{E8761433-E5FC-4B8C-8303-2917019F42A7}" destId="{A77BC7D6-83E9-4091-9C93-56FEB2FFF3F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CAAA9A-37AD-4F99-9FC3-3543621B63CE}"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49AEB965-F2B7-41BC-8F01-3F61E033EEA5}">
      <dgm:prSet/>
      <dgm:spPr/>
      <dgm:t>
        <a:bodyPr/>
        <a:lstStyle/>
        <a:p>
          <a:r>
            <a:rPr lang="en-US"/>
            <a:t>Qu’est-ce qu’une sage-femme en extra-hospitalier</a:t>
          </a:r>
        </a:p>
      </dgm:t>
    </dgm:pt>
    <dgm:pt modelId="{C7F54220-AF19-4709-81BE-AEF0D259D356}" type="parTrans" cxnId="{86A4CC41-2FBC-4DD9-B5E4-16C2EC8FE94F}">
      <dgm:prSet/>
      <dgm:spPr/>
      <dgm:t>
        <a:bodyPr/>
        <a:lstStyle/>
        <a:p>
          <a:endParaRPr lang="en-US"/>
        </a:p>
      </dgm:t>
    </dgm:pt>
    <dgm:pt modelId="{23511244-55A8-4B41-8124-0DB87C83BFF7}" type="sibTrans" cxnId="{86A4CC41-2FBC-4DD9-B5E4-16C2EC8FE94F}">
      <dgm:prSet/>
      <dgm:spPr/>
      <dgm:t>
        <a:bodyPr/>
        <a:lstStyle/>
        <a:p>
          <a:endParaRPr lang="en-US"/>
        </a:p>
      </dgm:t>
    </dgm:pt>
    <dgm:pt modelId="{C66C2081-EDF6-490F-AB84-9917ADA4FC9F}">
      <dgm:prSet/>
      <dgm:spPr/>
      <dgm:t>
        <a:bodyPr/>
        <a:lstStyle/>
        <a:p>
          <a:r>
            <a:rPr lang="en-US"/>
            <a:t>Pourquoi l’extra-hospitalier?</a:t>
          </a:r>
        </a:p>
      </dgm:t>
    </dgm:pt>
    <dgm:pt modelId="{62E00C1A-2BDB-4BFB-9DE2-EEC392B1461F}" type="parTrans" cxnId="{76CD331F-5472-411D-A9F8-599FEEE1C9FB}">
      <dgm:prSet/>
      <dgm:spPr/>
      <dgm:t>
        <a:bodyPr/>
        <a:lstStyle/>
        <a:p>
          <a:endParaRPr lang="en-US"/>
        </a:p>
      </dgm:t>
    </dgm:pt>
    <dgm:pt modelId="{E5588DAC-09B9-4AD4-A315-3F2442FB73F3}" type="sibTrans" cxnId="{76CD331F-5472-411D-A9F8-599FEEE1C9FB}">
      <dgm:prSet/>
      <dgm:spPr/>
      <dgm:t>
        <a:bodyPr/>
        <a:lstStyle/>
        <a:p>
          <a:endParaRPr lang="en-US"/>
        </a:p>
      </dgm:t>
    </dgm:pt>
    <dgm:pt modelId="{775590A4-1479-441D-9025-5C7080EE6C7D}">
      <dgm:prSet/>
      <dgm:spPr/>
      <dgm:t>
        <a:bodyPr/>
        <a:lstStyle/>
        <a:p>
          <a:r>
            <a:rPr lang="en-US"/>
            <a:t>INAMI</a:t>
          </a:r>
        </a:p>
      </dgm:t>
    </dgm:pt>
    <dgm:pt modelId="{4C800DAB-0124-435B-B53E-3205E793B6A8}" type="parTrans" cxnId="{96E404BF-B05A-4805-B08A-108F85CEDFCA}">
      <dgm:prSet/>
      <dgm:spPr/>
      <dgm:t>
        <a:bodyPr/>
        <a:lstStyle/>
        <a:p>
          <a:endParaRPr lang="en-US"/>
        </a:p>
      </dgm:t>
    </dgm:pt>
    <dgm:pt modelId="{A69EBC69-BC0D-4C57-AFB6-A543C6E70737}" type="sibTrans" cxnId="{96E404BF-B05A-4805-B08A-108F85CEDFCA}">
      <dgm:prSet/>
      <dgm:spPr/>
      <dgm:t>
        <a:bodyPr/>
        <a:lstStyle/>
        <a:p>
          <a:endParaRPr lang="en-US"/>
        </a:p>
      </dgm:t>
    </dgm:pt>
    <dgm:pt modelId="{C66882A0-83C8-4976-83AD-397D0E2CA66F}">
      <dgm:prSet/>
      <dgm:spPr/>
      <dgm:t>
        <a:bodyPr/>
        <a:lstStyle/>
        <a:p>
          <a:r>
            <a:rPr lang="en-US"/>
            <a:t>Les mutualités</a:t>
          </a:r>
        </a:p>
      </dgm:t>
    </dgm:pt>
    <dgm:pt modelId="{A1283D3B-B354-4720-976F-000B56CBAF55}" type="parTrans" cxnId="{B08078B1-74E2-42CC-A683-0A47FC5ACCBA}">
      <dgm:prSet/>
      <dgm:spPr/>
      <dgm:t>
        <a:bodyPr/>
        <a:lstStyle/>
        <a:p>
          <a:endParaRPr lang="en-US"/>
        </a:p>
      </dgm:t>
    </dgm:pt>
    <dgm:pt modelId="{E2504137-9F51-4E2D-8B17-5B3E7364B197}" type="sibTrans" cxnId="{B08078B1-74E2-42CC-A683-0A47FC5ACCBA}">
      <dgm:prSet/>
      <dgm:spPr/>
      <dgm:t>
        <a:bodyPr/>
        <a:lstStyle/>
        <a:p>
          <a:endParaRPr lang="en-US"/>
        </a:p>
      </dgm:t>
    </dgm:pt>
    <dgm:pt modelId="{85DFA594-A18F-4E54-8BA9-C6F1D84E4E15}">
      <dgm:prSet/>
      <dgm:spPr/>
      <dgm:t>
        <a:bodyPr/>
        <a:lstStyle/>
        <a:p>
          <a:r>
            <a:rPr lang="en-US"/>
            <a:t>ONE</a:t>
          </a:r>
        </a:p>
      </dgm:t>
    </dgm:pt>
    <dgm:pt modelId="{7322B210-9253-4677-AFF5-4EABDB36E3A2}" type="parTrans" cxnId="{ED1B9AB2-69D4-4E92-9627-BB567F9971A4}">
      <dgm:prSet/>
      <dgm:spPr/>
      <dgm:t>
        <a:bodyPr/>
        <a:lstStyle/>
        <a:p>
          <a:endParaRPr lang="en-US"/>
        </a:p>
      </dgm:t>
    </dgm:pt>
    <dgm:pt modelId="{68B2C2AA-2B98-4049-B416-023580848CB7}" type="sibTrans" cxnId="{ED1B9AB2-69D4-4E92-9627-BB567F9971A4}">
      <dgm:prSet/>
      <dgm:spPr/>
      <dgm:t>
        <a:bodyPr/>
        <a:lstStyle/>
        <a:p>
          <a:endParaRPr lang="en-US"/>
        </a:p>
      </dgm:t>
    </dgm:pt>
    <dgm:pt modelId="{AC45FC08-807E-408E-A889-1CCAEDCA5C22}">
      <dgm:prSet/>
      <dgm:spPr/>
      <dgm:t>
        <a:bodyPr/>
        <a:lstStyle/>
        <a:p>
          <a:r>
            <a:rPr lang="en-US"/>
            <a:t>Travail en réseau</a:t>
          </a:r>
        </a:p>
      </dgm:t>
    </dgm:pt>
    <dgm:pt modelId="{56316782-F24A-4F87-8BC7-AC9756A2A02E}" type="parTrans" cxnId="{FB2C6B3D-5A83-4688-BF75-1EF6EDBB60A1}">
      <dgm:prSet/>
      <dgm:spPr/>
      <dgm:t>
        <a:bodyPr/>
        <a:lstStyle/>
        <a:p>
          <a:endParaRPr lang="en-US"/>
        </a:p>
      </dgm:t>
    </dgm:pt>
    <dgm:pt modelId="{D6D57CBD-C532-49D5-821D-C5993D9CE616}" type="sibTrans" cxnId="{FB2C6B3D-5A83-4688-BF75-1EF6EDBB60A1}">
      <dgm:prSet/>
      <dgm:spPr/>
      <dgm:t>
        <a:bodyPr/>
        <a:lstStyle/>
        <a:p>
          <a:endParaRPr lang="en-US"/>
        </a:p>
      </dgm:t>
    </dgm:pt>
    <dgm:pt modelId="{616EBD73-51E3-4306-B6C3-65562CBB854E}">
      <dgm:prSet/>
      <dgm:spPr/>
      <dgm:t>
        <a:bodyPr/>
        <a:lstStyle/>
        <a:p>
          <a:r>
            <a:rPr lang="en-US"/>
            <a:t>Différents lieux de pratique</a:t>
          </a:r>
        </a:p>
      </dgm:t>
    </dgm:pt>
    <dgm:pt modelId="{708DE321-1091-4CC3-AA4A-39DE3ABD9A25}" type="parTrans" cxnId="{70933002-7AB6-4FAD-82A4-0A118CBD18BA}">
      <dgm:prSet/>
      <dgm:spPr/>
      <dgm:t>
        <a:bodyPr/>
        <a:lstStyle/>
        <a:p>
          <a:endParaRPr lang="en-US"/>
        </a:p>
      </dgm:t>
    </dgm:pt>
    <dgm:pt modelId="{5CF335B7-7E29-4ADA-B2C9-51598F44CD09}" type="sibTrans" cxnId="{70933002-7AB6-4FAD-82A4-0A118CBD18BA}">
      <dgm:prSet/>
      <dgm:spPr/>
      <dgm:t>
        <a:bodyPr/>
        <a:lstStyle/>
        <a:p>
          <a:endParaRPr lang="en-US"/>
        </a:p>
      </dgm:t>
    </dgm:pt>
    <dgm:pt modelId="{B10DF460-696C-47F9-AB90-CCBB3CAC64C8}">
      <dgm:prSet/>
      <dgm:spPr/>
      <dgm:t>
        <a:bodyPr/>
        <a:lstStyle/>
        <a:p>
          <a:r>
            <a:rPr lang="en-US"/>
            <a:t>Etre sage-femme libérale</a:t>
          </a:r>
        </a:p>
      </dgm:t>
    </dgm:pt>
    <dgm:pt modelId="{F24B7FAA-A4F1-41F7-9497-205CCF00438A}" type="parTrans" cxnId="{C358AD6D-45AA-4175-A4DE-36F9F3359D6A}">
      <dgm:prSet/>
      <dgm:spPr/>
      <dgm:t>
        <a:bodyPr/>
        <a:lstStyle/>
        <a:p>
          <a:endParaRPr lang="en-US"/>
        </a:p>
      </dgm:t>
    </dgm:pt>
    <dgm:pt modelId="{565004D5-387E-483B-8DCD-8B6A3D36A67F}" type="sibTrans" cxnId="{C358AD6D-45AA-4175-A4DE-36F9F3359D6A}">
      <dgm:prSet/>
      <dgm:spPr/>
      <dgm:t>
        <a:bodyPr/>
        <a:lstStyle/>
        <a:p>
          <a:endParaRPr lang="en-US"/>
        </a:p>
      </dgm:t>
    </dgm:pt>
    <dgm:pt modelId="{0AC1F96A-58B7-4607-9499-16D8B802471F}" type="pres">
      <dgm:prSet presAssocID="{1ACAAA9A-37AD-4F99-9FC3-3543621B63CE}" presName="Name0" presStyleCnt="0">
        <dgm:presLayoutVars>
          <dgm:dir/>
          <dgm:resizeHandles val="exact"/>
        </dgm:presLayoutVars>
      </dgm:prSet>
      <dgm:spPr/>
    </dgm:pt>
    <dgm:pt modelId="{629D0B14-DB98-44C7-AB03-7AC737A208D1}" type="pres">
      <dgm:prSet presAssocID="{49AEB965-F2B7-41BC-8F01-3F61E033EEA5}" presName="node" presStyleLbl="node1" presStyleIdx="0" presStyleCnt="8">
        <dgm:presLayoutVars>
          <dgm:bulletEnabled val="1"/>
        </dgm:presLayoutVars>
      </dgm:prSet>
      <dgm:spPr/>
    </dgm:pt>
    <dgm:pt modelId="{E815F4CE-19AF-4125-ADE4-BE32C18D5721}" type="pres">
      <dgm:prSet presAssocID="{23511244-55A8-4B41-8124-0DB87C83BFF7}" presName="sibTrans" presStyleLbl="sibTrans1D1" presStyleIdx="0" presStyleCnt="7"/>
      <dgm:spPr/>
    </dgm:pt>
    <dgm:pt modelId="{99D844E3-37A0-4FCF-BFC8-20854640AAAA}" type="pres">
      <dgm:prSet presAssocID="{23511244-55A8-4B41-8124-0DB87C83BFF7}" presName="connectorText" presStyleLbl="sibTrans1D1" presStyleIdx="0" presStyleCnt="7"/>
      <dgm:spPr/>
    </dgm:pt>
    <dgm:pt modelId="{54785DFC-09F0-427E-9799-52A4287899B8}" type="pres">
      <dgm:prSet presAssocID="{C66C2081-EDF6-490F-AB84-9917ADA4FC9F}" presName="node" presStyleLbl="node1" presStyleIdx="1" presStyleCnt="8">
        <dgm:presLayoutVars>
          <dgm:bulletEnabled val="1"/>
        </dgm:presLayoutVars>
      </dgm:prSet>
      <dgm:spPr/>
    </dgm:pt>
    <dgm:pt modelId="{8F1DB30D-19F5-44FC-B609-FA47A654214D}" type="pres">
      <dgm:prSet presAssocID="{E5588DAC-09B9-4AD4-A315-3F2442FB73F3}" presName="sibTrans" presStyleLbl="sibTrans1D1" presStyleIdx="1" presStyleCnt="7"/>
      <dgm:spPr/>
    </dgm:pt>
    <dgm:pt modelId="{0AADA078-6747-4755-A622-C02611D8960D}" type="pres">
      <dgm:prSet presAssocID="{E5588DAC-09B9-4AD4-A315-3F2442FB73F3}" presName="connectorText" presStyleLbl="sibTrans1D1" presStyleIdx="1" presStyleCnt="7"/>
      <dgm:spPr/>
    </dgm:pt>
    <dgm:pt modelId="{BD9E0302-7ED5-40A9-82D8-63F8DEB8CE2D}" type="pres">
      <dgm:prSet presAssocID="{775590A4-1479-441D-9025-5C7080EE6C7D}" presName="node" presStyleLbl="node1" presStyleIdx="2" presStyleCnt="8">
        <dgm:presLayoutVars>
          <dgm:bulletEnabled val="1"/>
        </dgm:presLayoutVars>
      </dgm:prSet>
      <dgm:spPr/>
    </dgm:pt>
    <dgm:pt modelId="{CD6261E8-E6D2-462D-8377-08CBD85EA23B}" type="pres">
      <dgm:prSet presAssocID="{A69EBC69-BC0D-4C57-AFB6-A543C6E70737}" presName="sibTrans" presStyleLbl="sibTrans1D1" presStyleIdx="2" presStyleCnt="7"/>
      <dgm:spPr/>
    </dgm:pt>
    <dgm:pt modelId="{3122E955-3F60-42A0-B09A-E40213E65A5A}" type="pres">
      <dgm:prSet presAssocID="{A69EBC69-BC0D-4C57-AFB6-A543C6E70737}" presName="connectorText" presStyleLbl="sibTrans1D1" presStyleIdx="2" presStyleCnt="7"/>
      <dgm:spPr/>
    </dgm:pt>
    <dgm:pt modelId="{D01E842B-2C72-46CB-B5D4-6AD3DC54AD7F}" type="pres">
      <dgm:prSet presAssocID="{C66882A0-83C8-4976-83AD-397D0E2CA66F}" presName="node" presStyleLbl="node1" presStyleIdx="3" presStyleCnt="8">
        <dgm:presLayoutVars>
          <dgm:bulletEnabled val="1"/>
        </dgm:presLayoutVars>
      </dgm:prSet>
      <dgm:spPr/>
    </dgm:pt>
    <dgm:pt modelId="{DCC4BBE7-E6B7-4292-B116-7617C1F77A95}" type="pres">
      <dgm:prSet presAssocID="{E2504137-9F51-4E2D-8B17-5B3E7364B197}" presName="sibTrans" presStyleLbl="sibTrans1D1" presStyleIdx="3" presStyleCnt="7"/>
      <dgm:spPr/>
    </dgm:pt>
    <dgm:pt modelId="{D8FFE1ED-B2BB-4C63-9D3F-99671B256C4E}" type="pres">
      <dgm:prSet presAssocID="{E2504137-9F51-4E2D-8B17-5B3E7364B197}" presName="connectorText" presStyleLbl="sibTrans1D1" presStyleIdx="3" presStyleCnt="7"/>
      <dgm:spPr/>
    </dgm:pt>
    <dgm:pt modelId="{E056A1C3-C207-43CE-ADF8-05957E7AB747}" type="pres">
      <dgm:prSet presAssocID="{85DFA594-A18F-4E54-8BA9-C6F1D84E4E15}" presName="node" presStyleLbl="node1" presStyleIdx="4" presStyleCnt="8">
        <dgm:presLayoutVars>
          <dgm:bulletEnabled val="1"/>
        </dgm:presLayoutVars>
      </dgm:prSet>
      <dgm:spPr/>
    </dgm:pt>
    <dgm:pt modelId="{A1F44BDE-C2EF-4DA9-A32A-F1C19D427B18}" type="pres">
      <dgm:prSet presAssocID="{68B2C2AA-2B98-4049-B416-023580848CB7}" presName="sibTrans" presStyleLbl="sibTrans1D1" presStyleIdx="4" presStyleCnt="7"/>
      <dgm:spPr/>
    </dgm:pt>
    <dgm:pt modelId="{B5588E39-DB7E-4055-B8F9-70B8C70BFBFF}" type="pres">
      <dgm:prSet presAssocID="{68B2C2AA-2B98-4049-B416-023580848CB7}" presName="connectorText" presStyleLbl="sibTrans1D1" presStyleIdx="4" presStyleCnt="7"/>
      <dgm:spPr/>
    </dgm:pt>
    <dgm:pt modelId="{F52FA38E-0BDB-43AC-9A52-9C98AB4C75ED}" type="pres">
      <dgm:prSet presAssocID="{AC45FC08-807E-408E-A889-1CCAEDCA5C22}" presName="node" presStyleLbl="node1" presStyleIdx="5" presStyleCnt="8">
        <dgm:presLayoutVars>
          <dgm:bulletEnabled val="1"/>
        </dgm:presLayoutVars>
      </dgm:prSet>
      <dgm:spPr/>
    </dgm:pt>
    <dgm:pt modelId="{CF0947CE-981F-47EC-8D21-B29224A7EC4D}" type="pres">
      <dgm:prSet presAssocID="{D6D57CBD-C532-49D5-821D-C5993D9CE616}" presName="sibTrans" presStyleLbl="sibTrans1D1" presStyleIdx="5" presStyleCnt="7"/>
      <dgm:spPr/>
    </dgm:pt>
    <dgm:pt modelId="{C9EFAEEE-3AD1-497B-8AF9-2CCEB141EF1E}" type="pres">
      <dgm:prSet presAssocID="{D6D57CBD-C532-49D5-821D-C5993D9CE616}" presName="connectorText" presStyleLbl="sibTrans1D1" presStyleIdx="5" presStyleCnt="7"/>
      <dgm:spPr/>
    </dgm:pt>
    <dgm:pt modelId="{90F26D6F-870F-4C4C-B791-5844231AA088}" type="pres">
      <dgm:prSet presAssocID="{616EBD73-51E3-4306-B6C3-65562CBB854E}" presName="node" presStyleLbl="node1" presStyleIdx="6" presStyleCnt="8">
        <dgm:presLayoutVars>
          <dgm:bulletEnabled val="1"/>
        </dgm:presLayoutVars>
      </dgm:prSet>
      <dgm:spPr/>
    </dgm:pt>
    <dgm:pt modelId="{D827E622-DE37-455C-8269-818F08613BBC}" type="pres">
      <dgm:prSet presAssocID="{5CF335B7-7E29-4ADA-B2C9-51598F44CD09}" presName="sibTrans" presStyleLbl="sibTrans1D1" presStyleIdx="6" presStyleCnt="7"/>
      <dgm:spPr/>
    </dgm:pt>
    <dgm:pt modelId="{3234807A-F452-4B30-9F8C-923E6F09C641}" type="pres">
      <dgm:prSet presAssocID="{5CF335B7-7E29-4ADA-B2C9-51598F44CD09}" presName="connectorText" presStyleLbl="sibTrans1D1" presStyleIdx="6" presStyleCnt="7"/>
      <dgm:spPr/>
    </dgm:pt>
    <dgm:pt modelId="{BEA2E9A6-6C6E-4076-87B2-347F3C135E8C}" type="pres">
      <dgm:prSet presAssocID="{B10DF460-696C-47F9-AB90-CCBB3CAC64C8}" presName="node" presStyleLbl="node1" presStyleIdx="7" presStyleCnt="8">
        <dgm:presLayoutVars>
          <dgm:bulletEnabled val="1"/>
        </dgm:presLayoutVars>
      </dgm:prSet>
      <dgm:spPr/>
    </dgm:pt>
  </dgm:ptLst>
  <dgm:cxnLst>
    <dgm:cxn modelId="{70933002-7AB6-4FAD-82A4-0A118CBD18BA}" srcId="{1ACAAA9A-37AD-4F99-9FC3-3543621B63CE}" destId="{616EBD73-51E3-4306-B6C3-65562CBB854E}" srcOrd="6" destOrd="0" parTransId="{708DE321-1091-4CC3-AA4A-39DE3ABD9A25}" sibTransId="{5CF335B7-7E29-4ADA-B2C9-51598F44CD09}"/>
    <dgm:cxn modelId="{6557490A-6833-4756-84A6-E90C8CA0888E}" type="presOf" srcId="{68B2C2AA-2B98-4049-B416-023580848CB7}" destId="{B5588E39-DB7E-4055-B8F9-70B8C70BFBFF}" srcOrd="1" destOrd="0" presId="urn:microsoft.com/office/officeart/2016/7/layout/RepeatingBendingProcessNew"/>
    <dgm:cxn modelId="{9C01390D-17FC-415B-AAC8-83FDE786D43D}" type="presOf" srcId="{E5588DAC-09B9-4AD4-A315-3F2442FB73F3}" destId="{8F1DB30D-19F5-44FC-B609-FA47A654214D}" srcOrd="0" destOrd="0" presId="urn:microsoft.com/office/officeart/2016/7/layout/RepeatingBendingProcessNew"/>
    <dgm:cxn modelId="{BA93C31D-0411-41C7-BFDC-6CA655817D33}" type="presOf" srcId="{616EBD73-51E3-4306-B6C3-65562CBB854E}" destId="{90F26D6F-870F-4C4C-B791-5844231AA088}" srcOrd="0" destOrd="0" presId="urn:microsoft.com/office/officeart/2016/7/layout/RepeatingBendingProcessNew"/>
    <dgm:cxn modelId="{76CD331F-5472-411D-A9F8-599FEEE1C9FB}" srcId="{1ACAAA9A-37AD-4F99-9FC3-3543621B63CE}" destId="{C66C2081-EDF6-490F-AB84-9917ADA4FC9F}" srcOrd="1" destOrd="0" parTransId="{62E00C1A-2BDB-4BFB-9DE2-EEC392B1461F}" sibTransId="{E5588DAC-09B9-4AD4-A315-3F2442FB73F3}"/>
    <dgm:cxn modelId="{DA8FDD2F-50AB-4139-A010-CAEC2CDE9CDD}" type="presOf" srcId="{775590A4-1479-441D-9025-5C7080EE6C7D}" destId="{BD9E0302-7ED5-40A9-82D8-63F8DEB8CE2D}" srcOrd="0" destOrd="0" presId="urn:microsoft.com/office/officeart/2016/7/layout/RepeatingBendingProcessNew"/>
    <dgm:cxn modelId="{6749EF35-5C34-42F9-A315-AF15F14BAFF2}" type="presOf" srcId="{A69EBC69-BC0D-4C57-AFB6-A543C6E70737}" destId="{CD6261E8-E6D2-462D-8377-08CBD85EA23B}" srcOrd="0" destOrd="0" presId="urn:microsoft.com/office/officeart/2016/7/layout/RepeatingBendingProcessNew"/>
    <dgm:cxn modelId="{F3D11436-2A97-47BA-BB30-78C2B29AC0E3}" type="presOf" srcId="{85DFA594-A18F-4E54-8BA9-C6F1D84E4E15}" destId="{E056A1C3-C207-43CE-ADF8-05957E7AB747}" srcOrd="0" destOrd="0" presId="urn:microsoft.com/office/officeart/2016/7/layout/RepeatingBendingProcessNew"/>
    <dgm:cxn modelId="{FB2C6B3D-5A83-4688-BF75-1EF6EDBB60A1}" srcId="{1ACAAA9A-37AD-4F99-9FC3-3543621B63CE}" destId="{AC45FC08-807E-408E-A889-1CCAEDCA5C22}" srcOrd="5" destOrd="0" parTransId="{56316782-F24A-4F87-8BC7-AC9756A2A02E}" sibTransId="{D6D57CBD-C532-49D5-821D-C5993D9CE616}"/>
    <dgm:cxn modelId="{86A4CC41-2FBC-4DD9-B5E4-16C2EC8FE94F}" srcId="{1ACAAA9A-37AD-4F99-9FC3-3543621B63CE}" destId="{49AEB965-F2B7-41BC-8F01-3F61E033EEA5}" srcOrd="0" destOrd="0" parTransId="{C7F54220-AF19-4709-81BE-AEF0D259D356}" sibTransId="{23511244-55A8-4B41-8124-0DB87C83BFF7}"/>
    <dgm:cxn modelId="{6C6A3D65-32F7-4594-A576-090D0C287604}" type="presOf" srcId="{D6D57CBD-C532-49D5-821D-C5993D9CE616}" destId="{CF0947CE-981F-47EC-8D21-B29224A7EC4D}" srcOrd="0" destOrd="0" presId="urn:microsoft.com/office/officeart/2016/7/layout/RepeatingBendingProcessNew"/>
    <dgm:cxn modelId="{05378067-40CA-4E77-9F07-1EB51C81D984}" type="presOf" srcId="{C66C2081-EDF6-490F-AB84-9917ADA4FC9F}" destId="{54785DFC-09F0-427E-9799-52A4287899B8}" srcOrd="0" destOrd="0" presId="urn:microsoft.com/office/officeart/2016/7/layout/RepeatingBendingProcessNew"/>
    <dgm:cxn modelId="{B79DEE68-4841-4969-B34B-F31587BF23F7}" type="presOf" srcId="{23511244-55A8-4B41-8124-0DB87C83BFF7}" destId="{E815F4CE-19AF-4125-ADE4-BE32C18D5721}" srcOrd="0" destOrd="0" presId="urn:microsoft.com/office/officeart/2016/7/layout/RepeatingBendingProcessNew"/>
    <dgm:cxn modelId="{14BAFA48-2858-4875-8048-91D3117EB6D3}" type="presOf" srcId="{1ACAAA9A-37AD-4F99-9FC3-3543621B63CE}" destId="{0AC1F96A-58B7-4607-9499-16D8B802471F}" srcOrd="0" destOrd="0" presId="urn:microsoft.com/office/officeart/2016/7/layout/RepeatingBendingProcessNew"/>
    <dgm:cxn modelId="{266F8C4D-1FA3-4C83-9FF5-DA2EB90B4D66}" type="presOf" srcId="{68B2C2AA-2B98-4049-B416-023580848CB7}" destId="{A1F44BDE-C2EF-4DA9-A32A-F1C19D427B18}" srcOrd="0" destOrd="0" presId="urn:microsoft.com/office/officeart/2016/7/layout/RepeatingBendingProcessNew"/>
    <dgm:cxn modelId="{C358AD6D-45AA-4175-A4DE-36F9F3359D6A}" srcId="{1ACAAA9A-37AD-4F99-9FC3-3543621B63CE}" destId="{B10DF460-696C-47F9-AB90-CCBB3CAC64C8}" srcOrd="7" destOrd="0" parTransId="{F24B7FAA-A4F1-41F7-9497-205CCF00438A}" sibTransId="{565004D5-387E-483B-8DCD-8B6A3D36A67F}"/>
    <dgm:cxn modelId="{5706B059-38A0-40C3-9709-ADB22D312EF5}" type="presOf" srcId="{E2504137-9F51-4E2D-8B17-5B3E7364B197}" destId="{DCC4BBE7-E6B7-4292-B116-7617C1F77A95}" srcOrd="0" destOrd="0" presId="urn:microsoft.com/office/officeart/2016/7/layout/RepeatingBendingProcessNew"/>
    <dgm:cxn modelId="{1EDE787F-161F-4E56-AD67-CA3158D5445C}" type="presOf" srcId="{23511244-55A8-4B41-8124-0DB87C83BFF7}" destId="{99D844E3-37A0-4FCF-BFC8-20854640AAAA}" srcOrd="1" destOrd="0" presId="urn:microsoft.com/office/officeart/2016/7/layout/RepeatingBendingProcessNew"/>
    <dgm:cxn modelId="{AFAA0A82-919B-44AC-991A-83A5FD994F3F}" type="presOf" srcId="{AC45FC08-807E-408E-A889-1CCAEDCA5C22}" destId="{F52FA38E-0BDB-43AC-9A52-9C98AB4C75ED}" srcOrd="0" destOrd="0" presId="urn:microsoft.com/office/officeart/2016/7/layout/RepeatingBendingProcessNew"/>
    <dgm:cxn modelId="{6E615CAA-0B2B-4450-A8E1-5D37BA84E7AA}" type="presOf" srcId="{E2504137-9F51-4E2D-8B17-5B3E7364B197}" destId="{D8FFE1ED-B2BB-4C63-9D3F-99671B256C4E}" srcOrd="1" destOrd="0" presId="urn:microsoft.com/office/officeart/2016/7/layout/RepeatingBendingProcessNew"/>
    <dgm:cxn modelId="{9D1CC6AC-A055-448D-B0E9-A8EBFD8FEF1E}" type="presOf" srcId="{49AEB965-F2B7-41BC-8F01-3F61E033EEA5}" destId="{629D0B14-DB98-44C7-AB03-7AC737A208D1}" srcOrd="0" destOrd="0" presId="urn:microsoft.com/office/officeart/2016/7/layout/RepeatingBendingProcessNew"/>
    <dgm:cxn modelId="{2678E5AE-E298-4FF3-A69B-2E211E145B8A}" type="presOf" srcId="{5CF335B7-7E29-4ADA-B2C9-51598F44CD09}" destId="{D827E622-DE37-455C-8269-818F08613BBC}" srcOrd="0" destOrd="0" presId="urn:microsoft.com/office/officeart/2016/7/layout/RepeatingBendingProcessNew"/>
    <dgm:cxn modelId="{B08078B1-74E2-42CC-A683-0A47FC5ACCBA}" srcId="{1ACAAA9A-37AD-4F99-9FC3-3543621B63CE}" destId="{C66882A0-83C8-4976-83AD-397D0E2CA66F}" srcOrd="3" destOrd="0" parTransId="{A1283D3B-B354-4720-976F-000B56CBAF55}" sibTransId="{E2504137-9F51-4E2D-8B17-5B3E7364B197}"/>
    <dgm:cxn modelId="{006F97B2-0EBF-4F05-859A-69C1A5D36839}" type="presOf" srcId="{B10DF460-696C-47F9-AB90-CCBB3CAC64C8}" destId="{BEA2E9A6-6C6E-4076-87B2-347F3C135E8C}" srcOrd="0" destOrd="0" presId="urn:microsoft.com/office/officeart/2016/7/layout/RepeatingBendingProcessNew"/>
    <dgm:cxn modelId="{ED1B9AB2-69D4-4E92-9627-BB567F9971A4}" srcId="{1ACAAA9A-37AD-4F99-9FC3-3543621B63CE}" destId="{85DFA594-A18F-4E54-8BA9-C6F1D84E4E15}" srcOrd="4" destOrd="0" parTransId="{7322B210-9253-4677-AFF5-4EABDB36E3A2}" sibTransId="{68B2C2AA-2B98-4049-B416-023580848CB7}"/>
    <dgm:cxn modelId="{96E404BF-B05A-4805-B08A-108F85CEDFCA}" srcId="{1ACAAA9A-37AD-4F99-9FC3-3543621B63CE}" destId="{775590A4-1479-441D-9025-5C7080EE6C7D}" srcOrd="2" destOrd="0" parTransId="{4C800DAB-0124-435B-B53E-3205E793B6A8}" sibTransId="{A69EBC69-BC0D-4C57-AFB6-A543C6E70737}"/>
    <dgm:cxn modelId="{9CFB1CC0-9EEA-4C46-9974-E295A78CC82D}" type="presOf" srcId="{A69EBC69-BC0D-4C57-AFB6-A543C6E70737}" destId="{3122E955-3F60-42A0-B09A-E40213E65A5A}" srcOrd="1" destOrd="0" presId="urn:microsoft.com/office/officeart/2016/7/layout/RepeatingBendingProcessNew"/>
    <dgm:cxn modelId="{FAC5E3C5-22EF-4DCA-907D-45E13987A7BE}" type="presOf" srcId="{5CF335B7-7E29-4ADA-B2C9-51598F44CD09}" destId="{3234807A-F452-4B30-9F8C-923E6F09C641}" srcOrd="1" destOrd="0" presId="urn:microsoft.com/office/officeart/2016/7/layout/RepeatingBendingProcessNew"/>
    <dgm:cxn modelId="{863CBBEE-73E9-46A6-B5E9-B061D54F8E13}" type="presOf" srcId="{E5588DAC-09B9-4AD4-A315-3F2442FB73F3}" destId="{0AADA078-6747-4755-A622-C02611D8960D}" srcOrd="1" destOrd="0" presId="urn:microsoft.com/office/officeart/2016/7/layout/RepeatingBendingProcessNew"/>
    <dgm:cxn modelId="{593B18F3-B9CE-4375-82A4-29EF7191DE4C}" type="presOf" srcId="{D6D57CBD-C532-49D5-821D-C5993D9CE616}" destId="{C9EFAEEE-3AD1-497B-8AF9-2CCEB141EF1E}" srcOrd="1" destOrd="0" presId="urn:microsoft.com/office/officeart/2016/7/layout/RepeatingBendingProcessNew"/>
    <dgm:cxn modelId="{49BAE9F8-5667-435E-9C8B-D3E3E3CDA1B1}" type="presOf" srcId="{C66882A0-83C8-4976-83AD-397D0E2CA66F}" destId="{D01E842B-2C72-46CB-B5D4-6AD3DC54AD7F}" srcOrd="0" destOrd="0" presId="urn:microsoft.com/office/officeart/2016/7/layout/RepeatingBendingProcessNew"/>
    <dgm:cxn modelId="{CE951F16-AE1D-44A8-87E6-E25AD99BC6B8}" type="presParOf" srcId="{0AC1F96A-58B7-4607-9499-16D8B802471F}" destId="{629D0B14-DB98-44C7-AB03-7AC737A208D1}" srcOrd="0" destOrd="0" presId="urn:microsoft.com/office/officeart/2016/7/layout/RepeatingBendingProcessNew"/>
    <dgm:cxn modelId="{AADB3E01-14EA-4659-A1A5-F9F862E84C50}" type="presParOf" srcId="{0AC1F96A-58B7-4607-9499-16D8B802471F}" destId="{E815F4CE-19AF-4125-ADE4-BE32C18D5721}" srcOrd="1" destOrd="0" presId="urn:microsoft.com/office/officeart/2016/7/layout/RepeatingBendingProcessNew"/>
    <dgm:cxn modelId="{6EA2B6AE-96E2-45F5-9CE3-700F99009C69}" type="presParOf" srcId="{E815F4CE-19AF-4125-ADE4-BE32C18D5721}" destId="{99D844E3-37A0-4FCF-BFC8-20854640AAAA}" srcOrd="0" destOrd="0" presId="urn:microsoft.com/office/officeart/2016/7/layout/RepeatingBendingProcessNew"/>
    <dgm:cxn modelId="{FF48E4F0-8516-4250-A4AD-EFC8793B2FA8}" type="presParOf" srcId="{0AC1F96A-58B7-4607-9499-16D8B802471F}" destId="{54785DFC-09F0-427E-9799-52A4287899B8}" srcOrd="2" destOrd="0" presId="urn:microsoft.com/office/officeart/2016/7/layout/RepeatingBendingProcessNew"/>
    <dgm:cxn modelId="{B39CE2A8-FC15-4B42-B83C-77CDD44C48F4}" type="presParOf" srcId="{0AC1F96A-58B7-4607-9499-16D8B802471F}" destId="{8F1DB30D-19F5-44FC-B609-FA47A654214D}" srcOrd="3" destOrd="0" presId="urn:microsoft.com/office/officeart/2016/7/layout/RepeatingBendingProcessNew"/>
    <dgm:cxn modelId="{10A07942-E9FF-481A-A7C4-5541025D2C93}" type="presParOf" srcId="{8F1DB30D-19F5-44FC-B609-FA47A654214D}" destId="{0AADA078-6747-4755-A622-C02611D8960D}" srcOrd="0" destOrd="0" presId="urn:microsoft.com/office/officeart/2016/7/layout/RepeatingBendingProcessNew"/>
    <dgm:cxn modelId="{1C2E352C-8D22-441D-B8EF-5AE359FE7623}" type="presParOf" srcId="{0AC1F96A-58B7-4607-9499-16D8B802471F}" destId="{BD9E0302-7ED5-40A9-82D8-63F8DEB8CE2D}" srcOrd="4" destOrd="0" presId="urn:microsoft.com/office/officeart/2016/7/layout/RepeatingBendingProcessNew"/>
    <dgm:cxn modelId="{81C9917F-4B8E-45BD-9482-D3BD9876B812}" type="presParOf" srcId="{0AC1F96A-58B7-4607-9499-16D8B802471F}" destId="{CD6261E8-E6D2-462D-8377-08CBD85EA23B}" srcOrd="5" destOrd="0" presId="urn:microsoft.com/office/officeart/2016/7/layout/RepeatingBendingProcessNew"/>
    <dgm:cxn modelId="{70C80697-57E8-4D25-B837-92361A134990}" type="presParOf" srcId="{CD6261E8-E6D2-462D-8377-08CBD85EA23B}" destId="{3122E955-3F60-42A0-B09A-E40213E65A5A}" srcOrd="0" destOrd="0" presId="urn:microsoft.com/office/officeart/2016/7/layout/RepeatingBendingProcessNew"/>
    <dgm:cxn modelId="{695B88BB-6E5A-49D2-A498-C7DD4CCFC6E9}" type="presParOf" srcId="{0AC1F96A-58B7-4607-9499-16D8B802471F}" destId="{D01E842B-2C72-46CB-B5D4-6AD3DC54AD7F}" srcOrd="6" destOrd="0" presId="urn:microsoft.com/office/officeart/2016/7/layout/RepeatingBendingProcessNew"/>
    <dgm:cxn modelId="{235A44E8-DC30-4F20-A491-9189BE118832}" type="presParOf" srcId="{0AC1F96A-58B7-4607-9499-16D8B802471F}" destId="{DCC4BBE7-E6B7-4292-B116-7617C1F77A95}" srcOrd="7" destOrd="0" presId="urn:microsoft.com/office/officeart/2016/7/layout/RepeatingBendingProcessNew"/>
    <dgm:cxn modelId="{35B87D85-4BF1-47DF-845E-8040152A18A8}" type="presParOf" srcId="{DCC4BBE7-E6B7-4292-B116-7617C1F77A95}" destId="{D8FFE1ED-B2BB-4C63-9D3F-99671B256C4E}" srcOrd="0" destOrd="0" presId="urn:microsoft.com/office/officeart/2016/7/layout/RepeatingBendingProcessNew"/>
    <dgm:cxn modelId="{07ABBA4C-3ECB-4FCB-BB58-421BCE28DFE1}" type="presParOf" srcId="{0AC1F96A-58B7-4607-9499-16D8B802471F}" destId="{E056A1C3-C207-43CE-ADF8-05957E7AB747}" srcOrd="8" destOrd="0" presId="urn:microsoft.com/office/officeart/2016/7/layout/RepeatingBendingProcessNew"/>
    <dgm:cxn modelId="{61084CCA-A1A7-4DB2-B15D-AAE886BD1163}" type="presParOf" srcId="{0AC1F96A-58B7-4607-9499-16D8B802471F}" destId="{A1F44BDE-C2EF-4DA9-A32A-F1C19D427B18}" srcOrd="9" destOrd="0" presId="urn:microsoft.com/office/officeart/2016/7/layout/RepeatingBendingProcessNew"/>
    <dgm:cxn modelId="{61BEAFDB-B59C-49B5-A712-DA8DCB5172DA}" type="presParOf" srcId="{A1F44BDE-C2EF-4DA9-A32A-F1C19D427B18}" destId="{B5588E39-DB7E-4055-B8F9-70B8C70BFBFF}" srcOrd="0" destOrd="0" presId="urn:microsoft.com/office/officeart/2016/7/layout/RepeatingBendingProcessNew"/>
    <dgm:cxn modelId="{36E78554-B435-4CDA-9C4E-5703E80C2208}" type="presParOf" srcId="{0AC1F96A-58B7-4607-9499-16D8B802471F}" destId="{F52FA38E-0BDB-43AC-9A52-9C98AB4C75ED}" srcOrd="10" destOrd="0" presId="urn:microsoft.com/office/officeart/2016/7/layout/RepeatingBendingProcessNew"/>
    <dgm:cxn modelId="{8559F73F-2E69-4239-8B92-73A6461ADED3}" type="presParOf" srcId="{0AC1F96A-58B7-4607-9499-16D8B802471F}" destId="{CF0947CE-981F-47EC-8D21-B29224A7EC4D}" srcOrd="11" destOrd="0" presId="urn:microsoft.com/office/officeart/2016/7/layout/RepeatingBendingProcessNew"/>
    <dgm:cxn modelId="{4BE8A1C4-60C9-4A00-B3A2-D51FD0952AC6}" type="presParOf" srcId="{CF0947CE-981F-47EC-8D21-B29224A7EC4D}" destId="{C9EFAEEE-3AD1-497B-8AF9-2CCEB141EF1E}" srcOrd="0" destOrd="0" presId="urn:microsoft.com/office/officeart/2016/7/layout/RepeatingBendingProcessNew"/>
    <dgm:cxn modelId="{398C4ABC-A0B2-41CE-9701-EB622B89E810}" type="presParOf" srcId="{0AC1F96A-58B7-4607-9499-16D8B802471F}" destId="{90F26D6F-870F-4C4C-B791-5844231AA088}" srcOrd="12" destOrd="0" presId="urn:microsoft.com/office/officeart/2016/7/layout/RepeatingBendingProcessNew"/>
    <dgm:cxn modelId="{ADFB3377-52C5-4647-BE62-39D16996553E}" type="presParOf" srcId="{0AC1F96A-58B7-4607-9499-16D8B802471F}" destId="{D827E622-DE37-455C-8269-818F08613BBC}" srcOrd="13" destOrd="0" presId="urn:microsoft.com/office/officeart/2016/7/layout/RepeatingBendingProcessNew"/>
    <dgm:cxn modelId="{E599920B-7090-40A0-8759-E13B576EF87A}" type="presParOf" srcId="{D827E622-DE37-455C-8269-818F08613BBC}" destId="{3234807A-F452-4B30-9F8C-923E6F09C641}" srcOrd="0" destOrd="0" presId="urn:microsoft.com/office/officeart/2016/7/layout/RepeatingBendingProcessNew"/>
    <dgm:cxn modelId="{C905C7A9-DF3C-4749-B5AC-81B2CF9C4F87}" type="presParOf" srcId="{0AC1F96A-58B7-4607-9499-16D8B802471F}" destId="{BEA2E9A6-6C6E-4076-87B2-347F3C135E8C}"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7EF524-032F-4D33-9C16-CE226724B70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30A9BBA-94AC-4E83-842C-2A4F92AFD1E2}">
      <dgm:prSet/>
      <dgm:spPr/>
      <dgm:t>
        <a:bodyPr/>
        <a:lstStyle/>
        <a:p>
          <a:pPr>
            <a:lnSpc>
              <a:spcPct val="100000"/>
            </a:lnSpc>
          </a:pPr>
          <a:r>
            <a:rPr lang="fr-FR"/>
            <a:t>Compétence 1: Surveiller la grossesse physiologique, le travail et le post-partum </a:t>
          </a:r>
          <a:endParaRPr lang="en-US"/>
        </a:p>
      </dgm:t>
    </dgm:pt>
    <dgm:pt modelId="{33FB875F-51A0-4031-818A-8FD7CDFA7CC9}" type="parTrans" cxnId="{61117D91-D840-4076-87F5-CAA5156E7D7D}">
      <dgm:prSet/>
      <dgm:spPr/>
      <dgm:t>
        <a:bodyPr/>
        <a:lstStyle/>
        <a:p>
          <a:endParaRPr lang="en-US"/>
        </a:p>
      </dgm:t>
    </dgm:pt>
    <dgm:pt modelId="{C5351DBB-ADC0-47B5-AFBD-1C34013210DB}" type="sibTrans" cxnId="{61117D91-D840-4076-87F5-CAA5156E7D7D}">
      <dgm:prSet/>
      <dgm:spPr/>
      <dgm:t>
        <a:bodyPr/>
        <a:lstStyle/>
        <a:p>
          <a:endParaRPr lang="en-US"/>
        </a:p>
      </dgm:t>
    </dgm:pt>
    <dgm:pt modelId="{B7AEFD2F-1715-42D9-8E00-4F89E8F8B5A9}">
      <dgm:prSet/>
      <dgm:spPr/>
      <dgm:t>
        <a:bodyPr/>
        <a:lstStyle/>
        <a:p>
          <a:pPr>
            <a:lnSpc>
              <a:spcPct val="100000"/>
            </a:lnSpc>
          </a:pPr>
          <a:r>
            <a:rPr lang="fr-FR"/>
            <a:t>Compétence 2: Evaluateur des situations à risques  </a:t>
          </a:r>
          <a:endParaRPr lang="en-US"/>
        </a:p>
      </dgm:t>
    </dgm:pt>
    <dgm:pt modelId="{DB5E6FBD-1E7A-4628-BD80-DF453C8306AD}" type="parTrans" cxnId="{2F9FB5DE-DEED-459F-8B5D-B16979BDE154}">
      <dgm:prSet/>
      <dgm:spPr/>
      <dgm:t>
        <a:bodyPr/>
        <a:lstStyle/>
        <a:p>
          <a:endParaRPr lang="en-US"/>
        </a:p>
      </dgm:t>
    </dgm:pt>
    <dgm:pt modelId="{1DE22247-16BC-4152-959A-1200700F316D}" type="sibTrans" cxnId="{2F9FB5DE-DEED-459F-8B5D-B16979BDE154}">
      <dgm:prSet/>
      <dgm:spPr/>
      <dgm:t>
        <a:bodyPr/>
        <a:lstStyle/>
        <a:p>
          <a:endParaRPr lang="en-US"/>
        </a:p>
      </dgm:t>
    </dgm:pt>
    <dgm:pt modelId="{D2521D51-A004-4E71-80B6-60EA0343BF11}">
      <dgm:prSet/>
      <dgm:spPr/>
      <dgm:t>
        <a:bodyPr/>
        <a:lstStyle/>
        <a:p>
          <a:pPr>
            <a:lnSpc>
              <a:spcPct val="100000"/>
            </a:lnSpc>
          </a:pPr>
          <a:r>
            <a:rPr lang="fr-FR"/>
            <a:t>Compétence 3: Collaboratrice dans le cas de pathologies  </a:t>
          </a:r>
          <a:endParaRPr lang="en-US"/>
        </a:p>
      </dgm:t>
    </dgm:pt>
    <dgm:pt modelId="{4E13C1A6-518B-493E-80D6-E5AE791236A3}" type="parTrans" cxnId="{0602FCD4-4CC6-415A-BDAC-D51258447100}">
      <dgm:prSet/>
      <dgm:spPr/>
      <dgm:t>
        <a:bodyPr/>
        <a:lstStyle/>
        <a:p>
          <a:endParaRPr lang="en-US"/>
        </a:p>
      </dgm:t>
    </dgm:pt>
    <dgm:pt modelId="{4526BB66-0CF6-4848-ADDD-6EACC8235E6D}" type="sibTrans" cxnId="{0602FCD4-4CC6-415A-BDAC-D51258447100}">
      <dgm:prSet/>
      <dgm:spPr/>
      <dgm:t>
        <a:bodyPr/>
        <a:lstStyle/>
        <a:p>
          <a:endParaRPr lang="en-US"/>
        </a:p>
      </dgm:t>
    </dgm:pt>
    <dgm:pt modelId="{5C285FB4-506E-4CF5-BEAF-C96649F55452}">
      <dgm:prSet/>
      <dgm:spPr/>
      <dgm:t>
        <a:bodyPr/>
        <a:lstStyle/>
        <a:p>
          <a:pPr>
            <a:lnSpc>
              <a:spcPct val="100000"/>
            </a:lnSpc>
          </a:pPr>
          <a:r>
            <a:rPr lang="fr-FR"/>
            <a:t>Compétence 4: Gardienne de la situation psychosociale </a:t>
          </a:r>
          <a:endParaRPr lang="en-US"/>
        </a:p>
      </dgm:t>
    </dgm:pt>
    <dgm:pt modelId="{31B3D57F-AE67-4628-A340-D1ECC441FD4A}" type="parTrans" cxnId="{BFDB8414-A8BD-4F68-B880-4C31BC14FE4F}">
      <dgm:prSet/>
      <dgm:spPr/>
      <dgm:t>
        <a:bodyPr/>
        <a:lstStyle/>
        <a:p>
          <a:endParaRPr lang="en-US"/>
        </a:p>
      </dgm:t>
    </dgm:pt>
    <dgm:pt modelId="{C18E1E8E-18A7-42F5-A3DE-997D4590171C}" type="sibTrans" cxnId="{BFDB8414-A8BD-4F68-B880-4C31BC14FE4F}">
      <dgm:prSet/>
      <dgm:spPr/>
      <dgm:t>
        <a:bodyPr/>
        <a:lstStyle/>
        <a:p>
          <a:endParaRPr lang="en-US"/>
        </a:p>
      </dgm:t>
    </dgm:pt>
    <dgm:pt modelId="{208B8C8B-B3D4-458E-A5BF-FB6C054AB18D}">
      <dgm:prSet/>
      <dgm:spPr/>
      <dgm:t>
        <a:bodyPr/>
        <a:lstStyle/>
        <a:p>
          <a:pPr>
            <a:lnSpc>
              <a:spcPct val="100000"/>
            </a:lnSpc>
          </a:pPr>
          <a:r>
            <a:rPr lang="fr-FR"/>
            <a:t>Compétence 5: Promoteur de la santé </a:t>
          </a:r>
          <a:endParaRPr lang="en-US"/>
        </a:p>
      </dgm:t>
    </dgm:pt>
    <dgm:pt modelId="{1184FDED-E8F0-4583-ACE6-4B2DFED8B634}" type="parTrans" cxnId="{890EC1AF-2C7F-4813-90D2-00E75F0A9D08}">
      <dgm:prSet/>
      <dgm:spPr/>
      <dgm:t>
        <a:bodyPr/>
        <a:lstStyle/>
        <a:p>
          <a:endParaRPr lang="en-US"/>
        </a:p>
      </dgm:t>
    </dgm:pt>
    <dgm:pt modelId="{370D3937-B9A1-4B42-A9E1-86CB5665CCC8}" type="sibTrans" cxnId="{890EC1AF-2C7F-4813-90D2-00E75F0A9D08}">
      <dgm:prSet/>
      <dgm:spPr/>
      <dgm:t>
        <a:bodyPr/>
        <a:lstStyle/>
        <a:p>
          <a:endParaRPr lang="en-US"/>
        </a:p>
      </dgm:t>
    </dgm:pt>
    <dgm:pt modelId="{39ADA40F-AA69-49A4-840F-738757D64C72}">
      <dgm:prSet/>
      <dgm:spPr/>
      <dgm:t>
        <a:bodyPr/>
        <a:lstStyle/>
        <a:p>
          <a:pPr>
            <a:lnSpc>
              <a:spcPct val="100000"/>
            </a:lnSpc>
          </a:pPr>
          <a:r>
            <a:rPr lang="fr-FR"/>
            <a:t>Compétence 6: membre d’une équipe de soins, communication et coordination</a:t>
          </a:r>
          <a:endParaRPr lang="en-US"/>
        </a:p>
      </dgm:t>
    </dgm:pt>
    <dgm:pt modelId="{FAB72678-9F0A-42B3-A3A3-1A14E82CC812}" type="parTrans" cxnId="{694B0B9D-56CB-47BE-83AB-54D218FC61D9}">
      <dgm:prSet/>
      <dgm:spPr/>
      <dgm:t>
        <a:bodyPr/>
        <a:lstStyle/>
        <a:p>
          <a:endParaRPr lang="en-US"/>
        </a:p>
      </dgm:t>
    </dgm:pt>
    <dgm:pt modelId="{308DA5E6-74BB-4F63-AD22-72568A1C0325}" type="sibTrans" cxnId="{694B0B9D-56CB-47BE-83AB-54D218FC61D9}">
      <dgm:prSet/>
      <dgm:spPr/>
      <dgm:t>
        <a:bodyPr/>
        <a:lstStyle/>
        <a:p>
          <a:endParaRPr lang="en-US"/>
        </a:p>
      </dgm:t>
    </dgm:pt>
    <dgm:pt modelId="{D8E03068-3CD6-4E86-A7B4-7ECC43E5DD53}" type="pres">
      <dgm:prSet presAssocID="{427EF524-032F-4D33-9C16-CE226724B705}" presName="root" presStyleCnt="0">
        <dgm:presLayoutVars>
          <dgm:dir/>
          <dgm:resizeHandles val="exact"/>
        </dgm:presLayoutVars>
      </dgm:prSet>
      <dgm:spPr/>
    </dgm:pt>
    <dgm:pt modelId="{A30E48C3-EABC-416F-9201-51833C6ADD2C}" type="pres">
      <dgm:prSet presAssocID="{930A9BBA-94AC-4E83-842C-2A4F92AFD1E2}" presName="compNode" presStyleCnt="0"/>
      <dgm:spPr/>
    </dgm:pt>
    <dgm:pt modelId="{50BED0AC-3F8C-45BF-B2D8-7381AC51C2E8}" type="pres">
      <dgm:prSet presAssocID="{930A9BBA-94AC-4E83-842C-2A4F92AFD1E2}" presName="bgRect" presStyleLbl="bgShp" presStyleIdx="0" presStyleCnt="6" custLinFactNeighborX="6522"/>
      <dgm:spPr/>
    </dgm:pt>
    <dgm:pt modelId="{64C17ABA-A091-4B07-89F5-C8F6B77B4308}" type="pres">
      <dgm:prSet presAssocID="{930A9BBA-94AC-4E83-842C-2A4F92AFD1E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e"/>
        </a:ext>
      </dgm:extLst>
    </dgm:pt>
    <dgm:pt modelId="{13A96035-2290-4BC3-B886-5E6703960C2D}" type="pres">
      <dgm:prSet presAssocID="{930A9BBA-94AC-4E83-842C-2A4F92AFD1E2}" presName="spaceRect" presStyleCnt="0"/>
      <dgm:spPr/>
    </dgm:pt>
    <dgm:pt modelId="{FFC9D906-6B73-4516-80EF-2A826A4ADECA}" type="pres">
      <dgm:prSet presAssocID="{930A9BBA-94AC-4E83-842C-2A4F92AFD1E2}" presName="parTx" presStyleLbl="revTx" presStyleIdx="0" presStyleCnt="6">
        <dgm:presLayoutVars>
          <dgm:chMax val="0"/>
          <dgm:chPref val="0"/>
        </dgm:presLayoutVars>
      </dgm:prSet>
      <dgm:spPr/>
    </dgm:pt>
    <dgm:pt modelId="{899B348F-E1AF-44CA-AD42-0E3161C90626}" type="pres">
      <dgm:prSet presAssocID="{C5351DBB-ADC0-47B5-AFBD-1C34013210DB}" presName="sibTrans" presStyleCnt="0"/>
      <dgm:spPr/>
    </dgm:pt>
    <dgm:pt modelId="{A6944D62-D12E-474F-B3C5-C8318D2BA8DF}" type="pres">
      <dgm:prSet presAssocID="{B7AEFD2F-1715-42D9-8E00-4F89E8F8B5A9}" presName="compNode" presStyleCnt="0"/>
      <dgm:spPr/>
    </dgm:pt>
    <dgm:pt modelId="{D558FD8D-7B30-45F4-A090-067B5EE72AD6}" type="pres">
      <dgm:prSet presAssocID="{B7AEFD2F-1715-42D9-8E00-4F89E8F8B5A9}" presName="bgRect" presStyleLbl="bgShp" presStyleIdx="1" presStyleCnt="6"/>
      <dgm:spPr/>
    </dgm:pt>
    <dgm:pt modelId="{423BE278-FA94-49D7-B925-B5397EEAD7AC}" type="pres">
      <dgm:prSet presAssocID="{B7AEFD2F-1715-42D9-8E00-4F89E8F8B5A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ertissement"/>
        </a:ext>
      </dgm:extLst>
    </dgm:pt>
    <dgm:pt modelId="{2B414607-5556-425F-A3BD-29D8D8A43453}" type="pres">
      <dgm:prSet presAssocID="{B7AEFD2F-1715-42D9-8E00-4F89E8F8B5A9}" presName="spaceRect" presStyleCnt="0"/>
      <dgm:spPr/>
    </dgm:pt>
    <dgm:pt modelId="{0755C5BA-49F6-4C76-87BC-7E1E7C211367}" type="pres">
      <dgm:prSet presAssocID="{B7AEFD2F-1715-42D9-8E00-4F89E8F8B5A9}" presName="parTx" presStyleLbl="revTx" presStyleIdx="1" presStyleCnt="6">
        <dgm:presLayoutVars>
          <dgm:chMax val="0"/>
          <dgm:chPref val="0"/>
        </dgm:presLayoutVars>
      </dgm:prSet>
      <dgm:spPr/>
    </dgm:pt>
    <dgm:pt modelId="{15B89F8A-39DD-43FE-87D9-CF3D208004A9}" type="pres">
      <dgm:prSet presAssocID="{1DE22247-16BC-4152-959A-1200700F316D}" presName="sibTrans" presStyleCnt="0"/>
      <dgm:spPr/>
    </dgm:pt>
    <dgm:pt modelId="{540C6403-E8DA-4186-BFBB-6016AFF49812}" type="pres">
      <dgm:prSet presAssocID="{D2521D51-A004-4E71-80B6-60EA0343BF11}" presName="compNode" presStyleCnt="0"/>
      <dgm:spPr/>
    </dgm:pt>
    <dgm:pt modelId="{295FFD6A-E557-4E03-A154-A07FFE1C96BB}" type="pres">
      <dgm:prSet presAssocID="{D2521D51-A004-4E71-80B6-60EA0343BF11}" presName="bgRect" presStyleLbl="bgShp" presStyleIdx="2" presStyleCnt="6"/>
      <dgm:spPr/>
    </dgm:pt>
    <dgm:pt modelId="{F9585C92-0FEB-4034-AACC-77576BDFF34C}" type="pres">
      <dgm:prSet presAssocID="{D2521D51-A004-4E71-80B6-60EA0343BF1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che"/>
        </a:ext>
      </dgm:extLst>
    </dgm:pt>
    <dgm:pt modelId="{7A809C36-A0D2-4427-B172-31ED03FBA5E3}" type="pres">
      <dgm:prSet presAssocID="{D2521D51-A004-4E71-80B6-60EA0343BF11}" presName="spaceRect" presStyleCnt="0"/>
      <dgm:spPr/>
    </dgm:pt>
    <dgm:pt modelId="{7B071824-18F9-4495-B18B-1DE6A35606F3}" type="pres">
      <dgm:prSet presAssocID="{D2521D51-A004-4E71-80B6-60EA0343BF11}" presName="parTx" presStyleLbl="revTx" presStyleIdx="2" presStyleCnt="6">
        <dgm:presLayoutVars>
          <dgm:chMax val="0"/>
          <dgm:chPref val="0"/>
        </dgm:presLayoutVars>
      </dgm:prSet>
      <dgm:spPr/>
    </dgm:pt>
    <dgm:pt modelId="{9BF7F69E-D62F-42C9-B9CD-A985B960D1DE}" type="pres">
      <dgm:prSet presAssocID="{4526BB66-0CF6-4848-ADDD-6EACC8235E6D}" presName="sibTrans" presStyleCnt="0"/>
      <dgm:spPr/>
    </dgm:pt>
    <dgm:pt modelId="{0BB77ED5-1781-4DE4-AD0B-6A9EFC739861}" type="pres">
      <dgm:prSet presAssocID="{5C285FB4-506E-4CF5-BEAF-C96649F55452}" presName="compNode" presStyleCnt="0"/>
      <dgm:spPr/>
    </dgm:pt>
    <dgm:pt modelId="{DD8350F7-5D01-4EB7-8C2B-86E936C9E77A}" type="pres">
      <dgm:prSet presAssocID="{5C285FB4-506E-4CF5-BEAF-C96649F55452}" presName="bgRect" presStyleLbl="bgShp" presStyleIdx="3" presStyleCnt="6"/>
      <dgm:spPr/>
    </dgm:pt>
    <dgm:pt modelId="{CB066F19-1407-42C5-848A-11012265D244}" type="pres">
      <dgm:prSet presAssocID="{5C285FB4-506E-4CF5-BEAF-C96649F5545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1A2F6050-CC84-42CE-8FD2-554B6EACD5F7}" type="pres">
      <dgm:prSet presAssocID="{5C285FB4-506E-4CF5-BEAF-C96649F55452}" presName="spaceRect" presStyleCnt="0"/>
      <dgm:spPr/>
    </dgm:pt>
    <dgm:pt modelId="{E74E466D-C676-4C61-9DC9-BC98FECC6FDB}" type="pres">
      <dgm:prSet presAssocID="{5C285FB4-506E-4CF5-BEAF-C96649F55452}" presName="parTx" presStyleLbl="revTx" presStyleIdx="3" presStyleCnt="6">
        <dgm:presLayoutVars>
          <dgm:chMax val="0"/>
          <dgm:chPref val="0"/>
        </dgm:presLayoutVars>
      </dgm:prSet>
      <dgm:spPr/>
    </dgm:pt>
    <dgm:pt modelId="{88D2F02A-F962-47DE-9641-365F537761F9}" type="pres">
      <dgm:prSet presAssocID="{C18E1E8E-18A7-42F5-A3DE-997D4590171C}" presName="sibTrans" presStyleCnt="0"/>
      <dgm:spPr/>
    </dgm:pt>
    <dgm:pt modelId="{0A144D54-581C-4C27-AE20-9F28220ACBBC}" type="pres">
      <dgm:prSet presAssocID="{208B8C8B-B3D4-458E-A5BF-FB6C054AB18D}" presName="compNode" presStyleCnt="0"/>
      <dgm:spPr/>
    </dgm:pt>
    <dgm:pt modelId="{3E77B478-76EE-4300-96C1-581298CAECC5}" type="pres">
      <dgm:prSet presAssocID="{208B8C8B-B3D4-458E-A5BF-FB6C054AB18D}" presName="bgRect" presStyleLbl="bgShp" presStyleIdx="4" presStyleCnt="6"/>
      <dgm:spPr/>
    </dgm:pt>
    <dgm:pt modelId="{BCF89235-2B53-46D7-B6F0-DFF84B4D7FAC}" type="pres">
      <dgm:prSet presAssocID="{208B8C8B-B3D4-458E-A5BF-FB6C054AB18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oignée de main"/>
        </a:ext>
      </dgm:extLst>
    </dgm:pt>
    <dgm:pt modelId="{56814316-F11B-4CCC-AC89-76AA888FA2F7}" type="pres">
      <dgm:prSet presAssocID="{208B8C8B-B3D4-458E-A5BF-FB6C054AB18D}" presName="spaceRect" presStyleCnt="0"/>
      <dgm:spPr/>
    </dgm:pt>
    <dgm:pt modelId="{9909FB95-7718-4A8B-A96F-1158F71B3DA4}" type="pres">
      <dgm:prSet presAssocID="{208B8C8B-B3D4-458E-A5BF-FB6C054AB18D}" presName="parTx" presStyleLbl="revTx" presStyleIdx="4" presStyleCnt="6">
        <dgm:presLayoutVars>
          <dgm:chMax val="0"/>
          <dgm:chPref val="0"/>
        </dgm:presLayoutVars>
      </dgm:prSet>
      <dgm:spPr/>
    </dgm:pt>
    <dgm:pt modelId="{07F648B8-365A-4A58-A486-238494189633}" type="pres">
      <dgm:prSet presAssocID="{370D3937-B9A1-4B42-A9E1-86CB5665CCC8}" presName="sibTrans" presStyleCnt="0"/>
      <dgm:spPr/>
    </dgm:pt>
    <dgm:pt modelId="{1A7E62CB-06A1-40F5-9953-6DE40B5F513B}" type="pres">
      <dgm:prSet presAssocID="{39ADA40F-AA69-49A4-840F-738757D64C72}" presName="compNode" presStyleCnt="0"/>
      <dgm:spPr/>
    </dgm:pt>
    <dgm:pt modelId="{E1213DF9-DD14-4F93-9A7A-F440A9DF38A6}" type="pres">
      <dgm:prSet presAssocID="{39ADA40F-AA69-49A4-840F-738757D64C72}" presName="bgRect" presStyleLbl="bgShp" presStyleIdx="5" presStyleCnt="6"/>
      <dgm:spPr/>
    </dgm:pt>
    <dgm:pt modelId="{1AE66C1F-4214-4F0B-BCE4-B5C88165C7A4}" type="pres">
      <dgm:prSet presAssocID="{39ADA40F-AA69-49A4-840F-738757D64C7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tilisateurs"/>
        </a:ext>
      </dgm:extLst>
    </dgm:pt>
    <dgm:pt modelId="{A6391B00-451C-4446-9FCB-BD83D1F86BDC}" type="pres">
      <dgm:prSet presAssocID="{39ADA40F-AA69-49A4-840F-738757D64C72}" presName="spaceRect" presStyleCnt="0"/>
      <dgm:spPr/>
    </dgm:pt>
    <dgm:pt modelId="{24E40715-2DA6-4EEE-8B45-DDE459CE7CCF}" type="pres">
      <dgm:prSet presAssocID="{39ADA40F-AA69-49A4-840F-738757D64C72}" presName="parTx" presStyleLbl="revTx" presStyleIdx="5" presStyleCnt="6">
        <dgm:presLayoutVars>
          <dgm:chMax val="0"/>
          <dgm:chPref val="0"/>
        </dgm:presLayoutVars>
      </dgm:prSet>
      <dgm:spPr/>
    </dgm:pt>
  </dgm:ptLst>
  <dgm:cxnLst>
    <dgm:cxn modelId="{A208E202-39C5-4CF0-BC3E-16E7B5317E30}" type="presOf" srcId="{B7AEFD2F-1715-42D9-8E00-4F89E8F8B5A9}" destId="{0755C5BA-49F6-4C76-87BC-7E1E7C211367}" srcOrd="0" destOrd="0" presId="urn:microsoft.com/office/officeart/2018/2/layout/IconVerticalSolidList"/>
    <dgm:cxn modelId="{BFDB8414-A8BD-4F68-B880-4C31BC14FE4F}" srcId="{427EF524-032F-4D33-9C16-CE226724B705}" destId="{5C285FB4-506E-4CF5-BEAF-C96649F55452}" srcOrd="3" destOrd="0" parTransId="{31B3D57F-AE67-4628-A340-D1ECC441FD4A}" sibTransId="{C18E1E8E-18A7-42F5-A3DE-997D4590171C}"/>
    <dgm:cxn modelId="{24AFE22D-5E72-4E08-82F0-C7C9772DF09C}" type="presOf" srcId="{D2521D51-A004-4E71-80B6-60EA0343BF11}" destId="{7B071824-18F9-4495-B18B-1DE6A35606F3}" srcOrd="0" destOrd="0" presId="urn:microsoft.com/office/officeart/2018/2/layout/IconVerticalSolidList"/>
    <dgm:cxn modelId="{0B802F64-4137-46C1-80CF-29091EA90825}" type="presOf" srcId="{5C285FB4-506E-4CF5-BEAF-C96649F55452}" destId="{E74E466D-C676-4C61-9DC9-BC98FECC6FDB}" srcOrd="0" destOrd="0" presId="urn:microsoft.com/office/officeart/2018/2/layout/IconVerticalSolidList"/>
    <dgm:cxn modelId="{61117D91-D840-4076-87F5-CAA5156E7D7D}" srcId="{427EF524-032F-4D33-9C16-CE226724B705}" destId="{930A9BBA-94AC-4E83-842C-2A4F92AFD1E2}" srcOrd="0" destOrd="0" parTransId="{33FB875F-51A0-4031-818A-8FD7CDFA7CC9}" sibTransId="{C5351DBB-ADC0-47B5-AFBD-1C34013210DB}"/>
    <dgm:cxn modelId="{694B0B9D-56CB-47BE-83AB-54D218FC61D9}" srcId="{427EF524-032F-4D33-9C16-CE226724B705}" destId="{39ADA40F-AA69-49A4-840F-738757D64C72}" srcOrd="5" destOrd="0" parTransId="{FAB72678-9F0A-42B3-A3A3-1A14E82CC812}" sibTransId="{308DA5E6-74BB-4F63-AD22-72568A1C0325}"/>
    <dgm:cxn modelId="{2173E59E-528B-4B6B-82D8-CE302789DDAC}" type="presOf" srcId="{930A9BBA-94AC-4E83-842C-2A4F92AFD1E2}" destId="{FFC9D906-6B73-4516-80EF-2A826A4ADECA}" srcOrd="0" destOrd="0" presId="urn:microsoft.com/office/officeart/2018/2/layout/IconVerticalSolidList"/>
    <dgm:cxn modelId="{890EC1AF-2C7F-4813-90D2-00E75F0A9D08}" srcId="{427EF524-032F-4D33-9C16-CE226724B705}" destId="{208B8C8B-B3D4-458E-A5BF-FB6C054AB18D}" srcOrd="4" destOrd="0" parTransId="{1184FDED-E8F0-4583-ACE6-4B2DFED8B634}" sibTransId="{370D3937-B9A1-4B42-A9E1-86CB5665CCC8}"/>
    <dgm:cxn modelId="{5E3135C1-4FA3-4022-B4C3-3B7E01E67097}" type="presOf" srcId="{39ADA40F-AA69-49A4-840F-738757D64C72}" destId="{24E40715-2DA6-4EEE-8B45-DDE459CE7CCF}" srcOrd="0" destOrd="0" presId="urn:microsoft.com/office/officeart/2018/2/layout/IconVerticalSolidList"/>
    <dgm:cxn modelId="{0602FCD4-4CC6-415A-BDAC-D51258447100}" srcId="{427EF524-032F-4D33-9C16-CE226724B705}" destId="{D2521D51-A004-4E71-80B6-60EA0343BF11}" srcOrd="2" destOrd="0" parTransId="{4E13C1A6-518B-493E-80D6-E5AE791236A3}" sibTransId="{4526BB66-0CF6-4848-ADDD-6EACC8235E6D}"/>
    <dgm:cxn modelId="{6AC348D5-BDD0-4DA3-99D1-03E4B220B6AA}" type="presOf" srcId="{427EF524-032F-4D33-9C16-CE226724B705}" destId="{D8E03068-3CD6-4E86-A7B4-7ECC43E5DD53}" srcOrd="0" destOrd="0" presId="urn:microsoft.com/office/officeart/2018/2/layout/IconVerticalSolidList"/>
    <dgm:cxn modelId="{2F9FB5DE-DEED-459F-8B5D-B16979BDE154}" srcId="{427EF524-032F-4D33-9C16-CE226724B705}" destId="{B7AEFD2F-1715-42D9-8E00-4F89E8F8B5A9}" srcOrd="1" destOrd="0" parTransId="{DB5E6FBD-1E7A-4628-BD80-DF453C8306AD}" sibTransId="{1DE22247-16BC-4152-959A-1200700F316D}"/>
    <dgm:cxn modelId="{687FCAFA-3902-4A0D-B34F-E55E797C2F06}" type="presOf" srcId="{208B8C8B-B3D4-458E-A5BF-FB6C054AB18D}" destId="{9909FB95-7718-4A8B-A96F-1158F71B3DA4}" srcOrd="0" destOrd="0" presId="urn:microsoft.com/office/officeart/2018/2/layout/IconVerticalSolidList"/>
    <dgm:cxn modelId="{E303705A-1A3E-4AE2-B990-DA0BB0B05D3D}" type="presParOf" srcId="{D8E03068-3CD6-4E86-A7B4-7ECC43E5DD53}" destId="{A30E48C3-EABC-416F-9201-51833C6ADD2C}" srcOrd="0" destOrd="0" presId="urn:microsoft.com/office/officeart/2018/2/layout/IconVerticalSolidList"/>
    <dgm:cxn modelId="{D8DC21D8-4A90-4A22-8BB3-DF8E71E11FFC}" type="presParOf" srcId="{A30E48C3-EABC-416F-9201-51833C6ADD2C}" destId="{50BED0AC-3F8C-45BF-B2D8-7381AC51C2E8}" srcOrd="0" destOrd="0" presId="urn:microsoft.com/office/officeart/2018/2/layout/IconVerticalSolidList"/>
    <dgm:cxn modelId="{44373F2C-5958-41B6-BB52-8444DBB57DC6}" type="presParOf" srcId="{A30E48C3-EABC-416F-9201-51833C6ADD2C}" destId="{64C17ABA-A091-4B07-89F5-C8F6B77B4308}" srcOrd="1" destOrd="0" presId="urn:microsoft.com/office/officeart/2018/2/layout/IconVerticalSolidList"/>
    <dgm:cxn modelId="{6CBFFC66-3589-4EE3-829B-901CCFE1263C}" type="presParOf" srcId="{A30E48C3-EABC-416F-9201-51833C6ADD2C}" destId="{13A96035-2290-4BC3-B886-5E6703960C2D}" srcOrd="2" destOrd="0" presId="urn:microsoft.com/office/officeart/2018/2/layout/IconVerticalSolidList"/>
    <dgm:cxn modelId="{821CFF96-B094-4DBC-AD45-DBD4AEBEB5BB}" type="presParOf" srcId="{A30E48C3-EABC-416F-9201-51833C6ADD2C}" destId="{FFC9D906-6B73-4516-80EF-2A826A4ADECA}" srcOrd="3" destOrd="0" presId="urn:microsoft.com/office/officeart/2018/2/layout/IconVerticalSolidList"/>
    <dgm:cxn modelId="{51329FAA-E49C-4CCE-81C0-A6E06B11DDD8}" type="presParOf" srcId="{D8E03068-3CD6-4E86-A7B4-7ECC43E5DD53}" destId="{899B348F-E1AF-44CA-AD42-0E3161C90626}" srcOrd="1" destOrd="0" presId="urn:microsoft.com/office/officeart/2018/2/layout/IconVerticalSolidList"/>
    <dgm:cxn modelId="{03CAD0E3-7C10-4FC1-99C7-45FBEFCA4C74}" type="presParOf" srcId="{D8E03068-3CD6-4E86-A7B4-7ECC43E5DD53}" destId="{A6944D62-D12E-474F-B3C5-C8318D2BA8DF}" srcOrd="2" destOrd="0" presId="urn:microsoft.com/office/officeart/2018/2/layout/IconVerticalSolidList"/>
    <dgm:cxn modelId="{EA802CAC-BFEB-4736-B626-CB8C611DCF7C}" type="presParOf" srcId="{A6944D62-D12E-474F-B3C5-C8318D2BA8DF}" destId="{D558FD8D-7B30-45F4-A090-067B5EE72AD6}" srcOrd="0" destOrd="0" presId="urn:microsoft.com/office/officeart/2018/2/layout/IconVerticalSolidList"/>
    <dgm:cxn modelId="{62BCB081-A81A-4CA3-9626-C2C836220794}" type="presParOf" srcId="{A6944D62-D12E-474F-B3C5-C8318D2BA8DF}" destId="{423BE278-FA94-49D7-B925-B5397EEAD7AC}" srcOrd="1" destOrd="0" presId="urn:microsoft.com/office/officeart/2018/2/layout/IconVerticalSolidList"/>
    <dgm:cxn modelId="{8AF9C14F-9593-4BD4-AC12-08BA6A765AB7}" type="presParOf" srcId="{A6944D62-D12E-474F-B3C5-C8318D2BA8DF}" destId="{2B414607-5556-425F-A3BD-29D8D8A43453}" srcOrd="2" destOrd="0" presId="urn:microsoft.com/office/officeart/2018/2/layout/IconVerticalSolidList"/>
    <dgm:cxn modelId="{415B7E14-E60F-4A99-8FC6-824BF807F51E}" type="presParOf" srcId="{A6944D62-D12E-474F-B3C5-C8318D2BA8DF}" destId="{0755C5BA-49F6-4C76-87BC-7E1E7C211367}" srcOrd="3" destOrd="0" presId="urn:microsoft.com/office/officeart/2018/2/layout/IconVerticalSolidList"/>
    <dgm:cxn modelId="{6820B7CE-D41C-4AD0-ACC8-886534C756F8}" type="presParOf" srcId="{D8E03068-3CD6-4E86-A7B4-7ECC43E5DD53}" destId="{15B89F8A-39DD-43FE-87D9-CF3D208004A9}" srcOrd="3" destOrd="0" presId="urn:microsoft.com/office/officeart/2018/2/layout/IconVerticalSolidList"/>
    <dgm:cxn modelId="{4CFDCFD4-8B46-467D-BEAB-7B1D33FF3F46}" type="presParOf" srcId="{D8E03068-3CD6-4E86-A7B4-7ECC43E5DD53}" destId="{540C6403-E8DA-4186-BFBB-6016AFF49812}" srcOrd="4" destOrd="0" presId="urn:microsoft.com/office/officeart/2018/2/layout/IconVerticalSolidList"/>
    <dgm:cxn modelId="{F81976E1-A893-4F1F-9BC4-6674EDF2E269}" type="presParOf" srcId="{540C6403-E8DA-4186-BFBB-6016AFF49812}" destId="{295FFD6A-E557-4E03-A154-A07FFE1C96BB}" srcOrd="0" destOrd="0" presId="urn:microsoft.com/office/officeart/2018/2/layout/IconVerticalSolidList"/>
    <dgm:cxn modelId="{5B0A0205-9E54-441E-92DF-1B64DA617412}" type="presParOf" srcId="{540C6403-E8DA-4186-BFBB-6016AFF49812}" destId="{F9585C92-0FEB-4034-AACC-77576BDFF34C}" srcOrd="1" destOrd="0" presId="urn:microsoft.com/office/officeart/2018/2/layout/IconVerticalSolidList"/>
    <dgm:cxn modelId="{7E2D3F95-6FD9-474B-8341-6A280CE37000}" type="presParOf" srcId="{540C6403-E8DA-4186-BFBB-6016AFF49812}" destId="{7A809C36-A0D2-4427-B172-31ED03FBA5E3}" srcOrd="2" destOrd="0" presId="urn:microsoft.com/office/officeart/2018/2/layout/IconVerticalSolidList"/>
    <dgm:cxn modelId="{BCF640B4-2ACE-43E0-AF64-80DE238D7BA7}" type="presParOf" srcId="{540C6403-E8DA-4186-BFBB-6016AFF49812}" destId="{7B071824-18F9-4495-B18B-1DE6A35606F3}" srcOrd="3" destOrd="0" presId="urn:microsoft.com/office/officeart/2018/2/layout/IconVerticalSolidList"/>
    <dgm:cxn modelId="{D0D385E8-15F0-4A67-86AF-2116A2D22F59}" type="presParOf" srcId="{D8E03068-3CD6-4E86-A7B4-7ECC43E5DD53}" destId="{9BF7F69E-D62F-42C9-B9CD-A985B960D1DE}" srcOrd="5" destOrd="0" presId="urn:microsoft.com/office/officeart/2018/2/layout/IconVerticalSolidList"/>
    <dgm:cxn modelId="{44765AB3-8333-40CD-BBB8-4009FF195BA1}" type="presParOf" srcId="{D8E03068-3CD6-4E86-A7B4-7ECC43E5DD53}" destId="{0BB77ED5-1781-4DE4-AD0B-6A9EFC739861}" srcOrd="6" destOrd="0" presId="urn:microsoft.com/office/officeart/2018/2/layout/IconVerticalSolidList"/>
    <dgm:cxn modelId="{4C675282-92ED-4A0F-81E2-7EE88B5AF70D}" type="presParOf" srcId="{0BB77ED5-1781-4DE4-AD0B-6A9EFC739861}" destId="{DD8350F7-5D01-4EB7-8C2B-86E936C9E77A}" srcOrd="0" destOrd="0" presId="urn:microsoft.com/office/officeart/2018/2/layout/IconVerticalSolidList"/>
    <dgm:cxn modelId="{386523EB-34F4-4F9A-AFA2-BD486211CB9C}" type="presParOf" srcId="{0BB77ED5-1781-4DE4-AD0B-6A9EFC739861}" destId="{CB066F19-1407-42C5-848A-11012265D244}" srcOrd="1" destOrd="0" presId="urn:microsoft.com/office/officeart/2018/2/layout/IconVerticalSolidList"/>
    <dgm:cxn modelId="{47F8DD86-FC80-4722-BD34-72B2A7B64E46}" type="presParOf" srcId="{0BB77ED5-1781-4DE4-AD0B-6A9EFC739861}" destId="{1A2F6050-CC84-42CE-8FD2-554B6EACD5F7}" srcOrd="2" destOrd="0" presId="urn:microsoft.com/office/officeart/2018/2/layout/IconVerticalSolidList"/>
    <dgm:cxn modelId="{339A18A6-BEA9-43AC-B5C5-963E639C06E5}" type="presParOf" srcId="{0BB77ED5-1781-4DE4-AD0B-6A9EFC739861}" destId="{E74E466D-C676-4C61-9DC9-BC98FECC6FDB}" srcOrd="3" destOrd="0" presId="urn:microsoft.com/office/officeart/2018/2/layout/IconVerticalSolidList"/>
    <dgm:cxn modelId="{D8A00372-4586-4819-8E29-E89700A5F977}" type="presParOf" srcId="{D8E03068-3CD6-4E86-A7B4-7ECC43E5DD53}" destId="{88D2F02A-F962-47DE-9641-365F537761F9}" srcOrd="7" destOrd="0" presId="urn:microsoft.com/office/officeart/2018/2/layout/IconVerticalSolidList"/>
    <dgm:cxn modelId="{8F887FDA-004D-4592-9B53-49C5B04DB8B0}" type="presParOf" srcId="{D8E03068-3CD6-4E86-A7B4-7ECC43E5DD53}" destId="{0A144D54-581C-4C27-AE20-9F28220ACBBC}" srcOrd="8" destOrd="0" presId="urn:microsoft.com/office/officeart/2018/2/layout/IconVerticalSolidList"/>
    <dgm:cxn modelId="{92F41545-9091-46A2-8D87-AABFA264ADC5}" type="presParOf" srcId="{0A144D54-581C-4C27-AE20-9F28220ACBBC}" destId="{3E77B478-76EE-4300-96C1-581298CAECC5}" srcOrd="0" destOrd="0" presId="urn:microsoft.com/office/officeart/2018/2/layout/IconVerticalSolidList"/>
    <dgm:cxn modelId="{97D036E7-63E4-4A84-9121-19B61750FA4E}" type="presParOf" srcId="{0A144D54-581C-4C27-AE20-9F28220ACBBC}" destId="{BCF89235-2B53-46D7-B6F0-DFF84B4D7FAC}" srcOrd="1" destOrd="0" presId="urn:microsoft.com/office/officeart/2018/2/layout/IconVerticalSolidList"/>
    <dgm:cxn modelId="{78C26293-0631-48BE-8B64-BBB1436C636E}" type="presParOf" srcId="{0A144D54-581C-4C27-AE20-9F28220ACBBC}" destId="{56814316-F11B-4CCC-AC89-76AA888FA2F7}" srcOrd="2" destOrd="0" presId="urn:microsoft.com/office/officeart/2018/2/layout/IconVerticalSolidList"/>
    <dgm:cxn modelId="{E8380431-33DB-4483-A48B-8170D21D2502}" type="presParOf" srcId="{0A144D54-581C-4C27-AE20-9F28220ACBBC}" destId="{9909FB95-7718-4A8B-A96F-1158F71B3DA4}" srcOrd="3" destOrd="0" presId="urn:microsoft.com/office/officeart/2018/2/layout/IconVerticalSolidList"/>
    <dgm:cxn modelId="{7E6B656C-342C-4FBF-B783-2251446B3606}" type="presParOf" srcId="{D8E03068-3CD6-4E86-A7B4-7ECC43E5DD53}" destId="{07F648B8-365A-4A58-A486-238494189633}" srcOrd="9" destOrd="0" presId="urn:microsoft.com/office/officeart/2018/2/layout/IconVerticalSolidList"/>
    <dgm:cxn modelId="{73E0B02A-5415-4131-BE35-2F683ADC967F}" type="presParOf" srcId="{D8E03068-3CD6-4E86-A7B4-7ECC43E5DD53}" destId="{1A7E62CB-06A1-40F5-9953-6DE40B5F513B}" srcOrd="10" destOrd="0" presId="urn:microsoft.com/office/officeart/2018/2/layout/IconVerticalSolidList"/>
    <dgm:cxn modelId="{5B7F2102-AA53-4E52-B20E-67983C3ED156}" type="presParOf" srcId="{1A7E62CB-06A1-40F5-9953-6DE40B5F513B}" destId="{E1213DF9-DD14-4F93-9A7A-F440A9DF38A6}" srcOrd="0" destOrd="0" presId="urn:microsoft.com/office/officeart/2018/2/layout/IconVerticalSolidList"/>
    <dgm:cxn modelId="{3AA84B39-8FE7-4FE5-B0A6-E378760EF6CC}" type="presParOf" srcId="{1A7E62CB-06A1-40F5-9953-6DE40B5F513B}" destId="{1AE66C1F-4214-4F0B-BCE4-B5C88165C7A4}" srcOrd="1" destOrd="0" presId="urn:microsoft.com/office/officeart/2018/2/layout/IconVerticalSolidList"/>
    <dgm:cxn modelId="{AE211057-8FB7-42D1-95EF-CABA95794228}" type="presParOf" srcId="{1A7E62CB-06A1-40F5-9953-6DE40B5F513B}" destId="{A6391B00-451C-4446-9FCB-BD83D1F86BDC}" srcOrd="2" destOrd="0" presId="urn:microsoft.com/office/officeart/2018/2/layout/IconVerticalSolidList"/>
    <dgm:cxn modelId="{C6DC2FE0-DC93-41FE-9A98-919C7C5BCFA5}" type="presParOf" srcId="{1A7E62CB-06A1-40F5-9953-6DE40B5F513B}" destId="{24E40715-2DA6-4EEE-8B45-DDE459CE7CC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7E3073-203A-4D00-AE56-FBC0179E6BA2}"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18055BAB-8194-4BD1-B379-F81CA6548A75}">
      <dgm:prSet/>
      <dgm:spPr/>
      <dgm:t>
        <a:bodyPr/>
        <a:lstStyle/>
        <a:p>
          <a:r>
            <a:rPr lang="en-US" dirty="0"/>
            <a:t>Augmentation de la </a:t>
          </a:r>
          <a:r>
            <a:rPr lang="en-US" dirty="0" err="1"/>
            <a:t>demande</a:t>
          </a:r>
          <a:r>
            <a:rPr lang="en-US" dirty="0"/>
            <a:t> des </a:t>
          </a:r>
          <a:r>
            <a:rPr lang="en-US" dirty="0" err="1"/>
            <a:t>futurs</a:t>
          </a:r>
          <a:r>
            <a:rPr lang="en-US" dirty="0"/>
            <a:t> parents d’être </a:t>
          </a:r>
          <a:r>
            <a:rPr lang="en-US" dirty="0" err="1"/>
            <a:t>accompagnés</a:t>
          </a:r>
          <a:r>
            <a:rPr lang="en-US" dirty="0"/>
            <a:t> </a:t>
          </a:r>
          <a:r>
            <a:rPr lang="en-US" dirty="0" err="1"/>
            <a:t>en</a:t>
          </a:r>
          <a:r>
            <a:rPr lang="en-US" dirty="0"/>
            <a:t> salle de naissance et tout le long du </a:t>
          </a:r>
          <a:r>
            <a:rPr lang="en-US" dirty="0" err="1"/>
            <a:t>parcours</a:t>
          </a:r>
          <a:r>
            <a:rPr lang="en-US" dirty="0"/>
            <a:t> de la </a:t>
          </a:r>
          <a:r>
            <a:rPr lang="en-US" dirty="0" err="1"/>
            <a:t>périnatalité</a:t>
          </a:r>
          <a:r>
            <a:rPr lang="en-US" dirty="0"/>
            <a:t>.</a:t>
          </a:r>
        </a:p>
      </dgm:t>
    </dgm:pt>
    <dgm:pt modelId="{985DB364-90CB-49F5-8F1E-0742405A4499}" type="parTrans" cxnId="{86052ECB-66CF-444D-8E4C-01902DE7919C}">
      <dgm:prSet/>
      <dgm:spPr/>
      <dgm:t>
        <a:bodyPr/>
        <a:lstStyle/>
        <a:p>
          <a:endParaRPr lang="en-US"/>
        </a:p>
      </dgm:t>
    </dgm:pt>
    <dgm:pt modelId="{C85D6A6C-2005-453F-8632-97C409A4861A}" type="sibTrans" cxnId="{86052ECB-66CF-444D-8E4C-01902DE7919C}">
      <dgm:prSet/>
      <dgm:spPr/>
      <dgm:t>
        <a:bodyPr/>
        <a:lstStyle/>
        <a:p>
          <a:endParaRPr lang="en-US"/>
        </a:p>
      </dgm:t>
    </dgm:pt>
    <dgm:pt modelId="{AB948383-4FE3-4B43-9E41-12DAC00605A4}">
      <dgm:prSet/>
      <dgm:spPr/>
      <dgm:t>
        <a:bodyPr/>
        <a:lstStyle/>
        <a:p>
          <a:r>
            <a:rPr lang="en-US"/>
            <a:t>Manque de confiance dans le milieu hospitalier ?</a:t>
          </a:r>
        </a:p>
      </dgm:t>
    </dgm:pt>
    <dgm:pt modelId="{2706F51B-CB71-4E72-AFDE-479BD2211AF5}" type="parTrans" cxnId="{1CB91AD4-FE89-4E8D-B998-BD6DC52CCE2C}">
      <dgm:prSet/>
      <dgm:spPr/>
      <dgm:t>
        <a:bodyPr/>
        <a:lstStyle/>
        <a:p>
          <a:endParaRPr lang="en-US"/>
        </a:p>
      </dgm:t>
    </dgm:pt>
    <dgm:pt modelId="{70CAD449-0DDE-4C63-ADC0-E70E00FF887E}" type="sibTrans" cxnId="{1CB91AD4-FE89-4E8D-B998-BD6DC52CCE2C}">
      <dgm:prSet/>
      <dgm:spPr/>
      <dgm:t>
        <a:bodyPr/>
        <a:lstStyle/>
        <a:p>
          <a:endParaRPr lang="en-US"/>
        </a:p>
      </dgm:t>
    </dgm:pt>
    <dgm:pt modelId="{4C49AFC7-C6F6-4045-89C1-C0E1B420DD08}">
      <dgm:prSet/>
      <dgm:spPr/>
      <dgm:t>
        <a:bodyPr/>
        <a:lstStyle/>
        <a:p>
          <a:r>
            <a:rPr lang="en-US"/>
            <a:t>Besoin de globalisation des soins ?</a:t>
          </a:r>
        </a:p>
      </dgm:t>
    </dgm:pt>
    <dgm:pt modelId="{E07A4D35-D5C8-4943-87F8-E24B3CB1AB69}" type="parTrans" cxnId="{D216E772-0DB6-4D79-85D4-85A8CDC38989}">
      <dgm:prSet/>
      <dgm:spPr/>
      <dgm:t>
        <a:bodyPr/>
        <a:lstStyle/>
        <a:p>
          <a:endParaRPr lang="en-US"/>
        </a:p>
      </dgm:t>
    </dgm:pt>
    <dgm:pt modelId="{78EBCBE9-B983-4101-9BBC-7181B24E9F94}" type="sibTrans" cxnId="{D216E772-0DB6-4D79-85D4-85A8CDC38989}">
      <dgm:prSet/>
      <dgm:spPr/>
      <dgm:t>
        <a:bodyPr/>
        <a:lstStyle/>
        <a:p>
          <a:endParaRPr lang="en-US"/>
        </a:p>
      </dgm:t>
    </dgm:pt>
    <dgm:pt modelId="{04191B97-AC2B-442A-B0E9-D57215547093}">
      <dgm:prSet/>
      <dgm:spPr/>
      <dgm:t>
        <a:bodyPr/>
        <a:lstStyle/>
        <a:p>
          <a:r>
            <a:rPr lang="en-US"/>
            <a:t>Conséquence de la surmédicalisation ?</a:t>
          </a:r>
        </a:p>
      </dgm:t>
    </dgm:pt>
    <dgm:pt modelId="{2484777C-2A3D-494C-A0B6-46782FA66CF3}" type="parTrans" cxnId="{1DADF278-F7D1-4B64-A7F2-0C43651A8C6C}">
      <dgm:prSet/>
      <dgm:spPr/>
      <dgm:t>
        <a:bodyPr/>
        <a:lstStyle/>
        <a:p>
          <a:endParaRPr lang="en-US"/>
        </a:p>
      </dgm:t>
    </dgm:pt>
    <dgm:pt modelId="{74E0768E-1553-4BF4-87C6-2FE626DAFCE6}" type="sibTrans" cxnId="{1DADF278-F7D1-4B64-A7F2-0C43651A8C6C}">
      <dgm:prSet/>
      <dgm:spPr/>
      <dgm:t>
        <a:bodyPr/>
        <a:lstStyle/>
        <a:p>
          <a:endParaRPr lang="en-US"/>
        </a:p>
      </dgm:t>
    </dgm:pt>
    <dgm:pt modelId="{05FDE2CD-14E0-446A-9064-C328CB003833}">
      <dgm:prSet/>
      <dgm:spPr/>
      <dgm:t>
        <a:bodyPr/>
        <a:lstStyle/>
        <a:p>
          <a:r>
            <a:rPr lang="en-US"/>
            <a:t>Intolérance vis à vis de certaines communautés (ex: LGBTQI+..)</a:t>
          </a:r>
        </a:p>
      </dgm:t>
    </dgm:pt>
    <dgm:pt modelId="{8DBED623-4867-4A23-BE6A-FCCA0AF140F7}" type="parTrans" cxnId="{B8A38385-D487-4E65-A3BE-82B2B9661E12}">
      <dgm:prSet/>
      <dgm:spPr/>
      <dgm:t>
        <a:bodyPr/>
        <a:lstStyle/>
        <a:p>
          <a:endParaRPr lang="en-US"/>
        </a:p>
      </dgm:t>
    </dgm:pt>
    <dgm:pt modelId="{8E4567CA-DA92-4A28-A557-7A96AEC52C0D}" type="sibTrans" cxnId="{B8A38385-D487-4E65-A3BE-82B2B9661E12}">
      <dgm:prSet/>
      <dgm:spPr/>
      <dgm:t>
        <a:bodyPr/>
        <a:lstStyle/>
        <a:p>
          <a:endParaRPr lang="en-US"/>
        </a:p>
      </dgm:t>
    </dgm:pt>
    <dgm:pt modelId="{40146CA2-D617-4DFD-B908-C004D1258907}">
      <dgm:prSet/>
      <dgm:spPr/>
      <dgm:t>
        <a:bodyPr/>
        <a:lstStyle/>
        <a:p>
          <a:r>
            <a:rPr lang="en-US"/>
            <a:t>Mamans solo, papa solo…</a:t>
          </a:r>
        </a:p>
      </dgm:t>
    </dgm:pt>
    <dgm:pt modelId="{0EED6388-A39C-4E9D-A926-8AF418FD6BFB}" type="parTrans" cxnId="{22DACA66-2C5C-496A-B77F-319985EF2994}">
      <dgm:prSet/>
      <dgm:spPr/>
      <dgm:t>
        <a:bodyPr/>
        <a:lstStyle/>
        <a:p>
          <a:endParaRPr lang="en-US"/>
        </a:p>
      </dgm:t>
    </dgm:pt>
    <dgm:pt modelId="{E921A6E0-508E-4657-8BCA-BDB871C28EBC}" type="sibTrans" cxnId="{22DACA66-2C5C-496A-B77F-319985EF2994}">
      <dgm:prSet/>
      <dgm:spPr/>
      <dgm:t>
        <a:bodyPr/>
        <a:lstStyle/>
        <a:p>
          <a:endParaRPr lang="en-US"/>
        </a:p>
      </dgm:t>
    </dgm:pt>
    <dgm:pt modelId="{BF820B11-0105-4D67-9FC4-D6C7A1F6DAA8}" type="pres">
      <dgm:prSet presAssocID="{937E3073-203A-4D00-AE56-FBC0179E6BA2}" presName="diagram" presStyleCnt="0">
        <dgm:presLayoutVars>
          <dgm:dir/>
          <dgm:resizeHandles val="exact"/>
        </dgm:presLayoutVars>
      </dgm:prSet>
      <dgm:spPr/>
    </dgm:pt>
    <dgm:pt modelId="{B1BA0FC1-70EA-420A-A2F2-BFFCF47AE139}" type="pres">
      <dgm:prSet presAssocID="{18055BAB-8194-4BD1-B379-F81CA6548A75}" presName="node" presStyleLbl="node1" presStyleIdx="0" presStyleCnt="6">
        <dgm:presLayoutVars>
          <dgm:bulletEnabled val="1"/>
        </dgm:presLayoutVars>
      </dgm:prSet>
      <dgm:spPr/>
    </dgm:pt>
    <dgm:pt modelId="{D71ED96F-16C1-40F2-A924-A4454435DFD8}" type="pres">
      <dgm:prSet presAssocID="{C85D6A6C-2005-453F-8632-97C409A4861A}" presName="sibTrans" presStyleCnt="0"/>
      <dgm:spPr/>
    </dgm:pt>
    <dgm:pt modelId="{3D47B986-BFDE-47F3-A9E2-902242A7A452}" type="pres">
      <dgm:prSet presAssocID="{AB948383-4FE3-4B43-9E41-12DAC00605A4}" presName="node" presStyleLbl="node1" presStyleIdx="1" presStyleCnt="6" custLinFactNeighborX="352" custLinFactNeighborY="587">
        <dgm:presLayoutVars>
          <dgm:bulletEnabled val="1"/>
        </dgm:presLayoutVars>
      </dgm:prSet>
      <dgm:spPr/>
    </dgm:pt>
    <dgm:pt modelId="{6111C669-7792-436C-A677-302BB31699A1}" type="pres">
      <dgm:prSet presAssocID="{70CAD449-0DDE-4C63-ADC0-E70E00FF887E}" presName="sibTrans" presStyleCnt="0"/>
      <dgm:spPr/>
    </dgm:pt>
    <dgm:pt modelId="{24CB7782-020C-458A-916C-17BD1382E129}" type="pres">
      <dgm:prSet presAssocID="{4C49AFC7-C6F6-4045-89C1-C0E1B420DD08}" presName="node" presStyleLbl="node1" presStyleIdx="2" presStyleCnt="6">
        <dgm:presLayoutVars>
          <dgm:bulletEnabled val="1"/>
        </dgm:presLayoutVars>
      </dgm:prSet>
      <dgm:spPr/>
    </dgm:pt>
    <dgm:pt modelId="{0A46CC9D-C282-4ECE-8B39-CFFEE8369074}" type="pres">
      <dgm:prSet presAssocID="{78EBCBE9-B983-4101-9BBC-7181B24E9F94}" presName="sibTrans" presStyleCnt="0"/>
      <dgm:spPr/>
    </dgm:pt>
    <dgm:pt modelId="{78839565-6F49-46CA-A17E-A294D63CD268}" type="pres">
      <dgm:prSet presAssocID="{04191B97-AC2B-442A-B0E9-D57215547093}" presName="node" presStyleLbl="node1" presStyleIdx="3" presStyleCnt="6">
        <dgm:presLayoutVars>
          <dgm:bulletEnabled val="1"/>
        </dgm:presLayoutVars>
      </dgm:prSet>
      <dgm:spPr/>
    </dgm:pt>
    <dgm:pt modelId="{0A64C62B-C28C-48B9-A10A-2374D3E96041}" type="pres">
      <dgm:prSet presAssocID="{74E0768E-1553-4BF4-87C6-2FE626DAFCE6}" presName="sibTrans" presStyleCnt="0"/>
      <dgm:spPr/>
    </dgm:pt>
    <dgm:pt modelId="{61DE8F8B-19CE-46D9-8089-7A01F55BEF75}" type="pres">
      <dgm:prSet presAssocID="{05FDE2CD-14E0-446A-9064-C328CB003833}" presName="node" presStyleLbl="node1" presStyleIdx="4" presStyleCnt="6">
        <dgm:presLayoutVars>
          <dgm:bulletEnabled val="1"/>
        </dgm:presLayoutVars>
      </dgm:prSet>
      <dgm:spPr/>
    </dgm:pt>
    <dgm:pt modelId="{7C083657-72EA-4952-B324-3E645674EE48}" type="pres">
      <dgm:prSet presAssocID="{8E4567CA-DA92-4A28-A557-7A96AEC52C0D}" presName="sibTrans" presStyleCnt="0"/>
      <dgm:spPr/>
    </dgm:pt>
    <dgm:pt modelId="{01D470A6-B5B4-4F0F-B386-1D2CD0015165}" type="pres">
      <dgm:prSet presAssocID="{40146CA2-D617-4DFD-B908-C004D1258907}" presName="node" presStyleLbl="node1" presStyleIdx="5" presStyleCnt="6">
        <dgm:presLayoutVars>
          <dgm:bulletEnabled val="1"/>
        </dgm:presLayoutVars>
      </dgm:prSet>
      <dgm:spPr/>
    </dgm:pt>
  </dgm:ptLst>
  <dgm:cxnLst>
    <dgm:cxn modelId="{102A7F24-0C96-48D2-AF79-4027C36F9F30}" type="presOf" srcId="{04191B97-AC2B-442A-B0E9-D57215547093}" destId="{78839565-6F49-46CA-A17E-A294D63CD268}" srcOrd="0" destOrd="0" presId="urn:microsoft.com/office/officeart/2005/8/layout/default"/>
    <dgm:cxn modelId="{203C7333-B89D-47C0-8A1E-9BCC7FF1945F}" type="presOf" srcId="{18055BAB-8194-4BD1-B379-F81CA6548A75}" destId="{B1BA0FC1-70EA-420A-A2F2-BFFCF47AE139}" srcOrd="0" destOrd="0" presId="urn:microsoft.com/office/officeart/2005/8/layout/default"/>
    <dgm:cxn modelId="{D58C0535-FDE6-428A-B813-26A444B59543}" type="presOf" srcId="{05FDE2CD-14E0-446A-9064-C328CB003833}" destId="{61DE8F8B-19CE-46D9-8089-7A01F55BEF75}" srcOrd="0" destOrd="0" presId="urn:microsoft.com/office/officeart/2005/8/layout/default"/>
    <dgm:cxn modelId="{EE736A60-9412-4328-A1DA-36D121B42CF0}" type="presOf" srcId="{AB948383-4FE3-4B43-9E41-12DAC00605A4}" destId="{3D47B986-BFDE-47F3-A9E2-902242A7A452}" srcOrd="0" destOrd="0" presId="urn:microsoft.com/office/officeart/2005/8/layout/default"/>
    <dgm:cxn modelId="{F58E6B44-CBB7-4DF7-8AE6-333DAB74FADB}" type="presOf" srcId="{4C49AFC7-C6F6-4045-89C1-C0E1B420DD08}" destId="{24CB7782-020C-458A-916C-17BD1382E129}" srcOrd="0" destOrd="0" presId="urn:microsoft.com/office/officeart/2005/8/layout/default"/>
    <dgm:cxn modelId="{22DACA66-2C5C-496A-B77F-319985EF2994}" srcId="{937E3073-203A-4D00-AE56-FBC0179E6BA2}" destId="{40146CA2-D617-4DFD-B908-C004D1258907}" srcOrd="5" destOrd="0" parTransId="{0EED6388-A39C-4E9D-A926-8AF418FD6BFB}" sibTransId="{E921A6E0-508E-4657-8BCA-BDB871C28EBC}"/>
    <dgm:cxn modelId="{D216E772-0DB6-4D79-85D4-85A8CDC38989}" srcId="{937E3073-203A-4D00-AE56-FBC0179E6BA2}" destId="{4C49AFC7-C6F6-4045-89C1-C0E1B420DD08}" srcOrd="2" destOrd="0" parTransId="{E07A4D35-D5C8-4943-87F8-E24B3CB1AB69}" sibTransId="{78EBCBE9-B983-4101-9BBC-7181B24E9F94}"/>
    <dgm:cxn modelId="{1DADF278-F7D1-4B64-A7F2-0C43651A8C6C}" srcId="{937E3073-203A-4D00-AE56-FBC0179E6BA2}" destId="{04191B97-AC2B-442A-B0E9-D57215547093}" srcOrd="3" destOrd="0" parTransId="{2484777C-2A3D-494C-A0B6-46782FA66CF3}" sibTransId="{74E0768E-1553-4BF4-87C6-2FE626DAFCE6}"/>
    <dgm:cxn modelId="{B8A38385-D487-4E65-A3BE-82B2B9661E12}" srcId="{937E3073-203A-4D00-AE56-FBC0179E6BA2}" destId="{05FDE2CD-14E0-446A-9064-C328CB003833}" srcOrd="4" destOrd="0" parTransId="{8DBED623-4867-4A23-BE6A-FCCA0AF140F7}" sibTransId="{8E4567CA-DA92-4A28-A557-7A96AEC52C0D}"/>
    <dgm:cxn modelId="{86052ECB-66CF-444D-8E4C-01902DE7919C}" srcId="{937E3073-203A-4D00-AE56-FBC0179E6BA2}" destId="{18055BAB-8194-4BD1-B379-F81CA6548A75}" srcOrd="0" destOrd="0" parTransId="{985DB364-90CB-49F5-8F1E-0742405A4499}" sibTransId="{C85D6A6C-2005-453F-8632-97C409A4861A}"/>
    <dgm:cxn modelId="{1CB91AD4-FE89-4E8D-B998-BD6DC52CCE2C}" srcId="{937E3073-203A-4D00-AE56-FBC0179E6BA2}" destId="{AB948383-4FE3-4B43-9E41-12DAC00605A4}" srcOrd="1" destOrd="0" parTransId="{2706F51B-CB71-4E72-AFDE-479BD2211AF5}" sibTransId="{70CAD449-0DDE-4C63-ADC0-E70E00FF887E}"/>
    <dgm:cxn modelId="{F5C456F2-92C3-423E-8B54-BCA0E6D7994E}" type="presOf" srcId="{937E3073-203A-4D00-AE56-FBC0179E6BA2}" destId="{BF820B11-0105-4D67-9FC4-D6C7A1F6DAA8}" srcOrd="0" destOrd="0" presId="urn:microsoft.com/office/officeart/2005/8/layout/default"/>
    <dgm:cxn modelId="{FED11DF9-0507-4D3F-8EB1-010EBAFE8D75}" type="presOf" srcId="{40146CA2-D617-4DFD-B908-C004D1258907}" destId="{01D470A6-B5B4-4F0F-B386-1D2CD0015165}" srcOrd="0" destOrd="0" presId="urn:microsoft.com/office/officeart/2005/8/layout/default"/>
    <dgm:cxn modelId="{CA6E0E84-D38B-4F6C-8CB1-B455D90E4E43}" type="presParOf" srcId="{BF820B11-0105-4D67-9FC4-D6C7A1F6DAA8}" destId="{B1BA0FC1-70EA-420A-A2F2-BFFCF47AE139}" srcOrd="0" destOrd="0" presId="urn:microsoft.com/office/officeart/2005/8/layout/default"/>
    <dgm:cxn modelId="{2FC9392E-6552-4647-B9C4-88F73BF4126B}" type="presParOf" srcId="{BF820B11-0105-4D67-9FC4-D6C7A1F6DAA8}" destId="{D71ED96F-16C1-40F2-A924-A4454435DFD8}" srcOrd="1" destOrd="0" presId="urn:microsoft.com/office/officeart/2005/8/layout/default"/>
    <dgm:cxn modelId="{520665E6-819D-482A-A6EB-A19CAA9A535B}" type="presParOf" srcId="{BF820B11-0105-4D67-9FC4-D6C7A1F6DAA8}" destId="{3D47B986-BFDE-47F3-A9E2-902242A7A452}" srcOrd="2" destOrd="0" presId="urn:microsoft.com/office/officeart/2005/8/layout/default"/>
    <dgm:cxn modelId="{F449297F-CA0C-46DB-92A3-0E23D9A918DF}" type="presParOf" srcId="{BF820B11-0105-4D67-9FC4-D6C7A1F6DAA8}" destId="{6111C669-7792-436C-A677-302BB31699A1}" srcOrd="3" destOrd="0" presId="urn:microsoft.com/office/officeart/2005/8/layout/default"/>
    <dgm:cxn modelId="{D33EDC8D-5212-4A77-8B4E-6B22FE11E283}" type="presParOf" srcId="{BF820B11-0105-4D67-9FC4-D6C7A1F6DAA8}" destId="{24CB7782-020C-458A-916C-17BD1382E129}" srcOrd="4" destOrd="0" presId="urn:microsoft.com/office/officeart/2005/8/layout/default"/>
    <dgm:cxn modelId="{78C6EC37-AD05-4540-8B20-D146A6F91C7C}" type="presParOf" srcId="{BF820B11-0105-4D67-9FC4-D6C7A1F6DAA8}" destId="{0A46CC9D-C282-4ECE-8B39-CFFEE8369074}" srcOrd="5" destOrd="0" presId="urn:microsoft.com/office/officeart/2005/8/layout/default"/>
    <dgm:cxn modelId="{5CE4DA48-D6D2-49B0-AD7C-CA2926DAB1A5}" type="presParOf" srcId="{BF820B11-0105-4D67-9FC4-D6C7A1F6DAA8}" destId="{78839565-6F49-46CA-A17E-A294D63CD268}" srcOrd="6" destOrd="0" presId="urn:microsoft.com/office/officeart/2005/8/layout/default"/>
    <dgm:cxn modelId="{8AD49315-84BA-4BAB-8769-7CB159540039}" type="presParOf" srcId="{BF820B11-0105-4D67-9FC4-D6C7A1F6DAA8}" destId="{0A64C62B-C28C-48B9-A10A-2374D3E96041}" srcOrd="7" destOrd="0" presId="urn:microsoft.com/office/officeart/2005/8/layout/default"/>
    <dgm:cxn modelId="{3CB17164-5D8C-454B-AE22-73068D10FDD4}" type="presParOf" srcId="{BF820B11-0105-4D67-9FC4-D6C7A1F6DAA8}" destId="{61DE8F8B-19CE-46D9-8089-7A01F55BEF75}" srcOrd="8" destOrd="0" presId="urn:microsoft.com/office/officeart/2005/8/layout/default"/>
    <dgm:cxn modelId="{B80ABC07-859B-49F2-9A1B-1449AFFF5AD7}" type="presParOf" srcId="{BF820B11-0105-4D67-9FC4-D6C7A1F6DAA8}" destId="{7C083657-72EA-4952-B324-3E645674EE48}" srcOrd="9" destOrd="0" presId="urn:microsoft.com/office/officeart/2005/8/layout/default"/>
    <dgm:cxn modelId="{6752261F-620C-4DC6-95BB-4BA9455D4B24}" type="presParOf" srcId="{BF820B11-0105-4D67-9FC4-D6C7A1F6DAA8}" destId="{01D470A6-B5B4-4F0F-B386-1D2CD001516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FB4B79-EC02-444A-94B9-ADA930DBF29E}"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EE4B51B7-1F20-4AF9-B147-F0EAF10F0451}">
      <dgm:prSet/>
      <dgm:spPr/>
      <dgm:t>
        <a:bodyPr/>
        <a:lstStyle/>
        <a:p>
          <a:pPr>
            <a:lnSpc>
              <a:spcPct val="100000"/>
            </a:lnSpc>
          </a:pPr>
          <a:r>
            <a:rPr lang="fr-FR" dirty="0"/>
            <a:t>L’obtention de ce numéro se fait dès l’obtention du diplôme</a:t>
          </a:r>
          <a:endParaRPr lang="en-US" dirty="0"/>
        </a:p>
      </dgm:t>
    </dgm:pt>
    <dgm:pt modelId="{B476EB9D-D0DD-49D8-90E6-1A264539DD56}" type="parTrans" cxnId="{1C2807AF-B3AD-4C19-9FDF-C6DDA6A75CAC}">
      <dgm:prSet/>
      <dgm:spPr/>
      <dgm:t>
        <a:bodyPr/>
        <a:lstStyle/>
        <a:p>
          <a:endParaRPr lang="en-US"/>
        </a:p>
      </dgm:t>
    </dgm:pt>
    <dgm:pt modelId="{211E342E-3F4A-4587-B758-D6CE28BC7129}" type="sibTrans" cxnId="{1C2807AF-B3AD-4C19-9FDF-C6DDA6A75CAC}">
      <dgm:prSet/>
      <dgm:spPr/>
      <dgm:t>
        <a:bodyPr/>
        <a:lstStyle/>
        <a:p>
          <a:endParaRPr lang="en-US"/>
        </a:p>
      </dgm:t>
    </dgm:pt>
    <dgm:pt modelId="{ECBABC08-A864-4D74-BDAB-559EB5E13619}">
      <dgm:prSet/>
      <dgm:spPr/>
      <dgm:t>
        <a:bodyPr/>
        <a:lstStyle/>
        <a:p>
          <a:pPr>
            <a:lnSpc>
              <a:spcPct val="100000"/>
            </a:lnSpc>
          </a:pPr>
          <a:r>
            <a:rPr lang="fr-FR" dirty="0"/>
            <a:t>L’école d’obtention du </a:t>
          </a:r>
          <a:r>
            <a:rPr lang="fr-FR" dirty="0" err="1"/>
            <a:t>dipôme</a:t>
          </a:r>
          <a:r>
            <a:rPr lang="fr-FR" dirty="0"/>
            <a:t> envoie la demande directement au SPF santé </a:t>
          </a:r>
          <a:endParaRPr lang="en-US" dirty="0"/>
        </a:p>
      </dgm:t>
    </dgm:pt>
    <dgm:pt modelId="{E14150FF-85C7-48D9-A4B8-D1686991D630}" type="parTrans" cxnId="{33A78243-FB43-4D57-A7E3-85328BC361DE}">
      <dgm:prSet/>
      <dgm:spPr/>
      <dgm:t>
        <a:bodyPr/>
        <a:lstStyle/>
        <a:p>
          <a:endParaRPr lang="en-US"/>
        </a:p>
      </dgm:t>
    </dgm:pt>
    <dgm:pt modelId="{C70155C6-7AA6-417E-8126-075471D5DC62}" type="sibTrans" cxnId="{33A78243-FB43-4D57-A7E3-85328BC361DE}">
      <dgm:prSet/>
      <dgm:spPr/>
      <dgm:t>
        <a:bodyPr/>
        <a:lstStyle/>
        <a:p>
          <a:endParaRPr lang="en-US"/>
        </a:p>
      </dgm:t>
    </dgm:pt>
    <dgm:pt modelId="{D2002FA1-7D6F-4F1F-82FE-6B1BEC813023}" type="pres">
      <dgm:prSet presAssocID="{A6FB4B79-EC02-444A-94B9-ADA930DBF29E}" presName="outerComposite" presStyleCnt="0">
        <dgm:presLayoutVars>
          <dgm:chMax val="5"/>
          <dgm:dir/>
          <dgm:resizeHandles val="exact"/>
        </dgm:presLayoutVars>
      </dgm:prSet>
      <dgm:spPr/>
    </dgm:pt>
    <dgm:pt modelId="{03C315CA-C9F0-4BA6-B854-9CB074C8BEEF}" type="pres">
      <dgm:prSet presAssocID="{A6FB4B79-EC02-444A-94B9-ADA930DBF29E}" presName="dummyMaxCanvas" presStyleCnt="0">
        <dgm:presLayoutVars/>
      </dgm:prSet>
      <dgm:spPr/>
    </dgm:pt>
    <dgm:pt modelId="{7862078B-BFC4-43C2-9D1F-58597467B822}" type="pres">
      <dgm:prSet presAssocID="{A6FB4B79-EC02-444A-94B9-ADA930DBF29E}" presName="TwoNodes_1" presStyleLbl="node1" presStyleIdx="0" presStyleCnt="2" custLinFactNeighborX="261" custLinFactNeighborY="1192">
        <dgm:presLayoutVars>
          <dgm:bulletEnabled val="1"/>
        </dgm:presLayoutVars>
      </dgm:prSet>
      <dgm:spPr/>
    </dgm:pt>
    <dgm:pt modelId="{6065CC93-15C6-49A6-BAE3-AF05B90F1F9D}" type="pres">
      <dgm:prSet presAssocID="{A6FB4B79-EC02-444A-94B9-ADA930DBF29E}" presName="TwoNodes_2" presStyleLbl="node1" presStyleIdx="1" presStyleCnt="2" custLinFactNeighborY="-1192">
        <dgm:presLayoutVars>
          <dgm:bulletEnabled val="1"/>
        </dgm:presLayoutVars>
      </dgm:prSet>
      <dgm:spPr/>
    </dgm:pt>
    <dgm:pt modelId="{22560E4B-DE47-456F-939C-086A684B31CA}" type="pres">
      <dgm:prSet presAssocID="{A6FB4B79-EC02-444A-94B9-ADA930DBF29E}" presName="TwoConn_1-2" presStyleLbl="fgAccFollowNode1" presStyleIdx="0" presStyleCnt="1">
        <dgm:presLayoutVars>
          <dgm:bulletEnabled val="1"/>
        </dgm:presLayoutVars>
      </dgm:prSet>
      <dgm:spPr/>
    </dgm:pt>
    <dgm:pt modelId="{BBE630E5-097E-4D82-BF72-FFAE56D812CE}" type="pres">
      <dgm:prSet presAssocID="{A6FB4B79-EC02-444A-94B9-ADA930DBF29E}" presName="TwoNodes_1_text" presStyleLbl="node1" presStyleIdx="1" presStyleCnt="2">
        <dgm:presLayoutVars>
          <dgm:bulletEnabled val="1"/>
        </dgm:presLayoutVars>
      </dgm:prSet>
      <dgm:spPr/>
    </dgm:pt>
    <dgm:pt modelId="{0BBFEA1A-814C-49FC-BDA2-A325C24688C0}" type="pres">
      <dgm:prSet presAssocID="{A6FB4B79-EC02-444A-94B9-ADA930DBF29E}" presName="TwoNodes_2_text" presStyleLbl="node1" presStyleIdx="1" presStyleCnt="2">
        <dgm:presLayoutVars>
          <dgm:bulletEnabled val="1"/>
        </dgm:presLayoutVars>
      </dgm:prSet>
      <dgm:spPr/>
    </dgm:pt>
  </dgm:ptLst>
  <dgm:cxnLst>
    <dgm:cxn modelId="{394FA71B-61DC-4090-9C6F-146DF0F7CC63}" type="presOf" srcId="{ECBABC08-A864-4D74-BDAB-559EB5E13619}" destId="{6065CC93-15C6-49A6-BAE3-AF05B90F1F9D}" srcOrd="0" destOrd="0" presId="urn:microsoft.com/office/officeart/2005/8/layout/vProcess5"/>
    <dgm:cxn modelId="{33A78243-FB43-4D57-A7E3-85328BC361DE}" srcId="{A6FB4B79-EC02-444A-94B9-ADA930DBF29E}" destId="{ECBABC08-A864-4D74-BDAB-559EB5E13619}" srcOrd="1" destOrd="0" parTransId="{E14150FF-85C7-48D9-A4B8-D1686991D630}" sibTransId="{C70155C6-7AA6-417E-8126-075471D5DC62}"/>
    <dgm:cxn modelId="{6E15FB4C-BBA8-429D-B43A-CCF88BAF9F32}" type="presOf" srcId="{EE4B51B7-1F20-4AF9-B147-F0EAF10F0451}" destId="{BBE630E5-097E-4D82-BF72-FFAE56D812CE}" srcOrd="1" destOrd="0" presId="urn:microsoft.com/office/officeart/2005/8/layout/vProcess5"/>
    <dgm:cxn modelId="{E8805873-9605-44C8-920F-97AABDBB61BE}" type="presOf" srcId="{EE4B51B7-1F20-4AF9-B147-F0EAF10F0451}" destId="{7862078B-BFC4-43C2-9D1F-58597467B822}" srcOrd="0" destOrd="0" presId="urn:microsoft.com/office/officeart/2005/8/layout/vProcess5"/>
    <dgm:cxn modelId="{1C2807AF-B3AD-4C19-9FDF-C6DDA6A75CAC}" srcId="{A6FB4B79-EC02-444A-94B9-ADA930DBF29E}" destId="{EE4B51B7-1F20-4AF9-B147-F0EAF10F0451}" srcOrd="0" destOrd="0" parTransId="{B476EB9D-D0DD-49D8-90E6-1A264539DD56}" sibTransId="{211E342E-3F4A-4587-B758-D6CE28BC7129}"/>
    <dgm:cxn modelId="{1025B8B4-1BDF-4A6A-893A-D7924DFF4238}" type="presOf" srcId="{211E342E-3F4A-4587-B758-D6CE28BC7129}" destId="{22560E4B-DE47-456F-939C-086A684B31CA}" srcOrd="0" destOrd="0" presId="urn:microsoft.com/office/officeart/2005/8/layout/vProcess5"/>
    <dgm:cxn modelId="{C57C64E7-A08C-4BF0-9714-EF0B862C1F41}" type="presOf" srcId="{ECBABC08-A864-4D74-BDAB-559EB5E13619}" destId="{0BBFEA1A-814C-49FC-BDA2-A325C24688C0}" srcOrd="1" destOrd="0" presId="urn:microsoft.com/office/officeart/2005/8/layout/vProcess5"/>
    <dgm:cxn modelId="{0720E7F6-903A-43F4-9E11-5123512A7163}" type="presOf" srcId="{A6FB4B79-EC02-444A-94B9-ADA930DBF29E}" destId="{D2002FA1-7D6F-4F1F-82FE-6B1BEC813023}" srcOrd="0" destOrd="0" presId="urn:microsoft.com/office/officeart/2005/8/layout/vProcess5"/>
    <dgm:cxn modelId="{B90CBC38-AD16-4A3C-A2A5-72D23F0993F3}" type="presParOf" srcId="{D2002FA1-7D6F-4F1F-82FE-6B1BEC813023}" destId="{03C315CA-C9F0-4BA6-B854-9CB074C8BEEF}" srcOrd="0" destOrd="0" presId="urn:microsoft.com/office/officeart/2005/8/layout/vProcess5"/>
    <dgm:cxn modelId="{69C21B1F-E025-49CF-9AEA-2171A45ECB42}" type="presParOf" srcId="{D2002FA1-7D6F-4F1F-82FE-6B1BEC813023}" destId="{7862078B-BFC4-43C2-9D1F-58597467B822}" srcOrd="1" destOrd="0" presId="urn:microsoft.com/office/officeart/2005/8/layout/vProcess5"/>
    <dgm:cxn modelId="{5D5E6C13-026A-4115-85B7-CDD52C26F3E5}" type="presParOf" srcId="{D2002FA1-7D6F-4F1F-82FE-6B1BEC813023}" destId="{6065CC93-15C6-49A6-BAE3-AF05B90F1F9D}" srcOrd="2" destOrd="0" presId="urn:microsoft.com/office/officeart/2005/8/layout/vProcess5"/>
    <dgm:cxn modelId="{F04AE0A6-1FD1-43B2-8BEE-5C02EEA47E23}" type="presParOf" srcId="{D2002FA1-7D6F-4F1F-82FE-6B1BEC813023}" destId="{22560E4B-DE47-456F-939C-086A684B31CA}" srcOrd="3" destOrd="0" presId="urn:microsoft.com/office/officeart/2005/8/layout/vProcess5"/>
    <dgm:cxn modelId="{94CDFF65-1FAB-4967-B4AF-7FB9A36AC7C1}" type="presParOf" srcId="{D2002FA1-7D6F-4F1F-82FE-6B1BEC813023}" destId="{BBE630E5-097E-4D82-BF72-FFAE56D812CE}" srcOrd="4" destOrd="0" presId="urn:microsoft.com/office/officeart/2005/8/layout/vProcess5"/>
    <dgm:cxn modelId="{255F97F8-68F4-4297-ACED-51B38569931A}" type="presParOf" srcId="{D2002FA1-7D6F-4F1F-82FE-6B1BEC813023}" destId="{0BBFEA1A-814C-49FC-BDA2-A325C24688C0}"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B156CA-C8B2-455E-8E5B-66B5AD3153E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F069577-CF82-477E-9AB3-38490041A9ED}">
      <dgm:prSet/>
      <dgm:spPr/>
      <dgm:t>
        <a:bodyPr/>
        <a:lstStyle/>
        <a:p>
          <a:r>
            <a:rPr lang="fr-FR" dirty="0"/>
            <a:t>Pour les sages femmes indépendantes, il y a pas la possibilité de travailler avec le tiers payant.</a:t>
          </a:r>
          <a:endParaRPr lang="en-US" dirty="0"/>
        </a:p>
      </dgm:t>
    </dgm:pt>
    <dgm:pt modelId="{8C52F315-C91A-4F70-86D2-2510C7816488}" type="parTrans" cxnId="{45C316D3-0822-4173-96EF-53E5AC29ED63}">
      <dgm:prSet/>
      <dgm:spPr/>
      <dgm:t>
        <a:bodyPr/>
        <a:lstStyle/>
        <a:p>
          <a:endParaRPr lang="en-US"/>
        </a:p>
      </dgm:t>
    </dgm:pt>
    <dgm:pt modelId="{74FA5B76-BADB-4026-9816-E934B2F593D9}" type="sibTrans" cxnId="{45C316D3-0822-4173-96EF-53E5AC29ED63}">
      <dgm:prSet/>
      <dgm:spPr/>
      <dgm:t>
        <a:bodyPr/>
        <a:lstStyle/>
        <a:p>
          <a:endParaRPr lang="en-US"/>
        </a:p>
      </dgm:t>
    </dgm:pt>
    <dgm:pt modelId="{70A0348F-1DB6-43ED-BFAB-B71F9516D61C}">
      <dgm:prSet/>
      <dgm:spPr/>
      <dgm:t>
        <a:bodyPr/>
        <a:lstStyle/>
        <a:p>
          <a:r>
            <a:rPr lang="fr-FR" dirty="0"/>
            <a:t> la cote part de la patiente =</a:t>
          </a:r>
        </a:p>
        <a:p>
          <a:r>
            <a:rPr lang="fr-FR" dirty="0"/>
            <a:t>Ticket modérateur</a:t>
          </a:r>
          <a:endParaRPr lang="en-US" dirty="0"/>
        </a:p>
      </dgm:t>
    </dgm:pt>
    <dgm:pt modelId="{19258162-5891-4203-B956-8E2EAA78A654}" type="parTrans" cxnId="{9E8F9367-097F-47E6-A8CB-7A3C00C0C84F}">
      <dgm:prSet/>
      <dgm:spPr/>
      <dgm:t>
        <a:bodyPr/>
        <a:lstStyle/>
        <a:p>
          <a:endParaRPr lang="en-US"/>
        </a:p>
      </dgm:t>
    </dgm:pt>
    <dgm:pt modelId="{BA0EF2CD-54D1-4472-8FEC-6A62ADDAD63C}" type="sibTrans" cxnId="{9E8F9367-097F-47E6-A8CB-7A3C00C0C84F}">
      <dgm:prSet/>
      <dgm:spPr/>
      <dgm:t>
        <a:bodyPr/>
        <a:lstStyle/>
        <a:p>
          <a:endParaRPr lang="en-US"/>
        </a:p>
      </dgm:t>
    </dgm:pt>
    <dgm:pt modelId="{8E719B98-C376-4230-966C-F9C8E4A3EB7B}">
      <dgm:prSet/>
      <dgm:spPr/>
      <dgm:t>
        <a:bodyPr/>
        <a:lstStyle/>
        <a:p>
          <a:r>
            <a:rPr lang="fr-FR" dirty="0"/>
            <a:t>Possibilité à la sage-femme d’envoyer directement aux mutuelles les attestations de soins </a:t>
          </a:r>
          <a:r>
            <a:rPr lang="fr-FR" dirty="0">
              <a:sym typeface="Wingdings" panose="05000000000000000000" pitchFamily="2" charset="2"/>
            </a:rPr>
            <a:t></a:t>
          </a:r>
          <a:r>
            <a:rPr lang="fr-FR" dirty="0"/>
            <a:t> les mutuelles payent directement la sage-femme.</a:t>
          </a:r>
          <a:endParaRPr lang="en-US" dirty="0"/>
        </a:p>
      </dgm:t>
    </dgm:pt>
    <dgm:pt modelId="{E911C5EF-FBA1-4D71-8044-5E0D0FBC0DFE}" type="parTrans" cxnId="{9891766F-6F50-4BDB-BD05-A1A8D5162515}">
      <dgm:prSet/>
      <dgm:spPr/>
      <dgm:t>
        <a:bodyPr/>
        <a:lstStyle/>
        <a:p>
          <a:endParaRPr lang="en-US"/>
        </a:p>
      </dgm:t>
    </dgm:pt>
    <dgm:pt modelId="{57393CC1-FFD4-4F28-9F49-7F5753A0EB01}" type="sibTrans" cxnId="{9891766F-6F50-4BDB-BD05-A1A8D5162515}">
      <dgm:prSet/>
      <dgm:spPr/>
      <dgm:t>
        <a:bodyPr/>
        <a:lstStyle/>
        <a:p>
          <a:endParaRPr lang="en-US"/>
        </a:p>
      </dgm:t>
    </dgm:pt>
    <dgm:pt modelId="{6120B9B3-4382-4627-A863-9CEE2AC46E7D}">
      <dgm:prSet/>
      <dgm:spPr/>
      <dgm:t>
        <a:bodyPr/>
        <a:lstStyle/>
        <a:p>
          <a:r>
            <a:rPr lang="fr-FR"/>
            <a:t>Côté négatif: remboursement fait généralement 6 semaines après l’envoi des attestations</a:t>
          </a:r>
          <a:endParaRPr lang="en-US"/>
        </a:p>
      </dgm:t>
    </dgm:pt>
    <dgm:pt modelId="{7FDD14C7-4CA3-426F-B144-C51C511A63F0}" type="parTrans" cxnId="{B02036BD-0DED-4F5B-B621-44E24F91221F}">
      <dgm:prSet/>
      <dgm:spPr/>
      <dgm:t>
        <a:bodyPr/>
        <a:lstStyle/>
        <a:p>
          <a:endParaRPr lang="en-US"/>
        </a:p>
      </dgm:t>
    </dgm:pt>
    <dgm:pt modelId="{33D4EBF2-53D4-4B73-9987-81126C49ABDF}" type="sibTrans" cxnId="{B02036BD-0DED-4F5B-B621-44E24F91221F}">
      <dgm:prSet/>
      <dgm:spPr/>
      <dgm:t>
        <a:bodyPr/>
        <a:lstStyle/>
        <a:p>
          <a:endParaRPr lang="en-US"/>
        </a:p>
      </dgm:t>
    </dgm:pt>
    <dgm:pt modelId="{92986574-8BDB-4A56-981C-BC897DD5DFDB}" type="pres">
      <dgm:prSet presAssocID="{F2B156CA-C8B2-455E-8E5B-66B5AD3153E8}" presName="diagram" presStyleCnt="0">
        <dgm:presLayoutVars>
          <dgm:dir/>
          <dgm:resizeHandles val="exact"/>
        </dgm:presLayoutVars>
      </dgm:prSet>
      <dgm:spPr/>
    </dgm:pt>
    <dgm:pt modelId="{ED66E71B-2D73-4B55-8236-B6D791F68C94}" type="pres">
      <dgm:prSet presAssocID="{9F069577-CF82-477E-9AB3-38490041A9ED}" presName="node" presStyleLbl="node1" presStyleIdx="0" presStyleCnt="4">
        <dgm:presLayoutVars>
          <dgm:bulletEnabled val="1"/>
        </dgm:presLayoutVars>
      </dgm:prSet>
      <dgm:spPr/>
    </dgm:pt>
    <dgm:pt modelId="{8B0572AA-3789-43EF-B24C-E9D29FB9E2EB}" type="pres">
      <dgm:prSet presAssocID="{74FA5B76-BADB-4026-9816-E934B2F593D9}" presName="sibTrans" presStyleCnt="0"/>
      <dgm:spPr/>
    </dgm:pt>
    <dgm:pt modelId="{3330468B-C5E2-4379-8904-5A3278B5225E}" type="pres">
      <dgm:prSet presAssocID="{70A0348F-1DB6-43ED-BFAB-B71F9516D61C}" presName="node" presStyleLbl="node1" presStyleIdx="1" presStyleCnt="4">
        <dgm:presLayoutVars>
          <dgm:bulletEnabled val="1"/>
        </dgm:presLayoutVars>
      </dgm:prSet>
      <dgm:spPr/>
    </dgm:pt>
    <dgm:pt modelId="{6513FC98-3782-4410-8A10-3675BBD30B2D}" type="pres">
      <dgm:prSet presAssocID="{BA0EF2CD-54D1-4472-8FEC-6A62ADDAD63C}" presName="sibTrans" presStyleCnt="0"/>
      <dgm:spPr/>
    </dgm:pt>
    <dgm:pt modelId="{42366DE9-B1BE-42BE-9417-A252A1872BF0}" type="pres">
      <dgm:prSet presAssocID="{8E719B98-C376-4230-966C-F9C8E4A3EB7B}" presName="node" presStyleLbl="node1" presStyleIdx="2" presStyleCnt="4">
        <dgm:presLayoutVars>
          <dgm:bulletEnabled val="1"/>
        </dgm:presLayoutVars>
      </dgm:prSet>
      <dgm:spPr/>
    </dgm:pt>
    <dgm:pt modelId="{2E016CF5-8922-40E6-80D9-4F535A8EC4DB}" type="pres">
      <dgm:prSet presAssocID="{57393CC1-FFD4-4F28-9F49-7F5753A0EB01}" presName="sibTrans" presStyleCnt="0"/>
      <dgm:spPr/>
    </dgm:pt>
    <dgm:pt modelId="{6A2DFC6E-8054-4896-92B3-8C53F293A75B}" type="pres">
      <dgm:prSet presAssocID="{6120B9B3-4382-4627-A863-9CEE2AC46E7D}" presName="node" presStyleLbl="node1" presStyleIdx="3" presStyleCnt="4">
        <dgm:presLayoutVars>
          <dgm:bulletEnabled val="1"/>
        </dgm:presLayoutVars>
      </dgm:prSet>
      <dgm:spPr/>
    </dgm:pt>
  </dgm:ptLst>
  <dgm:cxnLst>
    <dgm:cxn modelId="{82165927-570A-4A0C-871E-4637689268C3}" type="presOf" srcId="{8E719B98-C376-4230-966C-F9C8E4A3EB7B}" destId="{42366DE9-B1BE-42BE-9417-A252A1872BF0}" srcOrd="0" destOrd="0" presId="urn:microsoft.com/office/officeart/2005/8/layout/default"/>
    <dgm:cxn modelId="{EB407F29-95C9-4B04-B47A-524BBA7BEB3A}" type="presOf" srcId="{9F069577-CF82-477E-9AB3-38490041A9ED}" destId="{ED66E71B-2D73-4B55-8236-B6D791F68C94}" srcOrd="0" destOrd="0" presId="urn:microsoft.com/office/officeart/2005/8/layout/default"/>
    <dgm:cxn modelId="{9E8F9367-097F-47E6-A8CB-7A3C00C0C84F}" srcId="{F2B156CA-C8B2-455E-8E5B-66B5AD3153E8}" destId="{70A0348F-1DB6-43ED-BFAB-B71F9516D61C}" srcOrd="1" destOrd="0" parTransId="{19258162-5891-4203-B956-8E2EAA78A654}" sibTransId="{BA0EF2CD-54D1-4472-8FEC-6A62ADDAD63C}"/>
    <dgm:cxn modelId="{BD27EF68-BA25-4A5A-94C3-ED52FBAF87A4}" type="presOf" srcId="{6120B9B3-4382-4627-A863-9CEE2AC46E7D}" destId="{6A2DFC6E-8054-4896-92B3-8C53F293A75B}" srcOrd="0" destOrd="0" presId="urn:microsoft.com/office/officeart/2005/8/layout/default"/>
    <dgm:cxn modelId="{9891766F-6F50-4BDB-BD05-A1A8D5162515}" srcId="{F2B156CA-C8B2-455E-8E5B-66B5AD3153E8}" destId="{8E719B98-C376-4230-966C-F9C8E4A3EB7B}" srcOrd="2" destOrd="0" parTransId="{E911C5EF-FBA1-4D71-8044-5E0D0FBC0DFE}" sibTransId="{57393CC1-FFD4-4F28-9F49-7F5753A0EB01}"/>
    <dgm:cxn modelId="{F1765DA3-D1B7-434A-A728-FFB4C41DA52A}" type="presOf" srcId="{70A0348F-1DB6-43ED-BFAB-B71F9516D61C}" destId="{3330468B-C5E2-4379-8904-5A3278B5225E}" srcOrd="0" destOrd="0" presId="urn:microsoft.com/office/officeart/2005/8/layout/default"/>
    <dgm:cxn modelId="{B02036BD-0DED-4F5B-B621-44E24F91221F}" srcId="{F2B156CA-C8B2-455E-8E5B-66B5AD3153E8}" destId="{6120B9B3-4382-4627-A863-9CEE2AC46E7D}" srcOrd="3" destOrd="0" parTransId="{7FDD14C7-4CA3-426F-B144-C51C511A63F0}" sibTransId="{33D4EBF2-53D4-4B73-9987-81126C49ABDF}"/>
    <dgm:cxn modelId="{82904EC2-4CA4-40B7-AD3E-E3974EF48F53}" type="presOf" srcId="{F2B156CA-C8B2-455E-8E5B-66B5AD3153E8}" destId="{92986574-8BDB-4A56-981C-BC897DD5DFDB}" srcOrd="0" destOrd="0" presId="urn:microsoft.com/office/officeart/2005/8/layout/default"/>
    <dgm:cxn modelId="{45C316D3-0822-4173-96EF-53E5AC29ED63}" srcId="{F2B156CA-C8B2-455E-8E5B-66B5AD3153E8}" destId="{9F069577-CF82-477E-9AB3-38490041A9ED}" srcOrd="0" destOrd="0" parTransId="{8C52F315-C91A-4F70-86D2-2510C7816488}" sibTransId="{74FA5B76-BADB-4026-9816-E934B2F593D9}"/>
    <dgm:cxn modelId="{A81E6F43-2B49-45DA-A6F0-0C65CA653264}" type="presParOf" srcId="{92986574-8BDB-4A56-981C-BC897DD5DFDB}" destId="{ED66E71B-2D73-4B55-8236-B6D791F68C94}" srcOrd="0" destOrd="0" presId="urn:microsoft.com/office/officeart/2005/8/layout/default"/>
    <dgm:cxn modelId="{FE07DC1D-AD49-43F8-AF2F-87353B12727D}" type="presParOf" srcId="{92986574-8BDB-4A56-981C-BC897DD5DFDB}" destId="{8B0572AA-3789-43EF-B24C-E9D29FB9E2EB}" srcOrd="1" destOrd="0" presId="urn:microsoft.com/office/officeart/2005/8/layout/default"/>
    <dgm:cxn modelId="{C7ECFFD1-1270-4F4A-B891-9E6CF927D68D}" type="presParOf" srcId="{92986574-8BDB-4A56-981C-BC897DD5DFDB}" destId="{3330468B-C5E2-4379-8904-5A3278B5225E}" srcOrd="2" destOrd="0" presId="urn:microsoft.com/office/officeart/2005/8/layout/default"/>
    <dgm:cxn modelId="{E1EB75BD-E11F-4D61-BB92-F99332967D6B}" type="presParOf" srcId="{92986574-8BDB-4A56-981C-BC897DD5DFDB}" destId="{6513FC98-3782-4410-8A10-3675BBD30B2D}" srcOrd="3" destOrd="0" presId="urn:microsoft.com/office/officeart/2005/8/layout/default"/>
    <dgm:cxn modelId="{EA1C5F27-502D-44C9-8D39-8193668DFBE2}" type="presParOf" srcId="{92986574-8BDB-4A56-981C-BC897DD5DFDB}" destId="{42366DE9-B1BE-42BE-9417-A252A1872BF0}" srcOrd="4" destOrd="0" presId="urn:microsoft.com/office/officeart/2005/8/layout/default"/>
    <dgm:cxn modelId="{F3232EDC-E8CC-4C85-89B8-B021C94E1F89}" type="presParOf" srcId="{92986574-8BDB-4A56-981C-BC897DD5DFDB}" destId="{2E016CF5-8922-40E6-80D9-4F535A8EC4DB}" srcOrd="5" destOrd="0" presId="urn:microsoft.com/office/officeart/2005/8/layout/default"/>
    <dgm:cxn modelId="{B801E4B1-3E68-4071-8CEE-9AC91E4131A7}" type="presParOf" srcId="{92986574-8BDB-4A56-981C-BC897DD5DFDB}" destId="{6A2DFC6E-8054-4896-92B3-8C53F293A75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05CFB8-0858-4CCF-BA2E-6B74C01DDB20}"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09214AD5-40F2-4A6E-B93D-7AA57FE4048F}">
      <dgm:prSet/>
      <dgm:spPr/>
      <dgm:t>
        <a:bodyPr/>
        <a:lstStyle/>
        <a:p>
          <a:r>
            <a:rPr lang="fr-FR"/>
            <a:t>Centre de prise en charge des violences sexuelles</a:t>
          </a:r>
          <a:endParaRPr lang="en-US"/>
        </a:p>
      </dgm:t>
    </dgm:pt>
    <dgm:pt modelId="{DC582EB5-0749-4558-A5CA-06C8DA54E169}" type="parTrans" cxnId="{50EAC83C-74CD-4F0C-A65B-C2E57C5BE89C}">
      <dgm:prSet/>
      <dgm:spPr/>
      <dgm:t>
        <a:bodyPr/>
        <a:lstStyle/>
        <a:p>
          <a:endParaRPr lang="en-US"/>
        </a:p>
      </dgm:t>
    </dgm:pt>
    <dgm:pt modelId="{1C219210-54BA-4315-97B5-64DD267A2121}" type="sibTrans" cxnId="{50EAC83C-74CD-4F0C-A65B-C2E57C5BE89C}">
      <dgm:prSet/>
      <dgm:spPr/>
      <dgm:t>
        <a:bodyPr/>
        <a:lstStyle/>
        <a:p>
          <a:endParaRPr lang="en-US"/>
        </a:p>
      </dgm:t>
    </dgm:pt>
    <dgm:pt modelId="{C1849FD2-70D9-49DC-9443-EC2573C1C2C9}">
      <dgm:prSet/>
      <dgm:spPr/>
      <dgm:t>
        <a:bodyPr/>
        <a:lstStyle/>
        <a:p>
          <a:r>
            <a:rPr lang="fr-FR"/>
            <a:t>Sage-femme légiste</a:t>
          </a:r>
          <a:endParaRPr lang="en-US"/>
        </a:p>
      </dgm:t>
    </dgm:pt>
    <dgm:pt modelId="{01689DE5-ADC8-42E7-B9A7-3379CC9E842E}" type="parTrans" cxnId="{4544AA92-E619-4186-822D-B0D851C0FCA4}">
      <dgm:prSet/>
      <dgm:spPr/>
      <dgm:t>
        <a:bodyPr/>
        <a:lstStyle/>
        <a:p>
          <a:endParaRPr lang="en-US"/>
        </a:p>
      </dgm:t>
    </dgm:pt>
    <dgm:pt modelId="{436A78B1-6695-4D63-ADBC-F980205DF91C}" type="sibTrans" cxnId="{4544AA92-E619-4186-822D-B0D851C0FCA4}">
      <dgm:prSet/>
      <dgm:spPr/>
      <dgm:t>
        <a:bodyPr/>
        <a:lstStyle/>
        <a:p>
          <a:endParaRPr lang="en-US"/>
        </a:p>
      </dgm:t>
    </dgm:pt>
    <dgm:pt modelId="{7473F7AE-C730-4612-AD7C-D663A7764AF0}">
      <dgm:prSet/>
      <dgm:spPr/>
      <dgm:t>
        <a:bodyPr/>
        <a:lstStyle/>
        <a:p>
          <a:r>
            <a:rPr lang="fr-BE"/>
            <a:t>Uniquement si diplômer avant 2018 ( infirmière)</a:t>
          </a:r>
          <a:endParaRPr lang="en-US"/>
        </a:p>
      </dgm:t>
    </dgm:pt>
    <dgm:pt modelId="{F36BE471-E73B-4493-992A-2631870A0697}" type="parTrans" cxnId="{C2A4F663-EE06-46B7-8638-D52A05398A52}">
      <dgm:prSet/>
      <dgm:spPr/>
      <dgm:t>
        <a:bodyPr/>
        <a:lstStyle/>
        <a:p>
          <a:endParaRPr lang="en-US"/>
        </a:p>
      </dgm:t>
    </dgm:pt>
    <dgm:pt modelId="{DC505503-BE18-4F3A-9A34-0D3B3C8B0748}" type="sibTrans" cxnId="{C2A4F663-EE06-46B7-8638-D52A05398A52}">
      <dgm:prSet/>
      <dgm:spPr/>
      <dgm:t>
        <a:bodyPr/>
        <a:lstStyle/>
        <a:p>
          <a:endParaRPr lang="en-US"/>
        </a:p>
      </dgm:t>
    </dgm:pt>
    <dgm:pt modelId="{13AFDCA3-0FF8-4F50-9CE2-1EDE933B99C5}">
      <dgm:prSet/>
      <dgm:spPr/>
      <dgm:t>
        <a:bodyPr/>
        <a:lstStyle/>
        <a:p>
          <a:r>
            <a:rPr lang="fr-BE"/>
            <a:t>Formation nécessaire supplémentaire d’1 mois</a:t>
          </a:r>
          <a:endParaRPr lang="en-US"/>
        </a:p>
      </dgm:t>
    </dgm:pt>
    <dgm:pt modelId="{91897E61-7FE9-4C38-BABF-881773FEC4A8}" type="parTrans" cxnId="{691182A9-7F4C-4B00-8379-62434BB8FAF8}">
      <dgm:prSet/>
      <dgm:spPr/>
      <dgm:t>
        <a:bodyPr/>
        <a:lstStyle/>
        <a:p>
          <a:endParaRPr lang="en-US"/>
        </a:p>
      </dgm:t>
    </dgm:pt>
    <dgm:pt modelId="{4A1349D0-80FF-432C-A23A-996FCFFB2450}" type="sibTrans" cxnId="{691182A9-7F4C-4B00-8379-62434BB8FAF8}">
      <dgm:prSet/>
      <dgm:spPr/>
      <dgm:t>
        <a:bodyPr/>
        <a:lstStyle/>
        <a:p>
          <a:endParaRPr lang="en-US"/>
        </a:p>
      </dgm:t>
    </dgm:pt>
    <dgm:pt modelId="{E5E9DC35-A669-4D8D-97D0-CEAC1C307738}">
      <dgm:prSet/>
      <dgm:spPr/>
      <dgm:t>
        <a:bodyPr/>
        <a:lstStyle/>
        <a:p>
          <a:r>
            <a:rPr lang="fr-BE"/>
            <a:t>Expertise des crimes sexuel, viol, violence…</a:t>
          </a:r>
          <a:endParaRPr lang="en-US"/>
        </a:p>
      </dgm:t>
    </dgm:pt>
    <dgm:pt modelId="{DF0F01F2-4E21-483F-8655-2BE2DF8C2FC9}" type="parTrans" cxnId="{25087706-465F-4D98-86D0-292478EE11C4}">
      <dgm:prSet/>
      <dgm:spPr/>
      <dgm:t>
        <a:bodyPr/>
        <a:lstStyle/>
        <a:p>
          <a:endParaRPr lang="en-US"/>
        </a:p>
      </dgm:t>
    </dgm:pt>
    <dgm:pt modelId="{4B7D910A-45F9-4786-9EA6-764225BE4DC7}" type="sibTrans" cxnId="{25087706-465F-4D98-86D0-292478EE11C4}">
      <dgm:prSet/>
      <dgm:spPr/>
      <dgm:t>
        <a:bodyPr/>
        <a:lstStyle/>
        <a:p>
          <a:endParaRPr lang="en-US"/>
        </a:p>
      </dgm:t>
    </dgm:pt>
    <dgm:pt modelId="{92F8CBBE-5E36-421D-BE29-EF56F523D8B1}" type="pres">
      <dgm:prSet presAssocID="{7805CFB8-0858-4CCF-BA2E-6B74C01DDB20}" presName="outerComposite" presStyleCnt="0">
        <dgm:presLayoutVars>
          <dgm:chMax val="5"/>
          <dgm:dir/>
          <dgm:resizeHandles val="exact"/>
        </dgm:presLayoutVars>
      </dgm:prSet>
      <dgm:spPr/>
    </dgm:pt>
    <dgm:pt modelId="{5E3F57AA-D71C-46EA-9F20-9B6D9016F4AA}" type="pres">
      <dgm:prSet presAssocID="{7805CFB8-0858-4CCF-BA2E-6B74C01DDB20}" presName="dummyMaxCanvas" presStyleCnt="0">
        <dgm:presLayoutVars/>
      </dgm:prSet>
      <dgm:spPr/>
    </dgm:pt>
    <dgm:pt modelId="{7501B404-7BE9-42A5-851B-CB21D45FDF2E}" type="pres">
      <dgm:prSet presAssocID="{7805CFB8-0858-4CCF-BA2E-6B74C01DDB20}" presName="FiveNodes_1" presStyleLbl="node1" presStyleIdx="0" presStyleCnt="5">
        <dgm:presLayoutVars>
          <dgm:bulletEnabled val="1"/>
        </dgm:presLayoutVars>
      </dgm:prSet>
      <dgm:spPr/>
    </dgm:pt>
    <dgm:pt modelId="{6F60F2C0-64D6-4FC9-B70E-A07C39F154C1}" type="pres">
      <dgm:prSet presAssocID="{7805CFB8-0858-4CCF-BA2E-6B74C01DDB20}" presName="FiveNodes_2" presStyleLbl="node1" presStyleIdx="1" presStyleCnt="5">
        <dgm:presLayoutVars>
          <dgm:bulletEnabled val="1"/>
        </dgm:presLayoutVars>
      </dgm:prSet>
      <dgm:spPr/>
    </dgm:pt>
    <dgm:pt modelId="{F6C89013-3D8E-4B1D-96EC-92E60420C8C6}" type="pres">
      <dgm:prSet presAssocID="{7805CFB8-0858-4CCF-BA2E-6B74C01DDB20}" presName="FiveNodes_3" presStyleLbl="node1" presStyleIdx="2" presStyleCnt="5">
        <dgm:presLayoutVars>
          <dgm:bulletEnabled val="1"/>
        </dgm:presLayoutVars>
      </dgm:prSet>
      <dgm:spPr/>
    </dgm:pt>
    <dgm:pt modelId="{3524435C-2B79-400B-A6B4-FE83D1E3D521}" type="pres">
      <dgm:prSet presAssocID="{7805CFB8-0858-4CCF-BA2E-6B74C01DDB20}" presName="FiveNodes_4" presStyleLbl="node1" presStyleIdx="3" presStyleCnt="5">
        <dgm:presLayoutVars>
          <dgm:bulletEnabled val="1"/>
        </dgm:presLayoutVars>
      </dgm:prSet>
      <dgm:spPr/>
    </dgm:pt>
    <dgm:pt modelId="{5B67F17E-20CD-490B-B269-1D9BD8DA230A}" type="pres">
      <dgm:prSet presAssocID="{7805CFB8-0858-4CCF-BA2E-6B74C01DDB20}" presName="FiveNodes_5" presStyleLbl="node1" presStyleIdx="4" presStyleCnt="5">
        <dgm:presLayoutVars>
          <dgm:bulletEnabled val="1"/>
        </dgm:presLayoutVars>
      </dgm:prSet>
      <dgm:spPr/>
    </dgm:pt>
    <dgm:pt modelId="{1A0E0C92-C856-4E64-BD9F-4CCC33F92B2C}" type="pres">
      <dgm:prSet presAssocID="{7805CFB8-0858-4CCF-BA2E-6B74C01DDB20}" presName="FiveConn_1-2" presStyleLbl="fgAccFollowNode1" presStyleIdx="0" presStyleCnt="4">
        <dgm:presLayoutVars>
          <dgm:bulletEnabled val="1"/>
        </dgm:presLayoutVars>
      </dgm:prSet>
      <dgm:spPr/>
    </dgm:pt>
    <dgm:pt modelId="{41954F13-6282-4BF3-BDCB-46EB81CA8447}" type="pres">
      <dgm:prSet presAssocID="{7805CFB8-0858-4CCF-BA2E-6B74C01DDB20}" presName="FiveConn_2-3" presStyleLbl="fgAccFollowNode1" presStyleIdx="1" presStyleCnt="4">
        <dgm:presLayoutVars>
          <dgm:bulletEnabled val="1"/>
        </dgm:presLayoutVars>
      </dgm:prSet>
      <dgm:spPr/>
    </dgm:pt>
    <dgm:pt modelId="{504A9CBB-2959-46BA-9290-58D9D06C3CB1}" type="pres">
      <dgm:prSet presAssocID="{7805CFB8-0858-4CCF-BA2E-6B74C01DDB20}" presName="FiveConn_3-4" presStyleLbl="fgAccFollowNode1" presStyleIdx="2" presStyleCnt="4">
        <dgm:presLayoutVars>
          <dgm:bulletEnabled val="1"/>
        </dgm:presLayoutVars>
      </dgm:prSet>
      <dgm:spPr/>
    </dgm:pt>
    <dgm:pt modelId="{7F48FDD0-AC39-4FC6-AAB1-1B84ED7DC3F1}" type="pres">
      <dgm:prSet presAssocID="{7805CFB8-0858-4CCF-BA2E-6B74C01DDB20}" presName="FiveConn_4-5" presStyleLbl="fgAccFollowNode1" presStyleIdx="3" presStyleCnt="4">
        <dgm:presLayoutVars>
          <dgm:bulletEnabled val="1"/>
        </dgm:presLayoutVars>
      </dgm:prSet>
      <dgm:spPr/>
    </dgm:pt>
    <dgm:pt modelId="{36CE02EF-545F-4A58-8F44-D3A79AF3FC5A}" type="pres">
      <dgm:prSet presAssocID="{7805CFB8-0858-4CCF-BA2E-6B74C01DDB20}" presName="FiveNodes_1_text" presStyleLbl="node1" presStyleIdx="4" presStyleCnt="5">
        <dgm:presLayoutVars>
          <dgm:bulletEnabled val="1"/>
        </dgm:presLayoutVars>
      </dgm:prSet>
      <dgm:spPr/>
    </dgm:pt>
    <dgm:pt modelId="{29A99AD2-8664-4CDC-BADB-DAD9F01BB31E}" type="pres">
      <dgm:prSet presAssocID="{7805CFB8-0858-4CCF-BA2E-6B74C01DDB20}" presName="FiveNodes_2_text" presStyleLbl="node1" presStyleIdx="4" presStyleCnt="5">
        <dgm:presLayoutVars>
          <dgm:bulletEnabled val="1"/>
        </dgm:presLayoutVars>
      </dgm:prSet>
      <dgm:spPr/>
    </dgm:pt>
    <dgm:pt modelId="{F6169A14-8AC4-495B-AB8D-07747F541CE6}" type="pres">
      <dgm:prSet presAssocID="{7805CFB8-0858-4CCF-BA2E-6B74C01DDB20}" presName="FiveNodes_3_text" presStyleLbl="node1" presStyleIdx="4" presStyleCnt="5">
        <dgm:presLayoutVars>
          <dgm:bulletEnabled val="1"/>
        </dgm:presLayoutVars>
      </dgm:prSet>
      <dgm:spPr/>
    </dgm:pt>
    <dgm:pt modelId="{69FDB773-66C9-4B67-BB21-09341D058864}" type="pres">
      <dgm:prSet presAssocID="{7805CFB8-0858-4CCF-BA2E-6B74C01DDB20}" presName="FiveNodes_4_text" presStyleLbl="node1" presStyleIdx="4" presStyleCnt="5">
        <dgm:presLayoutVars>
          <dgm:bulletEnabled val="1"/>
        </dgm:presLayoutVars>
      </dgm:prSet>
      <dgm:spPr/>
    </dgm:pt>
    <dgm:pt modelId="{AF514F07-19A1-4F97-82C2-2D85C5FDFE5B}" type="pres">
      <dgm:prSet presAssocID="{7805CFB8-0858-4CCF-BA2E-6B74C01DDB20}" presName="FiveNodes_5_text" presStyleLbl="node1" presStyleIdx="4" presStyleCnt="5">
        <dgm:presLayoutVars>
          <dgm:bulletEnabled val="1"/>
        </dgm:presLayoutVars>
      </dgm:prSet>
      <dgm:spPr/>
    </dgm:pt>
  </dgm:ptLst>
  <dgm:cxnLst>
    <dgm:cxn modelId="{25087706-465F-4D98-86D0-292478EE11C4}" srcId="{7805CFB8-0858-4CCF-BA2E-6B74C01DDB20}" destId="{E5E9DC35-A669-4D8D-97D0-CEAC1C307738}" srcOrd="4" destOrd="0" parTransId="{DF0F01F2-4E21-483F-8655-2BE2DF8C2FC9}" sibTransId="{4B7D910A-45F9-4786-9EA6-764225BE4DC7}"/>
    <dgm:cxn modelId="{DF6DCD06-0282-4B01-BE2A-F50389E444F4}" type="presOf" srcId="{C1849FD2-70D9-49DC-9443-EC2573C1C2C9}" destId="{29A99AD2-8664-4CDC-BADB-DAD9F01BB31E}" srcOrd="1" destOrd="0" presId="urn:microsoft.com/office/officeart/2005/8/layout/vProcess5"/>
    <dgm:cxn modelId="{39264811-DC54-4C7B-AE1E-798CF70213A3}" type="presOf" srcId="{7473F7AE-C730-4612-AD7C-D663A7764AF0}" destId="{F6C89013-3D8E-4B1D-96EC-92E60420C8C6}" srcOrd="0" destOrd="0" presId="urn:microsoft.com/office/officeart/2005/8/layout/vProcess5"/>
    <dgm:cxn modelId="{63C59823-2A96-4F15-BE4F-4681B762E87B}" type="presOf" srcId="{DC505503-BE18-4F3A-9A34-0D3B3C8B0748}" destId="{504A9CBB-2959-46BA-9290-58D9D06C3CB1}" srcOrd="0" destOrd="0" presId="urn:microsoft.com/office/officeart/2005/8/layout/vProcess5"/>
    <dgm:cxn modelId="{6958863B-9586-4D7F-96ED-654B3DE089E2}" type="presOf" srcId="{E5E9DC35-A669-4D8D-97D0-CEAC1C307738}" destId="{AF514F07-19A1-4F97-82C2-2D85C5FDFE5B}" srcOrd="1" destOrd="0" presId="urn:microsoft.com/office/officeart/2005/8/layout/vProcess5"/>
    <dgm:cxn modelId="{50EAC83C-74CD-4F0C-A65B-C2E57C5BE89C}" srcId="{7805CFB8-0858-4CCF-BA2E-6B74C01DDB20}" destId="{09214AD5-40F2-4A6E-B93D-7AA57FE4048F}" srcOrd="0" destOrd="0" parTransId="{DC582EB5-0749-4558-A5CA-06C8DA54E169}" sibTransId="{1C219210-54BA-4315-97B5-64DD267A2121}"/>
    <dgm:cxn modelId="{3E414463-5292-4C4E-993C-5B38005B49CE}" type="presOf" srcId="{09214AD5-40F2-4A6E-B93D-7AA57FE4048F}" destId="{7501B404-7BE9-42A5-851B-CB21D45FDF2E}" srcOrd="0" destOrd="0" presId="urn:microsoft.com/office/officeart/2005/8/layout/vProcess5"/>
    <dgm:cxn modelId="{C2A4F663-EE06-46B7-8638-D52A05398A52}" srcId="{7805CFB8-0858-4CCF-BA2E-6B74C01DDB20}" destId="{7473F7AE-C730-4612-AD7C-D663A7764AF0}" srcOrd="2" destOrd="0" parTransId="{F36BE471-E73B-4493-992A-2631870A0697}" sibTransId="{DC505503-BE18-4F3A-9A34-0D3B3C8B0748}"/>
    <dgm:cxn modelId="{7B244B70-BFC2-408F-956F-907EF034C65D}" type="presOf" srcId="{C1849FD2-70D9-49DC-9443-EC2573C1C2C9}" destId="{6F60F2C0-64D6-4FC9-B70E-A07C39F154C1}" srcOrd="0" destOrd="0" presId="urn:microsoft.com/office/officeart/2005/8/layout/vProcess5"/>
    <dgm:cxn modelId="{47F38358-C6C9-43B7-9D6B-AA89EBC130D3}" type="presOf" srcId="{436A78B1-6695-4D63-ADBC-F980205DF91C}" destId="{41954F13-6282-4BF3-BDCB-46EB81CA8447}" srcOrd="0" destOrd="0" presId="urn:microsoft.com/office/officeart/2005/8/layout/vProcess5"/>
    <dgm:cxn modelId="{DDF2FB79-DC5E-4FB6-ADAE-E67872A1F57D}" type="presOf" srcId="{7473F7AE-C730-4612-AD7C-D663A7764AF0}" destId="{F6169A14-8AC4-495B-AB8D-07747F541CE6}" srcOrd="1" destOrd="0" presId="urn:microsoft.com/office/officeart/2005/8/layout/vProcess5"/>
    <dgm:cxn modelId="{C5D9EA81-98CC-466B-8DA7-3E1A66237F85}" type="presOf" srcId="{4A1349D0-80FF-432C-A23A-996FCFFB2450}" destId="{7F48FDD0-AC39-4FC6-AAB1-1B84ED7DC3F1}" srcOrd="0" destOrd="0" presId="urn:microsoft.com/office/officeart/2005/8/layout/vProcess5"/>
    <dgm:cxn modelId="{4544AA92-E619-4186-822D-B0D851C0FCA4}" srcId="{7805CFB8-0858-4CCF-BA2E-6B74C01DDB20}" destId="{C1849FD2-70D9-49DC-9443-EC2573C1C2C9}" srcOrd="1" destOrd="0" parTransId="{01689DE5-ADC8-42E7-B9A7-3379CC9E842E}" sibTransId="{436A78B1-6695-4D63-ADBC-F980205DF91C}"/>
    <dgm:cxn modelId="{691182A9-7F4C-4B00-8379-62434BB8FAF8}" srcId="{7805CFB8-0858-4CCF-BA2E-6B74C01DDB20}" destId="{13AFDCA3-0FF8-4F50-9CE2-1EDE933B99C5}" srcOrd="3" destOrd="0" parTransId="{91897E61-7FE9-4C38-BABF-881773FEC4A8}" sibTransId="{4A1349D0-80FF-432C-A23A-996FCFFB2450}"/>
    <dgm:cxn modelId="{6521DAB2-0121-4CCF-A6F1-93AFD86EA8A9}" type="presOf" srcId="{E5E9DC35-A669-4D8D-97D0-CEAC1C307738}" destId="{5B67F17E-20CD-490B-B269-1D9BD8DA230A}" srcOrd="0" destOrd="0" presId="urn:microsoft.com/office/officeart/2005/8/layout/vProcess5"/>
    <dgm:cxn modelId="{763CC3C5-0441-41AB-ABD6-7349368778B5}" type="presOf" srcId="{7805CFB8-0858-4CCF-BA2E-6B74C01DDB20}" destId="{92F8CBBE-5E36-421D-BE29-EF56F523D8B1}" srcOrd="0" destOrd="0" presId="urn:microsoft.com/office/officeart/2005/8/layout/vProcess5"/>
    <dgm:cxn modelId="{E788FDC9-5EC3-46BD-9B10-FC2703266B7C}" type="presOf" srcId="{13AFDCA3-0FF8-4F50-9CE2-1EDE933B99C5}" destId="{3524435C-2B79-400B-A6B4-FE83D1E3D521}" srcOrd="0" destOrd="0" presId="urn:microsoft.com/office/officeart/2005/8/layout/vProcess5"/>
    <dgm:cxn modelId="{00AC37D3-0E10-41D5-B29B-16D39258108A}" type="presOf" srcId="{13AFDCA3-0FF8-4F50-9CE2-1EDE933B99C5}" destId="{69FDB773-66C9-4B67-BB21-09341D058864}" srcOrd="1" destOrd="0" presId="urn:microsoft.com/office/officeart/2005/8/layout/vProcess5"/>
    <dgm:cxn modelId="{FAFA58D6-E5CF-44CB-954B-2EEB5ABF6BB1}" type="presOf" srcId="{09214AD5-40F2-4A6E-B93D-7AA57FE4048F}" destId="{36CE02EF-545F-4A58-8F44-D3A79AF3FC5A}" srcOrd="1" destOrd="0" presId="urn:microsoft.com/office/officeart/2005/8/layout/vProcess5"/>
    <dgm:cxn modelId="{98DE8BD8-8DCA-4B38-BC9F-C32E7CE66017}" type="presOf" srcId="{1C219210-54BA-4315-97B5-64DD267A2121}" destId="{1A0E0C92-C856-4E64-BD9F-4CCC33F92B2C}" srcOrd="0" destOrd="0" presId="urn:microsoft.com/office/officeart/2005/8/layout/vProcess5"/>
    <dgm:cxn modelId="{B2630FD7-B982-48DE-A1FC-5ED82086EBD3}" type="presParOf" srcId="{92F8CBBE-5E36-421D-BE29-EF56F523D8B1}" destId="{5E3F57AA-D71C-46EA-9F20-9B6D9016F4AA}" srcOrd="0" destOrd="0" presId="urn:microsoft.com/office/officeart/2005/8/layout/vProcess5"/>
    <dgm:cxn modelId="{2AF59243-2261-4768-8061-9D5CB0F26B84}" type="presParOf" srcId="{92F8CBBE-5E36-421D-BE29-EF56F523D8B1}" destId="{7501B404-7BE9-42A5-851B-CB21D45FDF2E}" srcOrd="1" destOrd="0" presId="urn:microsoft.com/office/officeart/2005/8/layout/vProcess5"/>
    <dgm:cxn modelId="{D64AD895-9410-4852-97AF-19AA9E5C6EAA}" type="presParOf" srcId="{92F8CBBE-5E36-421D-BE29-EF56F523D8B1}" destId="{6F60F2C0-64D6-4FC9-B70E-A07C39F154C1}" srcOrd="2" destOrd="0" presId="urn:microsoft.com/office/officeart/2005/8/layout/vProcess5"/>
    <dgm:cxn modelId="{EA4796AF-C420-4BD9-AC83-F9044A8D691C}" type="presParOf" srcId="{92F8CBBE-5E36-421D-BE29-EF56F523D8B1}" destId="{F6C89013-3D8E-4B1D-96EC-92E60420C8C6}" srcOrd="3" destOrd="0" presId="urn:microsoft.com/office/officeart/2005/8/layout/vProcess5"/>
    <dgm:cxn modelId="{0DE2E216-1CCB-4E4C-8D82-2F3DADBE3AF2}" type="presParOf" srcId="{92F8CBBE-5E36-421D-BE29-EF56F523D8B1}" destId="{3524435C-2B79-400B-A6B4-FE83D1E3D521}" srcOrd="4" destOrd="0" presId="urn:microsoft.com/office/officeart/2005/8/layout/vProcess5"/>
    <dgm:cxn modelId="{4867B6DB-5949-4252-9466-E3FC7EFC55E2}" type="presParOf" srcId="{92F8CBBE-5E36-421D-BE29-EF56F523D8B1}" destId="{5B67F17E-20CD-490B-B269-1D9BD8DA230A}" srcOrd="5" destOrd="0" presId="urn:microsoft.com/office/officeart/2005/8/layout/vProcess5"/>
    <dgm:cxn modelId="{BCA07DE2-4A16-4828-AD9E-2E0C10BFC4B5}" type="presParOf" srcId="{92F8CBBE-5E36-421D-BE29-EF56F523D8B1}" destId="{1A0E0C92-C856-4E64-BD9F-4CCC33F92B2C}" srcOrd="6" destOrd="0" presId="urn:microsoft.com/office/officeart/2005/8/layout/vProcess5"/>
    <dgm:cxn modelId="{4B7A1B8B-37C2-4F06-A8CA-1F4721EBCE22}" type="presParOf" srcId="{92F8CBBE-5E36-421D-BE29-EF56F523D8B1}" destId="{41954F13-6282-4BF3-BDCB-46EB81CA8447}" srcOrd="7" destOrd="0" presId="urn:microsoft.com/office/officeart/2005/8/layout/vProcess5"/>
    <dgm:cxn modelId="{1DCCA8FC-E8C5-41D1-93DF-B57C31AC91DA}" type="presParOf" srcId="{92F8CBBE-5E36-421D-BE29-EF56F523D8B1}" destId="{504A9CBB-2959-46BA-9290-58D9D06C3CB1}" srcOrd="8" destOrd="0" presId="urn:microsoft.com/office/officeart/2005/8/layout/vProcess5"/>
    <dgm:cxn modelId="{3EF02493-5343-4DED-9E73-11D675E92C53}" type="presParOf" srcId="{92F8CBBE-5E36-421D-BE29-EF56F523D8B1}" destId="{7F48FDD0-AC39-4FC6-AAB1-1B84ED7DC3F1}" srcOrd="9" destOrd="0" presId="urn:microsoft.com/office/officeart/2005/8/layout/vProcess5"/>
    <dgm:cxn modelId="{8A57191C-EA49-4E4D-9362-591E6414B3BD}" type="presParOf" srcId="{92F8CBBE-5E36-421D-BE29-EF56F523D8B1}" destId="{36CE02EF-545F-4A58-8F44-D3A79AF3FC5A}" srcOrd="10" destOrd="0" presId="urn:microsoft.com/office/officeart/2005/8/layout/vProcess5"/>
    <dgm:cxn modelId="{0081139B-0513-4DD5-B508-8DF123430B7B}" type="presParOf" srcId="{92F8CBBE-5E36-421D-BE29-EF56F523D8B1}" destId="{29A99AD2-8664-4CDC-BADB-DAD9F01BB31E}" srcOrd="11" destOrd="0" presId="urn:microsoft.com/office/officeart/2005/8/layout/vProcess5"/>
    <dgm:cxn modelId="{D40BEE06-2AB4-4E85-B380-AF85A911BB1D}" type="presParOf" srcId="{92F8CBBE-5E36-421D-BE29-EF56F523D8B1}" destId="{F6169A14-8AC4-495B-AB8D-07747F541CE6}" srcOrd="12" destOrd="0" presId="urn:microsoft.com/office/officeart/2005/8/layout/vProcess5"/>
    <dgm:cxn modelId="{53FC98F8-6F3D-4C5F-98E7-6CEFC8A5F552}" type="presParOf" srcId="{92F8CBBE-5E36-421D-BE29-EF56F523D8B1}" destId="{69FDB773-66C9-4B67-BB21-09341D058864}" srcOrd="13" destOrd="0" presId="urn:microsoft.com/office/officeart/2005/8/layout/vProcess5"/>
    <dgm:cxn modelId="{6931E0DA-689C-4838-B491-1153655594CF}" type="presParOf" srcId="{92F8CBBE-5E36-421D-BE29-EF56F523D8B1}" destId="{AF514F07-19A1-4F97-82C2-2D85C5FDFE5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B946CA-AB41-48E3-A274-A1B0677A20E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C177FAC-2048-4A1B-A148-F385ADFD7D23}">
      <dgm:prSet/>
      <dgm:spPr/>
      <dgm:t>
        <a:bodyPr/>
        <a:lstStyle/>
        <a:p>
          <a:r>
            <a:rPr lang="fr-FR"/>
            <a:t>Fréquence</a:t>
          </a:r>
          <a:r>
            <a:rPr lang="en-US"/>
            <a:t>: chez plus de 50% des accouchées </a:t>
          </a:r>
        </a:p>
      </dgm:t>
    </dgm:pt>
    <dgm:pt modelId="{EAB6667D-0E2F-4A7D-8093-D6A14DF18A37}" type="parTrans" cxnId="{56BDEB52-2FED-48F2-BDBA-7FAA3005702D}">
      <dgm:prSet/>
      <dgm:spPr/>
      <dgm:t>
        <a:bodyPr/>
        <a:lstStyle/>
        <a:p>
          <a:endParaRPr lang="en-US"/>
        </a:p>
      </dgm:t>
    </dgm:pt>
    <dgm:pt modelId="{ADDE70EF-2BB8-4737-857E-4F0195B6E26F}" type="sibTrans" cxnId="{56BDEB52-2FED-48F2-BDBA-7FAA3005702D}">
      <dgm:prSet/>
      <dgm:spPr/>
      <dgm:t>
        <a:bodyPr/>
        <a:lstStyle/>
        <a:p>
          <a:endParaRPr lang="en-US"/>
        </a:p>
      </dgm:t>
    </dgm:pt>
    <dgm:pt modelId="{AB03A5D2-FB7F-41C3-ACEA-4FE94DC599A4}">
      <dgm:prSet/>
      <dgm:spPr/>
      <dgm:t>
        <a:bodyPr/>
        <a:lstStyle/>
        <a:p>
          <a:r>
            <a:rPr lang="en-US"/>
            <a:t>Pic de fréquence: 3ème -5 ème jour post-partum puis diminution et disparition souvent avant le 10ème jour.  </a:t>
          </a:r>
        </a:p>
      </dgm:t>
    </dgm:pt>
    <dgm:pt modelId="{FC5B3840-9D88-4A0C-A450-B8ABE94B20B7}" type="parTrans" cxnId="{E8BDD521-D73E-428C-AA31-FB992597A6B3}">
      <dgm:prSet/>
      <dgm:spPr/>
      <dgm:t>
        <a:bodyPr/>
        <a:lstStyle/>
        <a:p>
          <a:endParaRPr lang="en-US"/>
        </a:p>
      </dgm:t>
    </dgm:pt>
    <dgm:pt modelId="{605E278D-6214-4618-B7B7-92A2CB42A1D7}" type="sibTrans" cxnId="{E8BDD521-D73E-428C-AA31-FB992597A6B3}">
      <dgm:prSet/>
      <dgm:spPr/>
      <dgm:t>
        <a:bodyPr/>
        <a:lstStyle/>
        <a:p>
          <a:endParaRPr lang="en-US"/>
        </a:p>
      </dgm:t>
    </dgm:pt>
    <dgm:pt modelId="{BFD78F0E-BC60-49D4-8333-ACD274DF4B7F}">
      <dgm:prSet/>
      <dgm:spPr/>
      <dgm:t>
        <a:bodyPr/>
        <a:lstStyle/>
        <a:p>
          <a:r>
            <a:rPr lang="en-US"/>
            <a:t>Symptômes : </a:t>
          </a:r>
        </a:p>
      </dgm:t>
    </dgm:pt>
    <dgm:pt modelId="{DBF69F20-D2F4-484D-BAEB-A787CF4BFAE0}" type="parTrans" cxnId="{52C35C75-BD20-473B-B907-D719FAF25D6A}">
      <dgm:prSet/>
      <dgm:spPr/>
      <dgm:t>
        <a:bodyPr/>
        <a:lstStyle/>
        <a:p>
          <a:endParaRPr lang="en-US"/>
        </a:p>
      </dgm:t>
    </dgm:pt>
    <dgm:pt modelId="{CB38B765-6769-44C0-B4A3-55D25DE5AD81}" type="sibTrans" cxnId="{52C35C75-BD20-473B-B907-D719FAF25D6A}">
      <dgm:prSet/>
      <dgm:spPr/>
      <dgm:t>
        <a:bodyPr/>
        <a:lstStyle/>
        <a:p>
          <a:endParaRPr lang="en-US"/>
        </a:p>
      </dgm:t>
    </dgm:pt>
    <dgm:pt modelId="{67957C1B-725B-4875-AD7A-9A47CF322968}">
      <dgm:prSet/>
      <dgm:spPr/>
      <dgm:t>
        <a:bodyPr/>
        <a:lstStyle/>
        <a:p>
          <a:r>
            <a:rPr lang="en-US"/>
            <a:t>pleurs (tristesse)</a:t>
          </a:r>
        </a:p>
      </dgm:t>
    </dgm:pt>
    <dgm:pt modelId="{64174FC8-CB26-492C-9DAF-C02CA156B91A}" type="parTrans" cxnId="{E79357CC-9882-421F-BFC0-B5AF79321FF2}">
      <dgm:prSet/>
      <dgm:spPr/>
      <dgm:t>
        <a:bodyPr/>
        <a:lstStyle/>
        <a:p>
          <a:endParaRPr lang="en-US"/>
        </a:p>
      </dgm:t>
    </dgm:pt>
    <dgm:pt modelId="{D86AD7E1-18C9-412C-95ED-EF6EC91887F0}" type="sibTrans" cxnId="{E79357CC-9882-421F-BFC0-B5AF79321FF2}">
      <dgm:prSet/>
      <dgm:spPr/>
      <dgm:t>
        <a:bodyPr/>
        <a:lstStyle/>
        <a:p>
          <a:endParaRPr lang="en-US"/>
        </a:p>
      </dgm:t>
    </dgm:pt>
    <dgm:pt modelId="{74D88B4F-9DEE-43C9-8F3D-9585BD2C2D43}">
      <dgm:prSet/>
      <dgm:spPr/>
      <dgm:t>
        <a:bodyPr/>
        <a:lstStyle/>
        <a:p>
          <a:r>
            <a:rPr lang="en-US"/>
            <a:t>labilité émotionnelle (changements brusques d'humeur)</a:t>
          </a:r>
        </a:p>
      </dgm:t>
    </dgm:pt>
    <dgm:pt modelId="{0628B177-AD9E-4710-9D05-172F8CDE2EF7}" type="parTrans" cxnId="{89AA26AA-B268-4486-AA95-1CE1ED1F20B4}">
      <dgm:prSet/>
      <dgm:spPr/>
      <dgm:t>
        <a:bodyPr/>
        <a:lstStyle/>
        <a:p>
          <a:endParaRPr lang="en-US"/>
        </a:p>
      </dgm:t>
    </dgm:pt>
    <dgm:pt modelId="{91C65A96-3B74-4B5A-841F-1809325555EE}" type="sibTrans" cxnId="{89AA26AA-B268-4486-AA95-1CE1ED1F20B4}">
      <dgm:prSet/>
      <dgm:spPr/>
      <dgm:t>
        <a:bodyPr/>
        <a:lstStyle/>
        <a:p>
          <a:endParaRPr lang="en-US"/>
        </a:p>
      </dgm:t>
    </dgm:pt>
    <dgm:pt modelId="{6D1A16D6-C0C9-4052-BDC3-23249954EE94}">
      <dgm:prSet/>
      <dgm:spPr/>
      <dgm:t>
        <a:bodyPr/>
        <a:lstStyle/>
        <a:p>
          <a:r>
            <a:rPr lang="en-US"/>
            <a:t>humeur dépressive </a:t>
          </a:r>
        </a:p>
      </dgm:t>
    </dgm:pt>
    <dgm:pt modelId="{8806B1FD-96D8-435A-BC76-167AB0485AD8}" type="parTrans" cxnId="{9CF83F3E-0C93-43D2-BBCE-CB0F5A239783}">
      <dgm:prSet/>
      <dgm:spPr/>
      <dgm:t>
        <a:bodyPr/>
        <a:lstStyle/>
        <a:p>
          <a:endParaRPr lang="en-US"/>
        </a:p>
      </dgm:t>
    </dgm:pt>
    <dgm:pt modelId="{CC065965-8EA3-43EE-8EE5-4B36376F6DA0}" type="sibTrans" cxnId="{9CF83F3E-0C93-43D2-BBCE-CB0F5A239783}">
      <dgm:prSet/>
      <dgm:spPr/>
      <dgm:t>
        <a:bodyPr/>
        <a:lstStyle/>
        <a:p>
          <a:endParaRPr lang="en-US"/>
        </a:p>
      </dgm:t>
    </dgm:pt>
    <dgm:pt modelId="{4F2DA7CB-B20C-409C-810D-A7311122CAF3}">
      <dgm:prSet/>
      <dgm:spPr/>
      <dgm:t>
        <a:bodyPr/>
        <a:lstStyle/>
        <a:p>
          <a:r>
            <a:rPr lang="en-US"/>
            <a:t>état d'excitation avec sentiment de bonheur très intense</a:t>
          </a:r>
        </a:p>
      </dgm:t>
    </dgm:pt>
    <dgm:pt modelId="{7EA1B7C7-7FE6-4C32-9105-D2CB0B914648}" type="parTrans" cxnId="{E1068EAE-08D0-4E75-A5D4-C78924FCC412}">
      <dgm:prSet/>
      <dgm:spPr/>
      <dgm:t>
        <a:bodyPr/>
        <a:lstStyle/>
        <a:p>
          <a:endParaRPr lang="en-US"/>
        </a:p>
      </dgm:t>
    </dgm:pt>
    <dgm:pt modelId="{4DB37333-554A-4D35-9D16-F4DA563BCD8A}" type="sibTrans" cxnId="{E1068EAE-08D0-4E75-A5D4-C78924FCC412}">
      <dgm:prSet/>
      <dgm:spPr/>
      <dgm:t>
        <a:bodyPr/>
        <a:lstStyle/>
        <a:p>
          <a:endParaRPr lang="en-US"/>
        </a:p>
      </dgm:t>
    </dgm:pt>
    <dgm:pt modelId="{5F8EA0AA-A41A-47FA-88B1-4AC5B95F63D7}">
      <dgm:prSet/>
      <dgm:spPr/>
      <dgm:t>
        <a:bodyPr/>
        <a:lstStyle/>
        <a:p>
          <a:r>
            <a:rPr lang="en-US"/>
            <a:t>euphorique </a:t>
          </a:r>
        </a:p>
      </dgm:t>
    </dgm:pt>
    <dgm:pt modelId="{8C162154-A0FB-4A65-9090-CAA1CDFBD2F7}" type="parTrans" cxnId="{50F00E46-0067-4F06-BBC8-E827AA27E292}">
      <dgm:prSet/>
      <dgm:spPr/>
      <dgm:t>
        <a:bodyPr/>
        <a:lstStyle/>
        <a:p>
          <a:endParaRPr lang="en-US"/>
        </a:p>
      </dgm:t>
    </dgm:pt>
    <dgm:pt modelId="{808E08C0-DC8C-40C6-B6DB-4AE556885E68}" type="sibTrans" cxnId="{50F00E46-0067-4F06-BBC8-E827AA27E292}">
      <dgm:prSet/>
      <dgm:spPr/>
      <dgm:t>
        <a:bodyPr/>
        <a:lstStyle/>
        <a:p>
          <a:endParaRPr lang="en-US"/>
        </a:p>
      </dgm:t>
    </dgm:pt>
    <dgm:pt modelId="{BCA42088-3CD9-4C9A-847B-69D8A100DDA5}">
      <dgm:prSet/>
      <dgm:spPr/>
      <dgm:t>
        <a:bodyPr/>
        <a:lstStyle/>
        <a:p>
          <a:r>
            <a:rPr lang="en-US"/>
            <a:t>la confusion</a:t>
          </a:r>
        </a:p>
      </dgm:t>
    </dgm:pt>
    <dgm:pt modelId="{9BF6B75A-0447-4C31-A9ED-6ECE0E434116}" type="parTrans" cxnId="{02D44BD9-04A7-414F-9B0C-36A7BDBD63F7}">
      <dgm:prSet/>
      <dgm:spPr/>
      <dgm:t>
        <a:bodyPr/>
        <a:lstStyle/>
        <a:p>
          <a:endParaRPr lang="en-US"/>
        </a:p>
      </dgm:t>
    </dgm:pt>
    <dgm:pt modelId="{6DCB7314-AA1B-4FD7-A469-02B0046D1111}" type="sibTrans" cxnId="{02D44BD9-04A7-414F-9B0C-36A7BDBD63F7}">
      <dgm:prSet/>
      <dgm:spPr/>
      <dgm:t>
        <a:bodyPr/>
        <a:lstStyle/>
        <a:p>
          <a:endParaRPr lang="en-US"/>
        </a:p>
      </dgm:t>
    </dgm:pt>
    <dgm:pt modelId="{ED9C38D5-E224-491B-8C0A-5527F5427196}">
      <dgm:prSet/>
      <dgm:spPr/>
      <dgm:t>
        <a:bodyPr/>
        <a:lstStyle/>
        <a:p>
          <a:r>
            <a:rPr lang="en-US"/>
            <a:t>la tendance à l'oubli</a:t>
          </a:r>
        </a:p>
      </dgm:t>
    </dgm:pt>
    <dgm:pt modelId="{BC8C9609-2C66-4A6B-9FCD-9C31DC9C74B1}" type="parTrans" cxnId="{ACA6A26F-0800-4085-B731-C9EC8A099C6A}">
      <dgm:prSet/>
      <dgm:spPr/>
      <dgm:t>
        <a:bodyPr/>
        <a:lstStyle/>
        <a:p>
          <a:endParaRPr lang="en-US"/>
        </a:p>
      </dgm:t>
    </dgm:pt>
    <dgm:pt modelId="{13A96F33-BE1D-492E-994E-5BF84B7DAF9E}" type="sibTrans" cxnId="{ACA6A26F-0800-4085-B731-C9EC8A099C6A}">
      <dgm:prSet/>
      <dgm:spPr/>
      <dgm:t>
        <a:bodyPr/>
        <a:lstStyle/>
        <a:p>
          <a:endParaRPr lang="en-US"/>
        </a:p>
      </dgm:t>
    </dgm:pt>
    <dgm:pt modelId="{D63182EA-F39F-42A1-920F-00FD8FF689B2}" type="pres">
      <dgm:prSet presAssocID="{D7B946CA-AB41-48E3-A274-A1B0677A20E3}" presName="linear" presStyleCnt="0">
        <dgm:presLayoutVars>
          <dgm:animLvl val="lvl"/>
          <dgm:resizeHandles val="exact"/>
        </dgm:presLayoutVars>
      </dgm:prSet>
      <dgm:spPr/>
    </dgm:pt>
    <dgm:pt modelId="{B816781A-EC81-422A-B5F0-78BB5031638C}" type="pres">
      <dgm:prSet presAssocID="{1C177FAC-2048-4A1B-A148-F385ADFD7D23}" presName="parentText" presStyleLbl="node1" presStyleIdx="0" presStyleCnt="3">
        <dgm:presLayoutVars>
          <dgm:chMax val="0"/>
          <dgm:bulletEnabled val="1"/>
        </dgm:presLayoutVars>
      </dgm:prSet>
      <dgm:spPr/>
    </dgm:pt>
    <dgm:pt modelId="{D58E81D7-10F9-4BC5-9448-EA7BC47B8828}" type="pres">
      <dgm:prSet presAssocID="{ADDE70EF-2BB8-4737-857E-4F0195B6E26F}" presName="spacer" presStyleCnt="0"/>
      <dgm:spPr/>
    </dgm:pt>
    <dgm:pt modelId="{54B572E7-8C16-4D30-B2DC-F6FEBFBEE3FF}" type="pres">
      <dgm:prSet presAssocID="{AB03A5D2-FB7F-41C3-ACEA-4FE94DC599A4}" presName="parentText" presStyleLbl="node1" presStyleIdx="1" presStyleCnt="3">
        <dgm:presLayoutVars>
          <dgm:chMax val="0"/>
          <dgm:bulletEnabled val="1"/>
        </dgm:presLayoutVars>
      </dgm:prSet>
      <dgm:spPr/>
    </dgm:pt>
    <dgm:pt modelId="{C9BFF4C1-3318-4AA1-AFD7-E890F51DC2C8}" type="pres">
      <dgm:prSet presAssocID="{605E278D-6214-4618-B7B7-92A2CB42A1D7}" presName="spacer" presStyleCnt="0"/>
      <dgm:spPr/>
    </dgm:pt>
    <dgm:pt modelId="{84263828-3D79-4A48-B73B-6ED0E6FB2AD3}" type="pres">
      <dgm:prSet presAssocID="{BFD78F0E-BC60-49D4-8333-ACD274DF4B7F}" presName="parentText" presStyleLbl="node1" presStyleIdx="2" presStyleCnt="3">
        <dgm:presLayoutVars>
          <dgm:chMax val="0"/>
          <dgm:bulletEnabled val="1"/>
        </dgm:presLayoutVars>
      </dgm:prSet>
      <dgm:spPr/>
    </dgm:pt>
    <dgm:pt modelId="{0F3196DA-9124-4B64-B1F8-5A579FCE5282}" type="pres">
      <dgm:prSet presAssocID="{BFD78F0E-BC60-49D4-8333-ACD274DF4B7F}" presName="childText" presStyleLbl="revTx" presStyleIdx="0" presStyleCnt="1">
        <dgm:presLayoutVars>
          <dgm:bulletEnabled val="1"/>
        </dgm:presLayoutVars>
      </dgm:prSet>
      <dgm:spPr/>
    </dgm:pt>
  </dgm:ptLst>
  <dgm:cxnLst>
    <dgm:cxn modelId="{5ACC4201-0FE1-4340-8066-CD083A9E3FFE}" type="presOf" srcId="{67957C1B-725B-4875-AD7A-9A47CF322968}" destId="{0F3196DA-9124-4B64-B1F8-5A579FCE5282}" srcOrd="0" destOrd="0" presId="urn:microsoft.com/office/officeart/2005/8/layout/vList2"/>
    <dgm:cxn modelId="{5E4A3408-D63F-4793-8E1C-1814449DBCF0}" type="presOf" srcId="{5F8EA0AA-A41A-47FA-88B1-4AC5B95F63D7}" destId="{0F3196DA-9124-4B64-B1F8-5A579FCE5282}" srcOrd="0" destOrd="4" presId="urn:microsoft.com/office/officeart/2005/8/layout/vList2"/>
    <dgm:cxn modelId="{ABB61711-8A29-4043-99E1-5F63DCD5CD66}" type="presOf" srcId="{BFD78F0E-BC60-49D4-8333-ACD274DF4B7F}" destId="{84263828-3D79-4A48-B73B-6ED0E6FB2AD3}" srcOrd="0" destOrd="0" presId="urn:microsoft.com/office/officeart/2005/8/layout/vList2"/>
    <dgm:cxn modelId="{25250B16-C94E-4A4B-92E2-2AC5CC3674D9}" type="presOf" srcId="{74D88B4F-9DEE-43C9-8F3D-9585BD2C2D43}" destId="{0F3196DA-9124-4B64-B1F8-5A579FCE5282}" srcOrd="0" destOrd="1" presId="urn:microsoft.com/office/officeart/2005/8/layout/vList2"/>
    <dgm:cxn modelId="{E8BDD521-D73E-428C-AA31-FB992597A6B3}" srcId="{D7B946CA-AB41-48E3-A274-A1B0677A20E3}" destId="{AB03A5D2-FB7F-41C3-ACEA-4FE94DC599A4}" srcOrd="1" destOrd="0" parTransId="{FC5B3840-9D88-4A0C-A450-B8ABE94B20B7}" sibTransId="{605E278D-6214-4618-B7B7-92A2CB42A1D7}"/>
    <dgm:cxn modelId="{9CF83F3E-0C93-43D2-BBCE-CB0F5A239783}" srcId="{BFD78F0E-BC60-49D4-8333-ACD274DF4B7F}" destId="{6D1A16D6-C0C9-4052-BDC3-23249954EE94}" srcOrd="2" destOrd="0" parTransId="{8806B1FD-96D8-435A-BC76-167AB0485AD8}" sibTransId="{CC065965-8EA3-43EE-8EE5-4B36376F6DA0}"/>
    <dgm:cxn modelId="{766B1460-825C-499E-8444-03CA9665C691}" type="presOf" srcId="{4F2DA7CB-B20C-409C-810D-A7311122CAF3}" destId="{0F3196DA-9124-4B64-B1F8-5A579FCE5282}" srcOrd="0" destOrd="3" presId="urn:microsoft.com/office/officeart/2005/8/layout/vList2"/>
    <dgm:cxn modelId="{50F00E46-0067-4F06-BBC8-E827AA27E292}" srcId="{BFD78F0E-BC60-49D4-8333-ACD274DF4B7F}" destId="{5F8EA0AA-A41A-47FA-88B1-4AC5B95F63D7}" srcOrd="4" destOrd="0" parTransId="{8C162154-A0FB-4A65-9090-CAA1CDFBD2F7}" sibTransId="{808E08C0-DC8C-40C6-B6DB-4AE556885E68}"/>
    <dgm:cxn modelId="{114EB46B-2A32-4C06-82B8-C1E98BF555C2}" type="presOf" srcId="{6D1A16D6-C0C9-4052-BDC3-23249954EE94}" destId="{0F3196DA-9124-4B64-B1F8-5A579FCE5282}" srcOrd="0" destOrd="2" presId="urn:microsoft.com/office/officeart/2005/8/layout/vList2"/>
    <dgm:cxn modelId="{ACA6A26F-0800-4085-B731-C9EC8A099C6A}" srcId="{BFD78F0E-BC60-49D4-8333-ACD274DF4B7F}" destId="{ED9C38D5-E224-491B-8C0A-5527F5427196}" srcOrd="6" destOrd="0" parTransId="{BC8C9609-2C66-4A6B-9FCD-9C31DC9C74B1}" sibTransId="{13A96F33-BE1D-492E-994E-5BF84B7DAF9E}"/>
    <dgm:cxn modelId="{56BDEB52-2FED-48F2-BDBA-7FAA3005702D}" srcId="{D7B946CA-AB41-48E3-A274-A1B0677A20E3}" destId="{1C177FAC-2048-4A1B-A148-F385ADFD7D23}" srcOrd="0" destOrd="0" parTransId="{EAB6667D-0E2F-4A7D-8093-D6A14DF18A37}" sibTransId="{ADDE70EF-2BB8-4737-857E-4F0195B6E26F}"/>
    <dgm:cxn modelId="{EDACFD52-3F53-417F-A80E-9BEED6EF25D8}" type="presOf" srcId="{ED9C38D5-E224-491B-8C0A-5527F5427196}" destId="{0F3196DA-9124-4B64-B1F8-5A579FCE5282}" srcOrd="0" destOrd="6" presId="urn:microsoft.com/office/officeart/2005/8/layout/vList2"/>
    <dgm:cxn modelId="{52C35C75-BD20-473B-B907-D719FAF25D6A}" srcId="{D7B946CA-AB41-48E3-A274-A1B0677A20E3}" destId="{BFD78F0E-BC60-49D4-8333-ACD274DF4B7F}" srcOrd="2" destOrd="0" parTransId="{DBF69F20-D2F4-484D-BAEB-A787CF4BFAE0}" sibTransId="{CB38B765-6769-44C0-B4A3-55D25DE5AD81}"/>
    <dgm:cxn modelId="{26B62582-B50F-4BB1-BD69-3402B7156335}" type="presOf" srcId="{AB03A5D2-FB7F-41C3-ACEA-4FE94DC599A4}" destId="{54B572E7-8C16-4D30-B2DC-F6FEBFBEE3FF}" srcOrd="0" destOrd="0" presId="urn:microsoft.com/office/officeart/2005/8/layout/vList2"/>
    <dgm:cxn modelId="{E5EE7E82-0F50-4DC7-BF7D-AD60135614F8}" type="presOf" srcId="{BCA42088-3CD9-4C9A-847B-69D8A100DDA5}" destId="{0F3196DA-9124-4B64-B1F8-5A579FCE5282}" srcOrd="0" destOrd="5" presId="urn:microsoft.com/office/officeart/2005/8/layout/vList2"/>
    <dgm:cxn modelId="{EC31C7A4-6E0A-4A41-A1CF-0470A4EC2099}" type="presOf" srcId="{D7B946CA-AB41-48E3-A274-A1B0677A20E3}" destId="{D63182EA-F39F-42A1-920F-00FD8FF689B2}" srcOrd="0" destOrd="0" presId="urn:microsoft.com/office/officeart/2005/8/layout/vList2"/>
    <dgm:cxn modelId="{89AA26AA-B268-4486-AA95-1CE1ED1F20B4}" srcId="{BFD78F0E-BC60-49D4-8333-ACD274DF4B7F}" destId="{74D88B4F-9DEE-43C9-8F3D-9585BD2C2D43}" srcOrd="1" destOrd="0" parTransId="{0628B177-AD9E-4710-9D05-172F8CDE2EF7}" sibTransId="{91C65A96-3B74-4B5A-841F-1809325555EE}"/>
    <dgm:cxn modelId="{E1068EAE-08D0-4E75-A5D4-C78924FCC412}" srcId="{BFD78F0E-BC60-49D4-8333-ACD274DF4B7F}" destId="{4F2DA7CB-B20C-409C-810D-A7311122CAF3}" srcOrd="3" destOrd="0" parTransId="{7EA1B7C7-7FE6-4C32-9105-D2CB0B914648}" sibTransId="{4DB37333-554A-4D35-9D16-F4DA563BCD8A}"/>
    <dgm:cxn modelId="{E79357CC-9882-421F-BFC0-B5AF79321FF2}" srcId="{BFD78F0E-BC60-49D4-8333-ACD274DF4B7F}" destId="{67957C1B-725B-4875-AD7A-9A47CF322968}" srcOrd="0" destOrd="0" parTransId="{64174FC8-CB26-492C-9DAF-C02CA156B91A}" sibTransId="{D86AD7E1-18C9-412C-95ED-EF6EC91887F0}"/>
    <dgm:cxn modelId="{955445CD-301D-4EF3-A3B0-3A844C438E1A}" type="presOf" srcId="{1C177FAC-2048-4A1B-A148-F385ADFD7D23}" destId="{B816781A-EC81-422A-B5F0-78BB5031638C}" srcOrd="0" destOrd="0" presId="urn:microsoft.com/office/officeart/2005/8/layout/vList2"/>
    <dgm:cxn modelId="{02D44BD9-04A7-414F-9B0C-36A7BDBD63F7}" srcId="{BFD78F0E-BC60-49D4-8333-ACD274DF4B7F}" destId="{BCA42088-3CD9-4C9A-847B-69D8A100DDA5}" srcOrd="5" destOrd="0" parTransId="{9BF6B75A-0447-4C31-A9ED-6ECE0E434116}" sibTransId="{6DCB7314-AA1B-4FD7-A469-02B0046D1111}"/>
    <dgm:cxn modelId="{CE8AF417-914B-4576-AD50-AF0CB7079F1C}" type="presParOf" srcId="{D63182EA-F39F-42A1-920F-00FD8FF689B2}" destId="{B816781A-EC81-422A-B5F0-78BB5031638C}" srcOrd="0" destOrd="0" presId="urn:microsoft.com/office/officeart/2005/8/layout/vList2"/>
    <dgm:cxn modelId="{F35869D1-B701-4DA6-9FA8-F1A053CFFAF5}" type="presParOf" srcId="{D63182EA-F39F-42A1-920F-00FD8FF689B2}" destId="{D58E81D7-10F9-4BC5-9448-EA7BC47B8828}" srcOrd="1" destOrd="0" presId="urn:microsoft.com/office/officeart/2005/8/layout/vList2"/>
    <dgm:cxn modelId="{BE64D9FD-A08F-4A2F-BA29-35E1E9415B77}" type="presParOf" srcId="{D63182EA-F39F-42A1-920F-00FD8FF689B2}" destId="{54B572E7-8C16-4D30-B2DC-F6FEBFBEE3FF}" srcOrd="2" destOrd="0" presId="urn:microsoft.com/office/officeart/2005/8/layout/vList2"/>
    <dgm:cxn modelId="{E333D13B-48B6-46D8-8D9D-E8D4D8114859}" type="presParOf" srcId="{D63182EA-F39F-42A1-920F-00FD8FF689B2}" destId="{C9BFF4C1-3318-4AA1-AFD7-E890F51DC2C8}" srcOrd="3" destOrd="0" presId="urn:microsoft.com/office/officeart/2005/8/layout/vList2"/>
    <dgm:cxn modelId="{9DB1A0D1-8CFD-4EAA-9393-8F4A7299AEBA}" type="presParOf" srcId="{D63182EA-F39F-42A1-920F-00FD8FF689B2}" destId="{84263828-3D79-4A48-B73B-6ED0E6FB2AD3}" srcOrd="4" destOrd="0" presId="urn:microsoft.com/office/officeart/2005/8/layout/vList2"/>
    <dgm:cxn modelId="{FA52A63B-4F50-4DA8-8658-198899F8C379}" type="presParOf" srcId="{D63182EA-F39F-42A1-920F-00FD8FF689B2}" destId="{0F3196DA-9124-4B64-B1F8-5A579FCE5282}"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49DF482-3210-4E7D-877E-027F0A3B433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17E4335-8CD8-4E99-9654-2A6EA695394F}">
      <dgm:prSet/>
      <dgm:spPr/>
      <dgm:t>
        <a:bodyPr/>
        <a:lstStyle/>
        <a:p>
          <a:r>
            <a:rPr lang="fr-FR"/>
            <a:t>Irritabilité souvent tournée vers le père de l'enfant mais aussi vers le personnel hospitalier l'insomnie, la fatigue</a:t>
          </a:r>
          <a:endParaRPr lang="en-US"/>
        </a:p>
      </dgm:t>
    </dgm:pt>
    <dgm:pt modelId="{392C36DE-B8FC-4D4C-A80E-4BDF7450F5E9}" type="parTrans" cxnId="{E644982B-AA30-4A84-B355-B2FDFE8DD7C0}">
      <dgm:prSet/>
      <dgm:spPr/>
      <dgm:t>
        <a:bodyPr/>
        <a:lstStyle/>
        <a:p>
          <a:endParaRPr lang="en-US"/>
        </a:p>
      </dgm:t>
    </dgm:pt>
    <dgm:pt modelId="{0969911A-8947-4C3C-92DE-28020BB6F37B}" type="sibTrans" cxnId="{E644982B-AA30-4A84-B355-B2FDFE8DD7C0}">
      <dgm:prSet/>
      <dgm:spPr/>
      <dgm:t>
        <a:bodyPr/>
        <a:lstStyle/>
        <a:p>
          <a:endParaRPr lang="en-US"/>
        </a:p>
      </dgm:t>
    </dgm:pt>
    <dgm:pt modelId="{D8038742-1E74-4421-B2AD-757AA73EAAE5}">
      <dgm:prSet/>
      <dgm:spPr/>
      <dgm:t>
        <a:bodyPr/>
        <a:lstStyle/>
        <a:p>
          <a:r>
            <a:rPr lang="fr-FR" dirty="0"/>
            <a:t>Les céphalées</a:t>
          </a:r>
          <a:endParaRPr lang="en-US" dirty="0"/>
        </a:p>
      </dgm:t>
    </dgm:pt>
    <dgm:pt modelId="{96517351-9E6D-4697-91C5-76699060E0B9}" type="parTrans" cxnId="{C16507A4-8E44-4EC7-83A6-14F9FF9CE2D8}">
      <dgm:prSet/>
      <dgm:spPr/>
      <dgm:t>
        <a:bodyPr/>
        <a:lstStyle/>
        <a:p>
          <a:endParaRPr lang="en-US"/>
        </a:p>
      </dgm:t>
    </dgm:pt>
    <dgm:pt modelId="{482E7A0D-CC37-4082-A57C-E0E95DFE489D}" type="sibTrans" cxnId="{C16507A4-8E44-4EC7-83A6-14F9FF9CE2D8}">
      <dgm:prSet/>
      <dgm:spPr/>
      <dgm:t>
        <a:bodyPr/>
        <a:lstStyle/>
        <a:p>
          <a:endParaRPr lang="en-US"/>
        </a:p>
      </dgm:t>
    </dgm:pt>
    <dgm:pt modelId="{5089F858-646F-4AA9-97CA-A865E367FC05}">
      <dgm:prSet/>
      <dgm:spPr/>
      <dgm:t>
        <a:bodyPr/>
        <a:lstStyle/>
        <a:p>
          <a:r>
            <a:rPr lang="fr-FR" dirty="0"/>
            <a:t>L'anorexie</a:t>
          </a:r>
          <a:endParaRPr lang="en-US" dirty="0"/>
        </a:p>
      </dgm:t>
    </dgm:pt>
    <dgm:pt modelId="{92DC5C23-19CA-46BC-B3D7-EC43F81ADEFA}" type="parTrans" cxnId="{EB5635A8-2B45-41D8-8123-50544262AD2B}">
      <dgm:prSet/>
      <dgm:spPr/>
      <dgm:t>
        <a:bodyPr/>
        <a:lstStyle/>
        <a:p>
          <a:endParaRPr lang="en-US"/>
        </a:p>
      </dgm:t>
    </dgm:pt>
    <dgm:pt modelId="{0DDAB670-A56A-40C3-BD7B-78874769E797}" type="sibTrans" cxnId="{EB5635A8-2B45-41D8-8123-50544262AD2B}">
      <dgm:prSet/>
      <dgm:spPr/>
      <dgm:t>
        <a:bodyPr/>
        <a:lstStyle/>
        <a:p>
          <a:endParaRPr lang="en-US"/>
        </a:p>
      </dgm:t>
    </dgm:pt>
    <dgm:pt modelId="{DEB1A140-EAAA-47EE-B08F-0E1C28599462}">
      <dgm:prSet/>
      <dgm:spPr/>
      <dgm:t>
        <a:bodyPr/>
        <a:lstStyle/>
        <a:p>
          <a:r>
            <a:rPr lang="fr-FR" dirty="0"/>
            <a:t>Beaucoup d'accouchées se sentent bizarres, distantes, indifférentes à leur enfant et en éprouvent une profonde culpabilité</a:t>
          </a:r>
          <a:endParaRPr lang="en-US" dirty="0"/>
        </a:p>
      </dgm:t>
    </dgm:pt>
    <dgm:pt modelId="{26FF2892-CF78-467F-9E1A-0A1E448F2661}" type="parTrans" cxnId="{856966B3-A418-4522-914E-2AF7D937B680}">
      <dgm:prSet/>
      <dgm:spPr/>
      <dgm:t>
        <a:bodyPr/>
        <a:lstStyle/>
        <a:p>
          <a:endParaRPr lang="en-US"/>
        </a:p>
      </dgm:t>
    </dgm:pt>
    <dgm:pt modelId="{437E72DE-6F8B-4424-B3FE-1573B5DF603B}" type="sibTrans" cxnId="{856966B3-A418-4522-914E-2AF7D937B680}">
      <dgm:prSet/>
      <dgm:spPr/>
      <dgm:t>
        <a:bodyPr/>
        <a:lstStyle/>
        <a:p>
          <a:endParaRPr lang="en-US"/>
        </a:p>
      </dgm:t>
    </dgm:pt>
    <dgm:pt modelId="{1909A1DA-ECC3-4FAF-B1A6-3D9B410E10E3}">
      <dgm:prSet/>
      <dgm:spPr/>
      <dgm:t>
        <a:bodyPr/>
        <a:lstStyle/>
        <a:p>
          <a:r>
            <a:rPr lang="fr-FR" dirty="0"/>
            <a:t>Sentiment de solitude </a:t>
          </a:r>
          <a:endParaRPr lang="en-US" dirty="0"/>
        </a:p>
      </dgm:t>
    </dgm:pt>
    <dgm:pt modelId="{17C8B434-6F0D-4524-A021-423801E99B63}" type="parTrans" cxnId="{C22C1BD0-6D7E-47C2-ADCA-69E6A85F960C}">
      <dgm:prSet/>
      <dgm:spPr/>
      <dgm:t>
        <a:bodyPr/>
        <a:lstStyle/>
        <a:p>
          <a:endParaRPr lang="en-US"/>
        </a:p>
      </dgm:t>
    </dgm:pt>
    <dgm:pt modelId="{CD0471D3-603B-40E4-9A78-37B2A876FF92}" type="sibTrans" cxnId="{C22C1BD0-6D7E-47C2-ADCA-69E6A85F960C}">
      <dgm:prSet/>
      <dgm:spPr/>
      <dgm:t>
        <a:bodyPr/>
        <a:lstStyle/>
        <a:p>
          <a:endParaRPr lang="en-US"/>
        </a:p>
      </dgm:t>
    </dgm:pt>
    <dgm:pt modelId="{E253554B-E6BF-4ADA-A908-C04B13BD640D}" type="pres">
      <dgm:prSet presAssocID="{D49DF482-3210-4E7D-877E-027F0A3B4331}" presName="linear" presStyleCnt="0">
        <dgm:presLayoutVars>
          <dgm:animLvl val="lvl"/>
          <dgm:resizeHandles val="exact"/>
        </dgm:presLayoutVars>
      </dgm:prSet>
      <dgm:spPr/>
    </dgm:pt>
    <dgm:pt modelId="{36A418F9-F87D-4F16-9A60-7F5CD1238ADF}" type="pres">
      <dgm:prSet presAssocID="{817E4335-8CD8-4E99-9654-2A6EA695394F}" presName="parentText" presStyleLbl="node1" presStyleIdx="0" presStyleCnt="5">
        <dgm:presLayoutVars>
          <dgm:chMax val="0"/>
          <dgm:bulletEnabled val="1"/>
        </dgm:presLayoutVars>
      </dgm:prSet>
      <dgm:spPr/>
    </dgm:pt>
    <dgm:pt modelId="{8A26ED4B-703B-4548-8BC5-E6CA78324C26}" type="pres">
      <dgm:prSet presAssocID="{0969911A-8947-4C3C-92DE-28020BB6F37B}" presName="spacer" presStyleCnt="0"/>
      <dgm:spPr/>
    </dgm:pt>
    <dgm:pt modelId="{4862E8DA-CE4B-423C-8A07-9B5C9DC59E23}" type="pres">
      <dgm:prSet presAssocID="{D8038742-1E74-4421-B2AD-757AA73EAAE5}" presName="parentText" presStyleLbl="node1" presStyleIdx="1" presStyleCnt="5">
        <dgm:presLayoutVars>
          <dgm:chMax val="0"/>
          <dgm:bulletEnabled val="1"/>
        </dgm:presLayoutVars>
      </dgm:prSet>
      <dgm:spPr/>
    </dgm:pt>
    <dgm:pt modelId="{A04B65BD-7B70-4C25-873D-CD74BF4F9D3C}" type="pres">
      <dgm:prSet presAssocID="{482E7A0D-CC37-4082-A57C-E0E95DFE489D}" presName="spacer" presStyleCnt="0"/>
      <dgm:spPr/>
    </dgm:pt>
    <dgm:pt modelId="{14BA094A-B1A5-47A1-9DB5-F39DB0E00166}" type="pres">
      <dgm:prSet presAssocID="{5089F858-646F-4AA9-97CA-A865E367FC05}" presName="parentText" presStyleLbl="node1" presStyleIdx="2" presStyleCnt="5">
        <dgm:presLayoutVars>
          <dgm:chMax val="0"/>
          <dgm:bulletEnabled val="1"/>
        </dgm:presLayoutVars>
      </dgm:prSet>
      <dgm:spPr/>
    </dgm:pt>
    <dgm:pt modelId="{752877D1-CE97-4594-949E-E3D23C7586CC}" type="pres">
      <dgm:prSet presAssocID="{0DDAB670-A56A-40C3-BD7B-78874769E797}" presName="spacer" presStyleCnt="0"/>
      <dgm:spPr/>
    </dgm:pt>
    <dgm:pt modelId="{1F80922F-E15D-4DD6-BF20-7EF92298273E}" type="pres">
      <dgm:prSet presAssocID="{DEB1A140-EAAA-47EE-B08F-0E1C28599462}" presName="parentText" presStyleLbl="node1" presStyleIdx="3" presStyleCnt="5">
        <dgm:presLayoutVars>
          <dgm:chMax val="0"/>
          <dgm:bulletEnabled val="1"/>
        </dgm:presLayoutVars>
      </dgm:prSet>
      <dgm:spPr/>
    </dgm:pt>
    <dgm:pt modelId="{ADE9D636-5247-40A8-B2C3-3E1CD24865FA}" type="pres">
      <dgm:prSet presAssocID="{437E72DE-6F8B-4424-B3FE-1573B5DF603B}" presName="spacer" presStyleCnt="0"/>
      <dgm:spPr/>
    </dgm:pt>
    <dgm:pt modelId="{58E8AED6-B38A-4EF2-9BBC-F263AF3F72CF}" type="pres">
      <dgm:prSet presAssocID="{1909A1DA-ECC3-4FAF-B1A6-3D9B410E10E3}" presName="parentText" presStyleLbl="node1" presStyleIdx="4" presStyleCnt="5">
        <dgm:presLayoutVars>
          <dgm:chMax val="0"/>
          <dgm:bulletEnabled val="1"/>
        </dgm:presLayoutVars>
      </dgm:prSet>
      <dgm:spPr/>
    </dgm:pt>
  </dgm:ptLst>
  <dgm:cxnLst>
    <dgm:cxn modelId="{E644982B-AA30-4A84-B355-B2FDFE8DD7C0}" srcId="{D49DF482-3210-4E7D-877E-027F0A3B4331}" destId="{817E4335-8CD8-4E99-9654-2A6EA695394F}" srcOrd="0" destOrd="0" parTransId="{392C36DE-B8FC-4D4C-A80E-4BDF7450F5E9}" sibTransId="{0969911A-8947-4C3C-92DE-28020BB6F37B}"/>
    <dgm:cxn modelId="{07DE8644-5870-4CDB-978C-AC09BF0D87FF}" type="presOf" srcId="{DEB1A140-EAAA-47EE-B08F-0E1C28599462}" destId="{1F80922F-E15D-4DD6-BF20-7EF92298273E}" srcOrd="0" destOrd="0" presId="urn:microsoft.com/office/officeart/2005/8/layout/vList2"/>
    <dgm:cxn modelId="{20E98A48-221D-4E58-8E06-EA239C720A18}" type="presOf" srcId="{5089F858-646F-4AA9-97CA-A865E367FC05}" destId="{14BA094A-B1A5-47A1-9DB5-F39DB0E00166}" srcOrd="0" destOrd="0" presId="urn:microsoft.com/office/officeart/2005/8/layout/vList2"/>
    <dgm:cxn modelId="{7684D172-5821-425C-B1CD-60AA304C665D}" type="presOf" srcId="{D8038742-1E74-4421-B2AD-757AA73EAAE5}" destId="{4862E8DA-CE4B-423C-8A07-9B5C9DC59E23}" srcOrd="0" destOrd="0" presId="urn:microsoft.com/office/officeart/2005/8/layout/vList2"/>
    <dgm:cxn modelId="{C16507A4-8E44-4EC7-83A6-14F9FF9CE2D8}" srcId="{D49DF482-3210-4E7D-877E-027F0A3B4331}" destId="{D8038742-1E74-4421-B2AD-757AA73EAAE5}" srcOrd="1" destOrd="0" parTransId="{96517351-9E6D-4697-91C5-76699060E0B9}" sibTransId="{482E7A0D-CC37-4082-A57C-E0E95DFE489D}"/>
    <dgm:cxn modelId="{EB5635A8-2B45-41D8-8123-50544262AD2B}" srcId="{D49DF482-3210-4E7D-877E-027F0A3B4331}" destId="{5089F858-646F-4AA9-97CA-A865E367FC05}" srcOrd="2" destOrd="0" parTransId="{92DC5C23-19CA-46BC-B3D7-EC43F81ADEFA}" sibTransId="{0DDAB670-A56A-40C3-BD7B-78874769E797}"/>
    <dgm:cxn modelId="{856966B3-A418-4522-914E-2AF7D937B680}" srcId="{D49DF482-3210-4E7D-877E-027F0A3B4331}" destId="{DEB1A140-EAAA-47EE-B08F-0E1C28599462}" srcOrd="3" destOrd="0" parTransId="{26FF2892-CF78-467F-9E1A-0A1E448F2661}" sibTransId="{437E72DE-6F8B-4424-B3FE-1573B5DF603B}"/>
    <dgm:cxn modelId="{4449B0B4-FD49-4DCE-B993-658937200A2B}" type="presOf" srcId="{D49DF482-3210-4E7D-877E-027F0A3B4331}" destId="{E253554B-E6BF-4ADA-A908-C04B13BD640D}" srcOrd="0" destOrd="0" presId="urn:microsoft.com/office/officeart/2005/8/layout/vList2"/>
    <dgm:cxn modelId="{912B86C4-A628-42AC-B251-2D12285CC7EA}" type="presOf" srcId="{1909A1DA-ECC3-4FAF-B1A6-3D9B410E10E3}" destId="{58E8AED6-B38A-4EF2-9BBC-F263AF3F72CF}" srcOrd="0" destOrd="0" presId="urn:microsoft.com/office/officeart/2005/8/layout/vList2"/>
    <dgm:cxn modelId="{C49467C5-E8C4-4CA8-BD62-41F92DBDE222}" type="presOf" srcId="{817E4335-8CD8-4E99-9654-2A6EA695394F}" destId="{36A418F9-F87D-4F16-9A60-7F5CD1238ADF}" srcOrd="0" destOrd="0" presId="urn:microsoft.com/office/officeart/2005/8/layout/vList2"/>
    <dgm:cxn modelId="{C22C1BD0-6D7E-47C2-ADCA-69E6A85F960C}" srcId="{D49DF482-3210-4E7D-877E-027F0A3B4331}" destId="{1909A1DA-ECC3-4FAF-B1A6-3D9B410E10E3}" srcOrd="4" destOrd="0" parTransId="{17C8B434-6F0D-4524-A021-423801E99B63}" sibTransId="{CD0471D3-603B-40E4-9A78-37B2A876FF92}"/>
    <dgm:cxn modelId="{9FE9C261-CCE6-42D5-AF60-38A35E7AC989}" type="presParOf" srcId="{E253554B-E6BF-4ADA-A908-C04B13BD640D}" destId="{36A418F9-F87D-4F16-9A60-7F5CD1238ADF}" srcOrd="0" destOrd="0" presId="urn:microsoft.com/office/officeart/2005/8/layout/vList2"/>
    <dgm:cxn modelId="{0FBBF05C-160F-492A-89E9-FAC18308E0AF}" type="presParOf" srcId="{E253554B-E6BF-4ADA-A908-C04B13BD640D}" destId="{8A26ED4B-703B-4548-8BC5-E6CA78324C26}" srcOrd="1" destOrd="0" presId="urn:microsoft.com/office/officeart/2005/8/layout/vList2"/>
    <dgm:cxn modelId="{F4FA173F-9D6E-4969-9D65-0BEE96BB71F6}" type="presParOf" srcId="{E253554B-E6BF-4ADA-A908-C04B13BD640D}" destId="{4862E8DA-CE4B-423C-8A07-9B5C9DC59E23}" srcOrd="2" destOrd="0" presId="urn:microsoft.com/office/officeart/2005/8/layout/vList2"/>
    <dgm:cxn modelId="{D2877CA9-3559-4D7B-B5E7-795CCB249864}" type="presParOf" srcId="{E253554B-E6BF-4ADA-A908-C04B13BD640D}" destId="{A04B65BD-7B70-4C25-873D-CD74BF4F9D3C}" srcOrd="3" destOrd="0" presId="urn:microsoft.com/office/officeart/2005/8/layout/vList2"/>
    <dgm:cxn modelId="{002E5DC4-CF6C-4418-9ED2-EBCEC6C1A34A}" type="presParOf" srcId="{E253554B-E6BF-4ADA-A908-C04B13BD640D}" destId="{14BA094A-B1A5-47A1-9DB5-F39DB0E00166}" srcOrd="4" destOrd="0" presId="urn:microsoft.com/office/officeart/2005/8/layout/vList2"/>
    <dgm:cxn modelId="{6C65E295-6905-4E8A-8680-3FD0A5747939}" type="presParOf" srcId="{E253554B-E6BF-4ADA-A908-C04B13BD640D}" destId="{752877D1-CE97-4594-949E-E3D23C7586CC}" srcOrd="5" destOrd="0" presId="urn:microsoft.com/office/officeart/2005/8/layout/vList2"/>
    <dgm:cxn modelId="{4C7F74A4-02D0-4F8A-AF23-D903B0FF4A0A}" type="presParOf" srcId="{E253554B-E6BF-4ADA-A908-C04B13BD640D}" destId="{1F80922F-E15D-4DD6-BF20-7EF92298273E}" srcOrd="6" destOrd="0" presId="urn:microsoft.com/office/officeart/2005/8/layout/vList2"/>
    <dgm:cxn modelId="{4693FE70-83E6-4282-AE72-FBFE8A1AEAF7}" type="presParOf" srcId="{E253554B-E6BF-4ADA-A908-C04B13BD640D}" destId="{ADE9D636-5247-40A8-B2C3-3E1CD24865FA}" srcOrd="7" destOrd="0" presId="urn:microsoft.com/office/officeart/2005/8/layout/vList2"/>
    <dgm:cxn modelId="{605EE6D6-BF30-4867-822D-9267730A0C32}" type="presParOf" srcId="{E253554B-E6BF-4ADA-A908-C04B13BD640D}" destId="{58E8AED6-B38A-4EF2-9BBC-F263AF3F72C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C5832-DC1E-4FA2-9EA2-9FBC64774D5E}">
      <dsp:nvSpPr>
        <dsp:cNvPr id="0" name=""/>
        <dsp:cNvSpPr/>
      </dsp:nvSpPr>
      <dsp:spPr>
        <a:xfrm>
          <a:off x="0" y="2883"/>
          <a:ext cx="4231481" cy="6141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4D58A8-A34E-4CF8-986C-227B007D9EFE}">
      <dsp:nvSpPr>
        <dsp:cNvPr id="0" name=""/>
        <dsp:cNvSpPr/>
      </dsp:nvSpPr>
      <dsp:spPr>
        <a:xfrm>
          <a:off x="185793" y="141077"/>
          <a:ext cx="337807" cy="3378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D37C7B-BA36-4E89-8541-AEF1BDF3E604}">
      <dsp:nvSpPr>
        <dsp:cNvPr id="0" name=""/>
        <dsp:cNvSpPr/>
      </dsp:nvSpPr>
      <dsp:spPr>
        <a:xfrm>
          <a:off x="709395" y="2883"/>
          <a:ext cx="3522085" cy="61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02" tIns="65002" rIns="65002" bIns="65002" numCol="1" spcCol="1270" anchor="ctr" anchorCtr="0">
          <a:noAutofit/>
        </a:bodyPr>
        <a:lstStyle/>
        <a:p>
          <a:pPr marL="0" lvl="0" indent="0" algn="l" defTabSz="755650">
            <a:lnSpc>
              <a:spcPct val="90000"/>
            </a:lnSpc>
            <a:spcBef>
              <a:spcPct val="0"/>
            </a:spcBef>
            <a:spcAft>
              <a:spcPct val="35000"/>
            </a:spcAft>
            <a:buNone/>
          </a:pPr>
          <a:r>
            <a:rPr lang="en-US" sz="1700" kern="1200"/>
            <a:t>Citer les 3 rôles des mutualités</a:t>
          </a:r>
        </a:p>
      </dsp:txBody>
      <dsp:txXfrm>
        <a:off x="709395" y="2883"/>
        <a:ext cx="3522085" cy="614194"/>
      </dsp:txXfrm>
    </dsp:sp>
    <dsp:sp modelId="{F0526D87-E44F-4030-A9B9-6714295A9075}">
      <dsp:nvSpPr>
        <dsp:cNvPr id="0" name=""/>
        <dsp:cNvSpPr/>
      </dsp:nvSpPr>
      <dsp:spPr>
        <a:xfrm>
          <a:off x="0" y="770627"/>
          <a:ext cx="4231481" cy="6141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DE17B4-495E-4BE0-987D-EC99D13F389F}">
      <dsp:nvSpPr>
        <dsp:cNvPr id="0" name=""/>
        <dsp:cNvSpPr/>
      </dsp:nvSpPr>
      <dsp:spPr>
        <a:xfrm>
          <a:off x="185793" y="908821"/>
          <a:ext cx="337807" cy="3378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1B8D01-9F01-4E41-A9A7-8B86122C2525}">
      <dsp:nvSpPr>
        <dsp:cNvPr id="0" name=""/>
        <dsp:cNvSpPr/>
      </dsp:nvSpPr>
      <dsp:spPr>
        <a:xfrm>
          <a:off x="709395" y="770627"/>
          <a:ext cx="3522085" cy="61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02" tIns="65002" rIns="65002" bIns="65002" numCol="1" spcCol="1270" anchor="ctr" anchorCtr="0">
          <a:noAutofit/>
        </a:bodyPr>
        <a:lstStyle/>
        <a:p>
          <a:pPr marL="0" lvl="0" indent="0" algn="l" defTabSz="755650">
            <a:lnSpc>
              <a:spcPct val="90000"/>
            </a:lnSpc>
            <a:spcBef>
              <a:spcPct val="0"/>
            </a:spcBef>
            <a:spcAft>
              <a:spcPct val="35000"/>
            </a:spcAft>
            <a:buNone/>
          </a:pPr>
          <a:r>
            <a:rPr lang="en-US" sz="1700" kern="1200"/>
            <a:t>Définir le tiers payant</a:t>
          </a:r>
        </a:p>
      </dsp:txBody>
      <dsp:txXfrm>
        <a:off x="709395" y="770627"/>
        <a:ext cx="3522085" cy="614194"/>
      </dsp:txXfrm>
    </dsp:sp>
    <dsp:sp modelId="{72F74100-608F-453C-89CA-E7D5E6CEB6CB}">
      <dsp:nvSpPr>
        <dsp:cNvPr id="0" name=""/>
        <dsp:cNvSpPr/>
      </dsp:nvSpPr>
      <dsp:spPr>
        <a:xfrm>
          <a:off x="0" y="1538371"/>
          <a:ext cx="4231481" cy="6141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B62219-6EAD-4474-85FE-B2599E359E81}">
      <dsp:nvSpPr>
        <dsp:cNvPr id="0" name=""/>
        <dsp:cNvSpPr/>
      </dsp:nvSpPr>
      <dsp:spPr>
        <a:xfrm>
          <a:off x="185793" y="1676564"/>
          <a:ext cx="337807" cy="3378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78CC37-565F-413E-BDB6-1D356B23F40D}">
      <dsp:nvSpPr>
        <dsp:cNvPr id="0" name=""/>
        <dsp:cNvSpPr/>
      </dsp:nvSpPr>
      <dsp:spPr>
        <a:xfrm>
          <a:off x="709395" y="1538371"/>
          <a:ext cx="3522085" cy="61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02" tIns="65002" rIns="65002" bIns="65002" numCol="1" spcCol="1270" anchor="ctr" anchorCtr="0">
          <a:noAutofit/>
        </a:bodyPr>
        <a:lstStyle/>
        <a:p>
          <a:pPr marL="0" lvl="0" indent="0" algn="l" defTabSz="755650">
            <a:lnSpc>
              <a:spcPct val="90000"/>
            </a:lnSpc>
            <a:spcBef>
              <a:spcPct val="0"/>
            </a:spcBef>
            <a:spcAft>
              <a:spcPct val="35000"/>
            </a:spcAft>
            <a:buNone/>
          </a:pPr>
          <a:r>
            <a:rPr lang="en-US" sz="1700" kern="1200"/>
            <a:t>Citer les professionnels de la santé indispensables à votre réseau de soins</a:t>
          </a:r>
        </a:p>
      </dsp:txBody>
      <dsp:txXfrm>
        <a:off x="709395" y="1538371"/>
        <a:ext cx="3522085" cy="614194"/>
      </dsp:txXfrm>
    </dsp:sp>
    <dsp:sp modelId="{B10AADC4-DB44-4B2C-B076-534882E5DF27}">
      <dsp:nvSpPr>
        <dsp:cNvPr id="0" name=""/>
        <dsp:cNvSpPr/>
      </dsp:nvSpPr>
      <dsp:spPr>
        <a:xfrm>
          <a:off x="0" y="2306114"/>
          <a:ext cx="4231481" cy="6141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2DF0D2-A63E-4519-AC40-8C5ACED850B0}">
      <dsp:nvSpPr>
        <dsp:cNvPr id="0" name=""/>
        <dsp:cNvSpPr/>
      </dsp:nvSpPr>
      <dsp:spPr>
        <a:xfrm>
          <a:off x="185793" y="2444308"/>
          <a:ext cx="337807" cy="3378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52A05D-2DFB-4964-9A34-F4E029AE8A06}">
      <dsp:nvSpPr>
        <dsp:cNvPr id="0" name=""/>
        <dsp:cNvSpPr/>
      </dsp:nvSpPr>
      <dsp:spPr>
        <a:xfrm>
          <a:off x="709395" y="2306114"/>
          <a:ext cx="3522085" cy="61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02" tIns="65002" rIns="65002" bIns="65002" numCol="1" spcCol="1270" anchor="ctr" anchorCtr="0">
          <a:noAutofit/>
        </a:bodyPr>
        <a:lstStyle/>
        <a:p>
          <a:pPr marL="0" lvl="0" indent="0" algn="l" defTabSz="755650">
            <a:lnSpc>
              <a:spcPct val="90000"/>
            </a:lnSpc>
            <a:spcBef>
              <a:spcPct val="0"/>
            </a:spcBef>
            <a:spcAft>
              <a:spcPct val="35000"/>
            </a:spcAft>
            <a:buNone/>
          </a:pPr>
          <a:r>
            <a:rPr lang="en-US" sz="1700" kern="1200"/>
            <a:t>Définir l’ONE</a:t>
          </a:r>
        </a:p>
      </dsp:txBody>
      <dsp:txXfrm>
        <a:off x="709395" y="2306114"/>
        <a:ext cx="3522085" cy="614194"/>
      </dsp:txXfrm>
    </dsp:sp>
    <dsp:sp modelId="{2CB6C87F-BDA0-492F-AA27-763C85FE3213}">
      <dsp:nvSpPr>
        <dsp:cNvPr id="0" name=""/>
        <dsp:cNvSpPr/>
      </dsp:nvSpPr>
      <dsp:spPr>
        <a:xfrm>
          <a:off x="0" y="3073858"/>
          <a:ext cx="4231481" cy="6141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DF9815-6B7E-4DA5-9770-B9712D0ACB29}">
      <dsp:nvSpPr>
        <dsp:cNvPr id="0" name=""/>
        <dsp:cNvSpPr/>
      </dsp:nvSpPr>
      <dsp:spPr>
        <a:xfrm>
          <a:off x="185793" y="3212052"/>
          <a:ext cx="337807" cy="3378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3371E2-5B2F-4DC8-A1CC-A9B71ED45B6B}">
      <dsp:nvSpPr>
        <dsp:cNvPr id="0" name=""/>
        <dsp:cNvSpPr/>
      </dsp:nvSpPr>
      <dsp:spPr>
        <a:xfrm>
          <a:off x="709395" y="3073858"/>
          <a:ext cx="3522085" cy="614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02" tIns="65002" rIns="65002" bIns="65002" numCol="1" spcCol="1270" anchor="ctr" anchorCtr="0">
          <a:noAutofit/>
        </a:bodyPr>
        <a:lstStyle/>
        <a:p>
          <a:pPr marL="0" lvl="0" indent="0" algn="l" defTabSz="755650">
            <a:lnSpc>
              <a:spcPct val="90000"/>
            </a:lnSpc>
            <a:spcBef>
              <a:spcPct val="0"/>
            </a:spcBef>
            <a:spcAft>
              <a:spcPct val="35000"/>
            </a:spcAft>
            <a:buNone/>
          </a:pPr>
          <a:r>
            <a:rPr lang="en-US" sz="1700" kern="1200" dirty="0"/>
            <a:t>Citer les missions de </a:t>
          </a:r>
          <a:r>
            <a:rPr lang="en-US" sz="1700" kern="1200" dirty="0" err="1"/>
            <a:t>l’ONE</a:t>
          </a:r>
          <a:r>
            <a:rPr lang="en-US" sz="1700" kern="1200" dirty="0"/>
            <a:t> </a:t>
          </a:r>
        </a:p>
      </dsp:txBody>
      <dsp:txXfrm>
        <a:off x="709395" y="3073858"/>
        <a:ext cx="3522085" cy="6141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48B29-6245-4BE5-9F73-C55C2F449A50}">
      <dsp:nvSpPr>
        <dsp:cNvPr id="0" name=""/>
        <dsp:cNvSpPr/>
      </dsp:nvSpPr>
      <dsp:spPr>
        <a:xfrm>
          <a:off x="0" y="1820945"/>
          <a:ext cx="7290197" cy="119473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kern="1200"/>
            <a:t>Source: http://www.psychomedia.qc.ca/dsm-5/2016-04-04/criteres-diagnostiques-depression-majeur</a:t>
          </a:r>
          <a:endParaRPr lang="en-US" sz="1600" kern="1200"/>
        </a:p>
      </dsp:txBody>
      <dsp:txXfrm>
        <a:off x="0" y="1820945"/>
        <a:ext cx="7290197" cy="1194737"/>
      </dsp:txXfrm>
    </dsp:sp>
    <dsp:sp modelId="{A77BC7D6-83E9-4091-9C93-56FEB2FFF3FA}">
      <dsp:nvSpPr>
        <dsp:cNvPr id="0" name=""/>
        <dsp:cNvSpPr/>
      </dsp:nvSpPr>
      <dsp:spPr>
        <a:xfrm rot="10800000">
          <a:off x="0" y="1360"/>
          <a:ext cx="7290197" cy="1837505"/>
        </a:xfrm>
        <a:prstGeom prst="upArrowCallou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kern="1200" dirty="0"/>
            <a:t>➢ Diminution de l'aptitude à penser ou à se concentrer ou indécision presque tous les jours (signalée par la personne ou observée par les autres)</a:t>
          </a:r>
        </a:p>
        <a:p>
          <a:pPr marL="0" lvl="0" indent="0" algn="ctr" defTabSz="711200">
            <a:lnSpc>
              <a:spcPct val="90000"/>
            </a:lnSpc>
            <a:spcBef>
              <a:spcPct val="0"/>
            </a:spcBef>
            <a:spcAft>
              <a:spcPct val="35000"/>
            </a:spcAft>
            <a:buNone/>
          </a:pPr>
          <a:r>
            <a:rPr lang="fr-FR" sz="1600" kern="1200" dirty="0"/>
            <a:t> ➢ Pensées de mort récurrentes (pas seulement une peur de mourir), idées suicidaires récurrentes sans plan précis ou tentative de suicide ou plan précis pour se suicider. </a:t>
          </a:r>
          <a:endParaRPr lang="en-US" sz="1600" kern="1200" dirty="0"/>
        </a:p>
      </dsp:txBody>
      <dsp:txXfrm rot="10800000">
        <a:off x="0" y="1360"/>
        <a:ext cx="7290197" cy="1193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5F4CE-19AF-4125-ADE4-BE32C18D5721}">
      <dsp:nvSpPr>
        <dsp:cNvPr id="0" name=""/>
        <dsp:cNvSpPr/>
      </dsp:nvSpPr>
      <dsp:spPr>
        <a:xfrm>
          <a:off x="1429582" y="622588"/>
          <a:ext cx="297745" cy="91440"/>
        </a:xfrm>
        <a:custGeom>
          <a:avLst/>
          <a:gdLst/>
          <a:ahLst/>
          <a:cxnLst/>
          <a:rect l="0" t="0" r="0" b="0"/>
          <a:pathLst>
            <a:path>
              <a:moveTo>
                <a:pt x="0" y="45720"/>
              </a:moveTo>
              <a:lnTo>
                <a:pt x="297745"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70246" y="666666"/>
        <a:ext cx="16417" cy="3283"/>
      </dsp:txXfrm>
    </dsp:sp>
    <dsp:sp modelId="{629D0B14-DB98-44C7-AB03-7AC737A208D1}">
      <dsp:nvSpPr>
        <dsp:cNvPr id="0" name=""/>
        <dsp:cNvSpPr/>
      </dsp:nvSpPr>
      <dsp:spPr>
        <a:xfrm>
          <a:off x="3792" y="240031"/>
          <a:ext cx="1427590" cy="85655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53" tIns="73428" rIns="69953" bIns="73428" numCol="1" spcCol="1270" anchor="ctr" anchorCtr="0">
          <a:noAutofit/>
        </a:bodyPr>
        <a:lstStyle/>
        <a:p>
          <a:pPr marL="0" lvl="0" indent="0" algn="ctr" defTabSz="666750">
            <a:lnSpc>
              <a:spcPct val="90000"/>
            </a:lnSpc>
            <a:spcBef>
              <a:spcPct val="0"/>
            </a:spcBef>
            <a:spcAft>
              <a:spcPct val="35000"/>
            </a:spcAft>
            <a:buNone/>
          </a:pPr>
          <a:r>
            <a:rPr lang="en-US" sz="1500" kern="1200"/>
            <a:t>Qu’est-ce qu’une sage-femme en extra-hospitalier</a:t>
          </a:r>
        </a:p>
      </dsp:txBody>
      <dsp:txXfrm>
        <a:off x="3792" y="240031"/>
        <a:ext cx="1427590" cy="856554"/>
      </dsp:txXfrm>
    </dsp:sp>
    <dsp:sp modelId="{8F1DB30D-19F5-44FC-B609-FA47A654214D}">
      <dsp:nvSpPr>
        <dsp:cNvPr id="0" name=""/>
        <dsp:cNvSpPr/>
      </dsp:nvSpPr>
      <dsp:spPr>
        <a:xfrm>
          <a:off x="3185518" y="622588"/>
          <a:ext cx="297745" cy="91440"/>
        </a:xfrm>
        <a:custGeom>
          <a:avLst/>
          <a:gdLst/>
          <a:ahLst/>
          <a:cxnLst/>
          <a:rect l="0" t="0" r="0" b="0"/>
          <a:pathLst>
            <a:path>
              <a:moveTo>
                <a:pt x="0" y="45720"/>
              </a:moveTo>
              <a:lnTo>
                <a:pt x="29774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6182" y="666666"/>
        <a:ext cx="16417" cy="3283"/>
      </dsp:txXfrm>
    </dsp:sp>
    <dsp:sp modelId="{54785DFC-09F0-427E-9799-52A4287899B8}">
      <dsp:nvSpPr>
        <dsp:cNvPr id="0" name=""/>
        <dsp:cNvSpPr/>
      </dsp:nvSpPr>
      <dsp:spPr>
        <a:xfrm>
          <a:off x="1759728" y="240031"/>
          <a:ext cx="1427590" cy="85655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53" tIns="73428" rIns="69953" bIns="73428" numCol="1" spcCol="1270" anchor="ctr" anchorCtr="0">
          <a:noAutofit/>
        </a:bodyPr>
        <a:lstStyle/>
        <a:p>
          <a:pPr marL="0" lvl="0" indent="0" algn="ctr" defTabSz="666750">
            <a:lnSpc>
              <a:spcPct val="90000"/>
            </a:lnSpc>
            <a:spcBef>
              <a:spcPct val="0"/>
            </a:spcBef>
            <a:spcAft>
              <a:spcPct val="35000"/>
            </a:spcAft>
            <a:buNone/>
          </a:pPr>
          <a:r>
            <a:rPr lang="en-US" sz="1500" kern="1200"/>
            <a:t>Pourquoi l’extra-hospitalier?</a:t>
          </a:r>
        </a:p>
      </dsp:txBody>
      <dsp:txXfrm>
        <a:off x="1759728" y="240031"/>
        <a:ext cx="1427590" cy="856554"/>
      </dsp:txXfrm>
    </dsp:sp>
    <dsp:sp modelId="{CD6261E8-E6D2-462D-8377-08CBD85EA23B}">
      <dsp:nvSpPr>
        <dsp:cNvPr id="0" name=""/>
        <dsp:cNvSpPr/>
      </dsp:nvSpPr>
      <dsp:spPr>
        <a:xfrm>
          <a:off x="717587" y="1094785"/>
          <a:ext cx="3511871" cy="297745"/>
        </a:xfrm>
        <a:custGeom>
          <a:avLst/>
          <a:gdLst/>
          <a:ahLst/>
          <a:cxnLst/>
          <a:rect l="0" t="0" r="0" b="0"/>
          <a:pathLst>
            <a:path>
              <a:moveTo>
                <a:pt x="3511871" y="0"/>
              </a:moveTo>
              <a:lnTo>
                <a:pt x="3511871" y="165972"/>
              </a:lnTo>
              <a:lnTo>
                <a:pt x="0" y="165972"/>
              </a:lnTo>
              <a:lnTo>
                <a:pt x="0" y="297745"/>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5343" y="1242016"/>
        <a:ext cx="176359" cy="3283"/>
      </dsp:txXfrm>
    </dsp:sp>
    <dsp:sp modelId="{BD9E0302-7ED5-40A9-82D8-63F8DEB8CE2D}">
      <dsp:nvSpPr>
        <dsp:cNvPr id="0" name=""/>
        <dsp:cNvSpPr/>
      </dsp:nvSpPr>
      <dsp:spPr>
        <a:xfrm>
          <a:off x="3515664" y="240031"/>
          <a:ext cx="1427590" cy="856554"/>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53" tIns="73428" rIns="69953" bIns="73428" numCol="1" spcCol="1270" anchor="ctr" anchorCtr="0">
          <a:noAutofit/>
        </a:bodyPr>
        <a:lstStyle/>
        <a:p>
          <a:pPr marL="0" lvl="0" indent="0" algn="ctr" defTabSz="666750">
            <a:lnSpc>
              <a:spcPct val="90000"/>
            </a:lnSpc>
            <a:spcBef>
              <a:spcPct val="0"/>
            </a:spcBef>
            <a:spcAft>
              <a:spcPct val="35000"/>
            </a:spcAft>
            <a:buNone/>
          </a:pPr>
          <a:r>
            <a:rPr lang="en-US" sz="1500" kern="1200"/>
            <a:t>INAMI</a:t>
          </a:r>
        </a:p>
      </dsp:txBody>
      <dsp:txXfrm>
        <a:off x="3515664" y="240031"/>
        <a:ext cx="1427590" cy="856554"/>
      </dsp:txXfrm>
    </dsp:sp>
    <dsp:sp modelId="{DCC4BBE7-E6B7-4292-B116-7617C1F77A95}">
      <dsp:nvSpPr>
        <dsp:cNvPr id="0" name=""/>
        <dsp:cNvSpPr/>
      </dsp:nvSpPr>
      <dsp:spPr>
        <a:xfrm>
          <a:off x="1429582" y="1807488"/>
          <a:ext cx="297745" cy="91440"/>
        </a:xfrm>
        <a:custGeom>
          <a:avLst/>
          <a:gdLst/>
          <a:ahLst/>
          <a:cxnLst/>
          <a:rect l="0" t="0" r="0" b="0"/>
          <a:pathLst>
            <a:path>
              <a:moveTo>
                <a:pt x="0" y="45720"/>
              </a:moveTo>
              <a:lnTo>
                <a:pt x="297745"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70246" y="1851566"/>
        <a:ext cx="16417" cy="3283"/>
      </dsp:txXfrm>
    </dsp:sp>
    <dsp:sp modelId="{D01E842B-2C72-46CB-B5D4-6AD3DC54AD7F}">
      <dsp:nvSpPr>
        <dsp:cNvPr id="0" name=""/>
        <dsp:cNvSpPr/>
      </dsp:nvSpPr>
      <dsp:spPr>
        <a:xfrm>
          <a:off x="3792" y="1424930"/>
          <a:ext cx="1427590" cy="856554"/>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53" tIns="73428" rIns="69953" bIns="73428" numCol="1" spcCol="1270" anchor="ctr" anchorCtr="0">
          <a:noAutofit/>
        </a:bodyPr>
        <a:lstStyle/>
        <a:p>
          <a:pPr marL="0" lvl="0" indent="0" algn="ctr" defTabSz="666750">
            <a:lnSpc>
              <a:spcPct val="90000"/>
            </a:lnSpc>
            <a:spcBef>
              <a:spcPct val="0"/>
            </a:spcBef>
            <a:spcAft>
              <a:spcPct val="35000"/>
            </a:spcAft>
            <a:buNone/>
          </a:pPr>
          <a:r>
            <a:rPr lang="en-US" sz="1500" kern="1200"/>
            <a:t>Les mutualités</a:t>
          </a:r>
        </a:p>
      </dsp:txBody>
      <dsp:txXfrm>
        <a:off x="3792" y="1424930"/>
        <a:ext cx="1427590" cy="856554"/>
      </dsp:txXfrm>
    </dsp:sp>
    <dsp:sp modelId="{A1F44BDE-C2EF-4DA9-A32A-F1C19D427B18}">
      <dsp:nvSpPr>
        <dsp:cNvPr id="0" name=""/>
        <dsp:cNvSpPr/>
      </dsp:nvSpPr>
      <dsp:spPr>
        <a:xfrm>
          <a:off x="3185518" y="1807488"/>
          <a:ext cx="297745" cy="91440"/>
        </a:xfrm>
        <a:custGeom>
          <a:avLst/>
          <a:gdLst/>
          <a:ahLst/>
          <a:cxnLst/>
          <a:rect l="0" t="0" r="0" b="0"/>
          <a:pathLst>
            <a:path>
              <a:moveTo>
                <a:pt x="0" y="45720"/>
              </a:moveTo>
              <a:lnTo>
                <a:pt x="297745"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6182" y="1851566"/>
        <a:ext cx="16417" cy="3283"/>
      </dsp:txXfrm>
    </dsp:sp>
    <dsp:sp modelId="{E056A1C3-C207-43CE-ADF8-05957E7AB747}">
      <dsp:nvSpPr>
        <dsp:cNvPr id="0" name=""/>
        <dsp:cNvSpPr/>
      </dsp:nvSpPr>
      <dsp:spPr>
        <a:xfrm>
          <a:off x="1759728" y="1424930"/>
          <a:ext cx="1427590" cy="856554"/>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53" tIns="73428" rIns="69953" bIns="73428" numCol="1" spcCol="1270" anchor="ctr" anchorCtr="0">
          <a:noAutofit/>
        </a:bodyPr>
        <a:lstStyle/>
        <a:p>
          <a:pPr marL="0" lvl="0" indent="0" algn="ctr" defTabSz="666750">
            <a:lnSpc>
              <a:spcPct val="90000"/>
            </a:lnSpc>
            <a:spcBef>
              <a:spcPct val="0"/>
            </a:spcBef>
            <a:spcAft>
              <a:spcPct val="35000"/>
            </a:spcAft>
            <a:buNone/>
          </a:pPr>
          <a:r>
            <a:rPr lang="en-US" sz="1500" kern="1200"/>
            <a:t>ONE</a:t>
          </a:r>
        </a:p>
      </dsp:txBody>
      <dsp:txXfrm>
        <a:off x="1759728" y="1424930"/>
        <a:ext cx="1427590" cy="856554"/>
      </dsp:txXfrm>
    </dsp:sp>
    <dsp:sp modelId="{CF0947CE-981F-47EC-8D21-B29224A7EC4D}">
      <dsp:nvSpPr>
        <dsp:cNvPr id="0" name=""/>
        <dsp:cNvSpPr/>
      </dsp:nvSpPr>
      <dsp:spPr>
        <a:xfrm>
          <a:off x="717587" y="2279685"/>
          <a:ext cx="3511871" cy="297745"/>
        </a:xfrm>
        <a:custGeom>
          <a:avLst/>
          <a:gdLst/>
          <a:ahLst/>
          <a:cxnLst/>
          <a:rect l="0" t="0" r="0" b="0"/>
          <a:pathLst>
            <a:path>
              <a:moveTo>
                <a:pt x="3511871" y="0"/>
              </a:moveTo>
              <a:lnTo>
                <a:pt x="3511871" y="165972"/>
              </a:lnTo>
              <a:lnTo>
                <a:pt x="0" y="165972"/>
              </a:lnTo>
              <a:lnTo>
                <a:pt x="0" y="297745"/>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85343" y="2426916"/>
        <a:ext cx="176359" cy="3283"/>
      </dsp:txXfrm>
    </dsp:sp>
    <dsp:sp modelId="{F52FA38E-0BDB-43AC-9A52-9C98AB4C75ED}">
      <dsp:nvSpPr>
        <dsp:cNvPr id="0" name=""/>
        <dsp:cNvSpPr/>
      </dsp:nvSpPr>
      <dsp:spPr>
        <a:xfrm>
          <a:off x="3515664" y="1424930"/>
          <a:ext cx="1427590" cy="85655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53" tIns="73428" rIns="69953" bIns="73428" numCol="1" spcCol="1270" anchor="ctr" anchorCtr="0">
          <a:noAutofit/>
        </a:bodyPr>
        <a:lstStyle/>
        <a:p>
          <a:pPr marL="0" lvl="0" indent="0" algn="ctr" defTabSz="666750">
            <a:lnSpc>
              <a:spcPct val="90000"/>
            </a:lnSpc>
            <a:spcBef>
              <a:spcPct val="0"/>
            </a:spcBef>
            <a:spcAft>
              <a:spcPct val="35000"/>
            </a:spcAft>
            <a:buNone/>
          </a:pPr>
          <a:r>
            <a:rPr lang="en-US" sz="1500" kern="1200"/>
            <a:t>Travail en réseau</a:t>
          </a:r>
        </a:p>
      </dsp:txBody>
      <dsp:txXfrm>
        <a:off x="3515664" y="1424930"/>
        <a:ext cx="1427590" cy="856554"/>
      </dsp:txXfrm>
    </dsp:sp>
    <dsp:sp modelId="{D827E622-DE37-455C-8269-818F08613BBC}">
      <dsp:nvSpPr>
        <dsp:cNvPr id="0" name=""/>
        <dsp:cNvSpPr/>
      </dsp:nvSpPr>
      <dsp:spPr>
        <a:xfrm>
          <a:off x="1429582" y="2992387"/>
          <a:ext cx="297745" cy="91440"/>
        </a:xfrm>
        <a:custGeom>
          <a:avLst/>
          <a:gdLst/>
          <a:ahLst/>
          <a:cxnLst/>
          <a:rect l="0" t="0" r="0" b="0"/>
          <a:pathLst>
            <a:path>
              <a:moveTo>
                <a:pt x="0" y="45720"/>
              </a:moveTo>
              <a:lnTo>
                <a:pt x="297745"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70246" y="3036466"/>
        <a:ext cx="16417" cy="3283"/>
      </dsp:txXfrm>
    </dsp:sp>
    <dsp:sp modelId="{90F26D6F-870F-4C4C-B791-5844231AA088}">
      <dsp:nvSpPr>
        <dsp:cNvPr id="0" name=""/>
        <dsp:cNvSpPr/>
      </dsp:nvSpPr>
      <dsp:spPr>
        <a:xfrm>
          <a:off x="3792" y="2609830"/>
          <a:ext cx="1427590" cy="85655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53" tIns="73428" rIns="69953" bIns="73428" numCol="1" spcCol="1270" anchor="ctr" anchorCtr="0">
          <a:noAutofit/>
        </a:bodyPr>
        <a:lstStyle/>
        <a:p>
          <a:pPr marL="0" lvl="0" indent="0" algn="ctr" defTabSz="666750">
            <a:lnSpc>
              <a:spcPct val="90000"/>
            </a:lnSpc>
            <a:spcBef>
              <a:spcPct val="0"/>
            </a:spcBef>
            <a:spcAft>
              <a:spcPct val="35000"/>
            </a:spcAft>
            <a:buNone/>
          </a:pPr>
          <a:r>
            <a:rPr lang="en-US" sz="1500" kern="1200"/>
            <a:t>Différents lieux de pratique</a:t>
          </a:r>
        </a:p>
      </dsp:txBody>
      <dsp:txXfrm>
        <a:off x="3792" y="2609830"/>
        <a:ext cx="1427590" cy="856554"/>
      </dsp:txXfrm>
    </dsp:sp>
    <dsp:sp modelId="{BEA2E9A6-6C6E-4076-87B2-347F3C135E8C}">
      <dsp:nvSpPr>
        <dsp:cNvPr id="0" name=""/>
        <dsp:cNvSpPr/>
      </dsp:nvSpPr>
      <dsp:spPr>
        <a:xfrm>
          <a:off x="1759728" y="2609830"/>
          <a:ext cx="1427590" cy="856554"/>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953" tIns="73428" rIns="69953" bIns="73428" numCol="1" spcCol="1270" anchor="ctr" anchorCtr="0">
          <a:noAutofit/>
        </a:bodyPr>
        <a:lstStyle/>
        <a:p>
          <a:pPr marL="0" lvl="0" indent="0" algn="ctr" defTabSz="666750">
            <a:lnSpc>
              <a:spcPct val="90000"/>
            </a:lnSpc>
            <a:spcBef>
              <a:spcPct val="0"/>
            </a:spcBef>
            <a:spcAft>
              <a:spcPct val="35000"/>
            </a:spcAft>
            <a:buNone/>
          </a:pPr>
          <a:r>
            <a:rPr lang="en-US" sz="1500" kern="1200"/>
            <a:t>Etre sage-femme libérale</a:t>
          </a:r>
        </a:p>
      </dsp:txBody>
      <dsp:txXfrm>
        <a:off x="1759728" y="2609830"/>
        <a:ext cx="1427590" cy="856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ED0AC-3F8C-45BF-B2D8-7381AC51C2E8}">
      <dsp:nvSpPr>
        <dsp:cNvPr id="0" name=""/>
        <dsp:cNvSpPr/>
      </dsp:nvSpPr>
      <dsp:spPr>
        <a:xfrm>
          <a:off x="0" y="975"/>
          <a:ext cx="7290197" cy="415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C17ABA-A091-4B07-89F5-C8F6B77B4308}">
      <dsp:nvSpPr>
        <dsp:cNvPr id="0" name=""/>
        <dsp:cNvSpPr/>
      </dsp:nvSpPr>
      <dsp:spPr>
        <a:xfrm>
          <a:off x="125802" y="94547"/>
          <a:ext cx="228731" cy="2287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C9D906-6B73-4516-80EF-2A826A4ADECA}">
      <dsp:nvSpPr>
        <dsp:cNvPr id="0" name=""/>
        <dsp:cNvSpPr/>
      </dsp:nvSpPr>
      <dsp:spPr>
        <a:xfrm>
          <a:off x="480335" y="975"/>
          <a:ext cx="6809861" cy="415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013" tIns="44013" rIns="44013" bIns="44013" numCol="1" spcCol="1270" anchor="ctr" anchorCtr="0">
          <a:noAutofit/>
        </a:bodyPr>
        <a:lstStyle/>
        <a:p>
          <a:pPr marL="0" lvl="0" indent="0" algn="l" defTabSz="711200">
            <a:lnSpc>
              <a:spcPct val="100000"/>
            </a:lnSpc>
            <a:spcBef>
              <a:spcPct val="0"/>
            </a:spcBef>
            <a:spcAft>
              <a:spcPct val="35000"/>
            </a:spcAft>
            <a:buNone/>
          </a:pPr>
          <a:r>
            <a:rPr lang="fr-FR" sz="1600" kern="1200"/>
            <a:t>Compétence 1: Surveiller la grossesse physiologique, le travail et le post-partum </a:t>
          </a:r>
          <a:endParaRPr lang="en-US" sz="1600" kern="1200"/>
        </a:p>
      </dsp:txBody>
      <dsp:txXfrm>
        <a:off x="480335" y="975"/>
        <a:ext cx="6809861" cy="415874"/>
      </dsp:txXfrm>
    </dsp:sp>
    <dsp:sp modelId="{D558FD8D-7B30-45F4-A090-067B5EE72AD6}">
      <dsp:nvSpPr>
        <dsp:cNvPr id="0" name=""/>
        <dsp:cNvSpPr/>
      </dsp:nvSpPr>
      <dsp:spPr>
        <a:xfrm>
          <a:off x="0" y="520819"/>
          <a:ext cx="7290197" cy="415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BE278-FA94-49D7-B925-B5397EEAD7AC}">
      <dsp:nvSpPr>
        <dsp:cNvPr id="0" name=""/>
        <dsp:cNvSpPr/>
      </dsp:nvSpPr>
      <dsp:spPr>
        <a:xfrm>
          <a:off x="125802" y="614391"/>
          <a:ext cx="228731" cy="2287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55C5BA-49F6-4C76-87BC-7E1E7C211367}">
      <dsp:nvSpPr>
        <dsp:cNvPr id="0" name=""/>
        <dsp:cNvSpPr/>
      </dsp:nvSpPr>
      <dsp:spPr>
        <a:xfrm>
          <a:off x="480335" y="520819"/>
          <a:ext cx="6809861" cy="415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013" tIns="44013" rIns="44013" bIns="44013" numCol="1" spcCol="1270" anchor="ctr" anchorCtr="0">
          <a:noAutofit/>
        </a:bodyPr>
        <a:lstStyle/>
        <a:p>
          <a:pPr marL="0" lvl="0" indent="0" algn="l" defTabSz="711200">
            <a:lnSpc>
              <a:spcPct val="100000"/>
            </a:lnSpc>
            <a:spcBef>
              <a:spcPct val="0"/>
            </a:spcBef>
            <a:spcAft>
              <a:spcPct val="35000"/>
            </a:spcAft>
            <a:buNone/>
          </a:pPr>
          <a:r>
            <a:rPr lang="fr-FR" sz="1600" kern="1200"/>
            <a:t>Compétence 2: Evaluateur des situations à risques  </a:t>
          </a:r>
          <a:endParaRPr lang="en-US" sz="1600" kern="1200"/>
        </a:p>
      </dsp:txBody>
      <dsp:txXfrm>
        <a:off x="480335" y="520819"/>
        <a:ext cx="6809861" cy="415874"/>
      </dsp:txXfrm>
    </dsp:sp>
    <dsp:sp modelId="{295FFD6A-E557-4E03-A154-A07FFE1C96BB}">
      <dsp:nvSpPr>
        <dsp:cNvPr id="0" name=""/>
        <dsp:cNvSpPr/>
      </dsp:nvSpPr>
      <dsp:spPr>
        <a:xfrm>
          <a:off x="0" y="1040662"/>
          <a:ext cx="7290197" cy="415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585C92-0FEB-4034-AACC-77576BDFF34C}">
      <dsp:nvSpPr>
        <dsp:cNvPr id="0" name=""/>
        <dsp:cNvSpPr/>
      </dsp:nvSpPr>
      <dsp:spPr>
        <a:xfrm>
          <a:off x="125802" y="1134234"/>
          <a:ext cx="228731" cy="2287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071824-18F9-4495-B18B-1DE6A35606F3}">
      <dsp:nvSpPr>
        <dsp:cNvPr id="0" name=""/>
        <dsp:cNvSpPr/>
      </dsp:nvSpPr>
      <dsp:spPr>
        <a:xfrm>
          <a:off x="480335" y="1040662"/>
          <a:ext cx="6809861" cy="415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013" tIns="44013" rIns="44013" bIns="44013" numCol="1" spcCol="1270" anchor="ctr" anchorCtr="0">
          <a:noAutofit/>
        </a:bodyPr>
        <a:lstStyle/>
        <a:p>
          <a:pPr marL="0" lvl="0" indent="0" algn="l" defTabSz="711200">
            <a:lnSpc>
              <a:spcPct val="100000"/>
            </a:lnSpc>
            <a:spcBef>
              <a:spcPct val="0"/>
            </a:spcBef>
            <a:spcAft>
              <a:spcPct val="35000"/>
            </a:spcAft>
            <a:buNone/>
          </a:pPr>
          <a:r>
            <a:rPr lang="fr-FR" sz="1600" kern="1200"/>
            <a:t>Compétence 3: Collaboratrice dans le cas de pathologies  </a:t>
          </a:r>
          <a:endParaRPr lang="en-US" sz="1600" kern="1200"/>
        </a:p>
      </dsp:txBody>
      <dsp:txXfrm>
        <a:off x="480335" y="1040662"/>
        <a:ext cx="6809861" cy="415874"/>
      </dsp:txXfrm>
    </dsp:sp>
    <dsp:sp modelId="{DD8350F7-5D01-4EB7-8C2B-86E936C9E77A}">
      <dsp:nvSpPr>
        <dsp:cNvPr id="0" name=""/>
        <dsp:cNvSpPr/>
      </dsp:nvSpPr>
      <dsp:spPr>
        <a:xfrm>
          <a:off x="0" y="1560505"/>
          <a:ext cx="7290197" cy="415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066F19-1407-42C5-848A-11012265D244}">
      <dsp:nvSpPr>
        <dsp:cNvPr id="0" name=""/>
        <dsp:cNvSpPr/>
      </dsp:nvSpPr>
      <dsp:spPr>
        <a:xfrm>
          <a:off x="125802" y="1654077"/>
          <a:ext cx="228731" cy="2287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4E466D-C676-4C61-9DC9-BC98FECC6FDB}">
      <dsp:nvSpPr>
        <dsp:cNvPr id="0" name=""/>
        <dsp:cNvSpPr/>
      </dsp:nvSpPr>
      <dsp:spPr>
        <a:xfrm>
          <a:off x="480335" y="1560505"/>
          <a:ext cx="6809861" cy="415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013" tIns="44013" rIns="44013" bIns="44013" numCol="1" spcCol="1270" anchor="ctr" anchorCtr="0">
          <a:noAutofit/>
        </a:bodyPr>
        <a:lstStyle/>
        <a:p>
          <a:pPr marL="0" lvl="0" indent="0" algn="l" defTabSz="711200">
            <a:lnSpc>
              <a:spcPct val="100000"/>
            </a:lnSpc>
            <a:spcBef>
              <a:spcPct val="0"/>
            </a:spcBef>
            <a:spcAft>
              <a:spcPct val="35000"/>
            </a:spcAft>
            <a:buNone/>
          </a:pPr>
          <a:r>
            <a:rPr lang="fr-FR" sz="1600" kern="1200"/>
            <a:t>Compétence 4: Gardienne de la situation psychosociale </a:t>
          </a:r>
          <a:endParaRPr lang="en-US" sz="1600" kern="1200"/>
        </a:p>
      </dsp:txBody>
      <dsp:txXfrm>
        <a:off x="480335" y="1560505"/>
        <a:ext cx="6809861" cy="415874"/>
      </dsp:txXfrm>
    </dsp:sp>
    <dsp:sp modelId="{3E77B478-76EE-4300-96C1-581298CAECC5}">
      <dsp:nvSpPr>
        <dsp:cNvPr id="0" name=""/>
        <dsp:cNvSpPr/>
      </dsp:nvSpPr>
      <dsp:spPr>
        <a:xfrm>
          <a:off x="0" y="2080349"/>
          <a:ext cx="7290197" cy="415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F89235-2B53-46D7-B6F0-DFF84B4D7FAC}">
      <dsp:nvSpPr>
        <dsp:cNvPr id="0" name=""/>
        <dsp:cNvSpPr/>
      </dsp:nvSpPr>
      <dsp:spPr>
        <a:xfrm>
          <a:off x="125802" y="2173920"/>
          <a:ext cx="228731" cy="2287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09FB95-7718-4A8B-A96F-1158F71B3DA4}">
      <dsp:nvSpPr>
        <dsp:cNvPr id="0" name=""/>
        <dsp:cNvSpPr/>
      </dsp:nvSpPr>
      <dsp:spPr>
        <a:xfrm>
          <a:off x="480335" y="2080349"/>
          <a:ext cx="6809861" cy="415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013" tIns="44013" rIns="44013" bIns="44013" numCol="1" spcCol="1270" anchor="ctr" anchorCtr="0">
          <a:noAutofit/>
        </a:bodyPr>
        <a:lstStyle/>
        <a:p>
          <a:pPr marL="0" lvl="0" indent="0" algn="l" defTabSz="711200">
            <a:lnSpc>
              <a:spcPct val="100000"/>
            </a:lnSpc>
            <a:spcBef>
              <a:spcPct val="0"/>
            </a:spcBef>
            <a:spcAft>
              <a:spcPct val="35000"/>
            </a:spcAft>
            <a:buNone/>
          </a:pPr>
          <a:r>
            <a:rPr lang="fr-FR" sz="1600" kern="1200"/>
            <a:t>Compétence 5: Promoteur de la santé </a:t>
          </a:r>
          <a:endParaRPr lang="en-US" sz="1600" kern="1200"/>
        </a:p>
      </dsp:txBody>
      <dsp:txXfrm>
        <a:off x="480335" y="2080349"/>
        <a:ext cx="6809861" cy="415874"/>
      </dsp:txXfrm>
    </dsp:sp>
    <dsp:sp modelId="{E1213DF9-DD14-4F93-9A7A-F440A9DF38A6}">
      <dsp:nvSpPr>
        <dsp:cNvPr id="0" name=""/>
        <dsp:cNvSpPr/>
      </dsp:nvSpPr>
      <dsp:spPr>
        <a:xfrm>
          <a:off x="0" y="2600192"/>
          <a:ext cx="7290197" cy="4158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E66C1F-4214-4F0B-BCE4-B5C88165C7A4}">
      <dsp:nvSpPr>
        <dsp:cNvPr id="0" name=""/>
        <dsp:cNvSpPr/>
      </dsp:nvSpPr>
      <dsp:spPr>
        <a:xfrm>
          <a:off x="125802" y="2693764"/>
          <a:ext cx="228731" cy="22873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E40715-2DA6-4EEE-8B45-DDE459CE7CCF}">
      <dsp:nvSpPr>
        <dsp:cNvPr id="0" name=""/>
        <dsp:cNvSpPr/>
      </dsp:nvSpPr>
      <dsp:spPr>
        <a:xfrm>
          <a:off x="480335" y="2600192"/>
          <a:ext cx="6809861" cy="415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013" tIns="44013" rIns="44013" bIns="44013" numCol="1" spcCol="1270" anchor="ctr" anchorCtr="0">
          <a:noAutofit/>
        </a:bodyPr>
        <a:lstStyle/>
        <a:p>
          <a:pPr marL="0" lvl="0" indent="0" algn="l" defTabSz="711200">
            <a:lnSpc>
              <a:spcPct val="100000"/>
            </a:lnSpc>
            <a:spcBef>
              <a:spcPct val="0"/>
            </a:spcBef>
            <a:spcAft>
              <a:spcPct val="35000"/>
            </a:spcAft>
            <a:buNone/>
          </a:pPr>
          <a:r>
            <a:rPr lang="fr-FR" sz="1600" kern="1200"/>
            <a:t>Compétence 6: membre d’une équipe de soins, communication et coordination</a:t>
          </a:r>
          <a:endParaRPr lang="en-US" sz="1600" kern="1200"/>
        </a:p>
      </dsp:txBody>
      <dsp:txXfrm>
        <a:off x="480335" y="2600192"/>
        <a:ext cx="6809861" cy="4158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A0FC1-70EA-420A-A2F2-BFFCF47AE139}">
      <dsp:nvSpPr>
        <dsp:cNvPr id="0" name=""/>
        <dsp:cNvSpPr/>
      </dsp:nvSpPr>
      <dsp:spPr>
        <a:xfrm>
          <a:off x="0" y="27700"/>
          <a:ext cx="2278186" cy="136691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Augmentation de la </a:t>
          </a:r>
          <a:r>
            <a:rPr lang="en-US" sz="1500" kern="1200" dirty="0" err="1"/>
            <a:t>demande</a:t>
          </a:r>
          <a:r>
            <a:rPr lang="en-US" sz="1500" kern="1200" dirty="0"/>
            <a:t> des </a:t>
          </a:r>
          <a:r>
            <a:rPr lang="en-US" sz="1500" kern="1200" dirty="0" err="1"/>
            <a:t>futurs</a:t>
          </a:r>
          <a:r>
            <a:rPr lang="en-US" sz="1500" kern="1200" dirty="0"/>
            <a:t> parents d’être </a:t>
          </a:r>
          <a:r>
            <a:rPr lang="en-US" sz="1500" kern="1200" dirty="0" err="1"/>
            <a:t>accompagnés</a:t>
          </a:r>
          <a:r>
            <a:rPr lang="en-US" sz="1500" kern="1200" dirty="0"/>
            <a:t> </a:t>
          </a:r>
          <a:r>
            <a:rPr lang="en-US" sz="1500" kern="1200" dirty="0" err="1"/>
            <a:t>en</a:t>
          </a:r>
          <a:r>
            <a:rPr lang="en-US" sz="1500" kern="1200" dirty="0"/>
            <a:t> salle de naissance et tout le long du </a:t>
          </a:r>
          <a:r>
            <a:rPr lang="en-US" sz="1500" kern="1200" dirty="0" err="1"/>
            <a:t>parcours</a:t>
          </a:r>
          <a:r>
            <a:rPr lang="en-US" sz="1500" kern="1200" dirty="0"/>
            <a:t> de la </a:t>
          </a:r>
          <a:r>
            <a:rPr lang="en-US" sz="1500" kern="1200" dirty="0" err="1"/>
            <a:t>périnatalité</a:t>
          </a:r>
          <a:r>
            <a:rPr lang="en-US" sz="1500" kern="1200" dirty="0"/>
            <a:t>.</a:t>
          </a:r>
        </a:p>
      </dsp:txBody>
      <dsp:txXfrm>
        <a:off x="0" y="27700"/>
        <a:ext cx="2278186" cy="1366911"/>
      </dsp:txXfrm>
    </dsp:sp>
    <dsp:sp modelId="{3D47B986-BFDE-47F3-A9E2-902242A7A452}">
      <dsp:nvSpPr>
        <dsp:cNvPr id="0" name=""/>
        <dsp:cNvSpPr/>
      </dsp:nvSpPr>
      <dsp:spPr>
        <a:xfrm>
          <a:off x="2514024" y="35724"/>
          <a:ext cx="2278186" cy="1366911"/>
        </a:xfrm>
        <a:prstGeom prst="rect">
          <a:avLst/>
        </a:prstGeom>
        <a:solidFill>
          <a:schemeClr val="accent2">
            <a:hueOff val="-1468225"/>
            <a:satOff val="6479"/>
            <a:lumOff val="-1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Manque de confiance dans le milieu hospitalier ?</a:t>
          </a:r>
        </a:p>
      </dsp:txBody>
      <dsp:txXfrm>
        <a:off x="2514024" y="35724"/>
        <a:ext cx="2278186" cy="1366911"/>
      </dsp:txXfrm>
    </dsp:sp>
    <dsp:sp modelId="{24CB7782-020C-458A-916C-17BD1382E129}">
      <dsp:nvSpPr>
        <dsp:cNvPr id="0" name=""/>
        <dsp:cNvSpPr/>
      </dsp:nvSpPr>
      <dsp:spPr>
        <a:xfrm>
          <a:off x="5012010" y="27700"/>
          <a:ext cx="2278186" cy="1366911"/>
        </a:xfrm>
        <a:prstGeom prst="rect">
          <a:avLst/>
        </a:prstGeom>
        <a:solidFill>
          <a:schemeClr val="accent2">
            <a:hueOff val="-2936450"/>
            <a:satOff val="12957"/>
            <a:lumOff val="-219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Besoin de globalisation des soins ?</a:t>
          </a:r>
        </a:p>
      </dsp:txBody>
      <dsp:txXfrm>
        <a:off x="5012010" y="27700"/>
        <a:ext cx="2278186" cy="1366911"/>
      </dsp:txXfrm>
    </dsp:sp>
    <dsp:sp modelId="{78839565-6F49-46CA-A17E-A294D63CD268}">
      <dsp:nvSpPr>
        <dsp:cNvPr id="0" name=""/>
        <dsp:cNvSpPr/>
      </dsp:nvSpPr>
      <dsp:spPr>
        <a:xfrm>
          <a:off x="0" y="1622430"/>
          <a:ext cx="2278186" cy="1366911"/>
        </a:xfrm>
        <a:prstGeom prst="rect">
          <a:avLst/>
        </a:prstGeom>
        <a:solidFill>
          <a:schemeClr val="accent2">
            <a:hueOff val="-4404675"/>
            <a:satOff val="19436"/>
            <a:lumOff val="-3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Conséquence de la surmédicalisation ?</a:t>
          </a:r>
        </a:p>
      </dsp:txBody>
      <dsp:txXfrm>
        <a:off x="0" y="1622430"/>
        <a:ext cx="2278186" cy="1366911"/>
      </dsp:txXfrm>
    </dsp:sp>
    <dsp:sp modelId="{61DE8F8B-19CE-46D9-8089-7A01F55BEF75}">
      <dsp:nvSpPr>
        <dsp:cNvPr id="0" name=""/>
        <dsp:cNvSpPr/>
      </dsp:nvSpPr>
      <dsp:spPr>
        <a:xfrm>
          <a:off x="2506005" y="1622430"/>
          <a:ext cx="2278186" cy="1366911"/>
        </a:xfrm>
        <a:prstGeom prst="rect">
          <a:avLst/>
        </a:prstGeom>
        <a:solidFill>
          <a:schemeClr val="accent2">
            <a:hueOff val="-5872900"/>
            <a:satOff val="25914"/>
            <a:lumOff val="-4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Intolérance vis à vis de certaines communautés (ex: LGBTQI+..)</a:t>
          </a:r>
        </a:p>
      </dsp:txBody>
      <dsp:txXfrm>
        <a:off x="2506005" y="1622430"/>
        <a:ext cx="2278186" cy="1366911"/>
      </dsp:txXfrm>
    </dsp:sp>
    <dsp:sp modelId="{01D470A6-B5B4-4F0F-B386-1D2CD0015165}">
      <dsp:nvSpPr>
        <dsp:cNvPr id="0" name=""/>
        <dsp:cNvSpPr/>
      </dsp:nvSpPr>
      <dsp:spPr>
        <a:xfrm>
          <a:off x="5012010" y="1622430"/>
          <a:ext cx="2278186" cy="1366911"/>
        </a:xfrm>
        <a:prstGeom prst="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Mamans solo, papa solo…</a:t>
          </a:r>
        </a:p>
      </dsp:txBody>
      <dsp:txXfrm>
        <a:off x="5012010" y="1622430"/>
        <a:ext cx="2278186" cy="13669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2078B-BFC4-43C2-9D1F-58597467B822}">
      <dsp:nvSpPr>
        <dsp:cNvPr id="0" name=""/>
        <dsp:cNvSpPr/>
      </dsp:nvSpPr>
      <dsp:spPr>
        <a:xfrm>
          <a:off x="16173" y="16183"/>
          <a:ext cx="6196667" cy="135766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100000"/>
            </a:lnSpc>
            <a:spcBef>
              <a:spcPct val="0"/>
            </a:spcBef>
            <a:spcAft>
              <a:spcPct val="35000"/>
            </a:spcAft>
            <a:buNone/>
          </a:pPr>
          <a:r>
            <a:rPr lang="fr-FR" sz="2600" kern="1200" dirty="0"/>
            <a:t>L’obtention de ce numéro se fait dès l’obtention du diplôme</a:t>
          </a:r>
          <a:endParaRPr lang="en-US" sz="2600" kern="1200" dirty="0"/>
        </a:p>
      </dsp:txBody>
      <dsp:txXfrm>
        <a:off x="55938" y="55948"/>
        <a:ext cx="4793409" cy="1278139"/>
      </dsp:txXfrm>
    </dsp:sp>
    <dsp:sp modelId="{6065CC93-15C6-49A6-BAE3-AF05B90F1F9D}">
      <dsp:nvSpPr>
        <dsp:cNvPr id="0" name=""/>
        <dsp:cNvSpPr/>
      </dsp:nvSpPr>
      <dsp:spPr>
        <a:xfrm>
          <a:off x="1093529" y="1643190"/>
          <a:ext cx="6196667" cy="1357669"/>
        </a:xfrm>
        <a:prstGeom prst="roundRect">
          <a:avLst>
            <a:gd name="adj" fmla="val 10000"/>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100000"/>
            </a:lnSpc>
            <a:spcBef>
              <a:spcPct val="0"/>
            </a:spcBef>
            <a:spcAft>
              <a:spcPct val="35000"/>
            </a:spcAft>
            <a:buNone/>
          </a:pPr>
          <a:r>
            <a:rPr lang="fr-FR" sz="2600" kern="1200" dirty="0"/>
            <a:t>L’école d’obtention du </a:t>
          </a:r>
          <a:r>
            <a:rPr lang="fr-FR" sz="2600" kern="1200" dirty="0" err="1"/>
            <a:t>dipôme</a:t>
          </a:r>
          <a:r>
            <a:rPr lang="fr-FR" sz="2600" kern="1200" dirty="0"/>
            <a:t> envoie la demande directement au SPF santé </a:t>
          </a:r>
          <a:endParaRPr lang="en-US" sz="2600" kern="1200" dirty="0"/>
        </a:p>
      </dsp:txBody>
      <dsp:txXfrm>
        <a:off x="1133294" y="1682955"/>
        <a:ext cx="4141122" cy="1278139"/>
      </dsp:txXfrm>
    </dsp:sp>
    <dsp:sp modelId="{22560E4B-DE47-456F-939C-086A684B31CA}">
      <dsp:nvSpPr>
        <dsp:cNvPr id="0" name=""/>
        <dsp:cNvSpPr/>
      </dsp:nvSpPr>
      <dsp:spPr>
        <a:xfrm>
          <a:off x="5314182" y="1067278"/>
          <a:ext cx="882485" cy="882485"/>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12741" y="1067278"/>
        <a:ext cx="485367" cy="6640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6E71B-2D73-4B55-8236-B6D791F68C94}">
      <dsp:nvSpPr>
        <dsp:cNvPr id="0" name=""/>
        <dsp:cNvSpPr/>
      </dsp:nvSpPr>
      <dsp:spPr>
        <a:xfrm>
          <a:off x="1211888" y="2248"/>
          <a:ext cx="2317342" cy="139040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Pour les sages femmes indépendantes, il y a pas la possibilité de travailler avec le tiers payant.</a:t>
          </a:r>
          <a:endParaRPr lang="en-US" sz="1500" kern="1200" dirty="0"/>
        </a:p>
      </dsp:txBody>
      <dsp:txXfrm>
        <a:off x="1211888" y="2248"/>
        <a:ext cx="2317342" cy="1390405"/>
      </dsp:txXfrm>
    </dsp:sp>
    <dsp:sp modelId="{3330468B-C5E2-4379-8904-5A3278B5225E}">
      <dsp:nvSpPr>
        <dsp:cNvPr id="0" name=""/>
        <dsp:cNvSpPr/>
      </dsp:nvSpPr>
      <dsp:spPr>
        <a:xfrm>
          <a:off x="3760965" y="2248"/>
          <a:ext cx="2317342" cy="139040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 la cote part de la patiente =</a:t>
          </a:r>
        </a:p>
        <a:p>
          <a:pPr marL="0" lvl="0" indent="0" algn="ctr" defTabSz="666750">
            <a:lnSpc>
              <a:spcPct val="90000"/>
            </a:lnSpc>
            <a:spcBef>
              <a:spcPct val="0"/>
            </a:spcBef>
            <a:spcAft>
              <a:spcPct val="35000"/>
            </a:spcAft>
            <a:buNone/>
          </a:pPr>
          <a:r>
            <a:rPr lang="fr-FR" sz="1500" kern="1200" dirty="0"/>
            <a:t>Ticket modérateur</a:t>
          </a:r>
          <a:endParaRPr lang="en-US" sz="1500" kern="1200" dirty="0"/>
        </a:p>
      </dsp:txBody>
      <dsp:txXfrm>
        <a:off x="3760965" y="2248"/>
        <a:ext cx="2317342" cy="1390405"/>
      </dsp:txXfrm>
    </dsp:sp>
    <dsp:sp modelId="{42366DE9-B1BE-42BE-9417-A252A1872BF0}">
      <dsp:nvSpPr>
        <dsp:cNvPr id="0" name=""/>
        <dsp:cNvSpPr/>
      </dsp:nvSpPr>
      <dsp:spPr>
        <a:xfrm>
          <a:off x="1211888" y="1624388"/>
          <a:ext cx="2317342" cy="139040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Possibilité à la sage-femme d’envoyer directement aux mutuelles les attestations de soins </a:t>
          </a:r>
          <a:r>
            <a:rPr lang="fr-FR" sz="1500" kern="1200" dirty="0">
              <a:sym typeface="Wingdings" panose="05000000000000000000" pitchFamily="2" charset="2"/>
            </a:rPr>
            <a:t></a:t>
          </a:r>
          <a:r>
            <a:rPr lang="fr-FR" sz="1500" kern="1200" dirty="0"/>
            <a:t> les mutuelles payent directement la sage-femme.</a:t>
          </a:r>
          <a:endParaRPr lang="en-US" sz="1500" kern="1200" dirty="0"/>
        </a:p>
      </dsp:txBody>
      <dsp:txXfrm>
        <a:off x="1211888" y="1624388"/>
        <a:ext cx="2317342" cy="1390405"/>
      </dsp:txXfrm>
    </dsp:sp>
    <dsp:sp modelId="{6A2DFC6E-8054-4896-92B3-8C53F293A75B}">
      <dsp:nvSpPr>
        <dsp:cNvPr id="0" name=""/>
        <dsp:cNvSpPr/>
      </dsp:nvSpPr>
      <dsp:spPr>
        <a:xfrm>
          <a:off x="3760965" y="1624388"/>
          <a:ext cx="2317342" cy="1390405"/>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a:t>Côté négatif: remboursement fait généralement 6 semaines après l’envoi des attestations</a:t>
          </a:r>
          <a:endParaRPr lang="en-US" sz="1500" kern="1200"/>
        </a:p>
      </dsp:txBody>
      <dsp:txXfrm>
        <a:off x="3760965" y="1624388"/>
        <a:ext cx="2317342" cy="13904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01B404-7BE9-42A5-851B-CB21D45FDF2E}">
      <dsp:nvSpPr>
        <dsp:cNvPr id="0" name=""/>
        <dsp:cNvSpPr/>
      </dsp:nvSpPr>
      <dsp:spPr>
        <a:xfrm>
          <a:off x="0" y="0"/>
          <a:ext cx="5613451" cy="543067"/>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a:t>Centre de prise en charge des violences sexuelles</a:t>
          </a:r>
          <a:endParaRPr lang="en-US" sz="1900" kern="1200"/>
        </a:p>
      </dsp:txBody>
      <dsp:txXfrm>
        <a:off x="15906" y="15906"/>
        <a:ext cx="4963900" cy="511255"/>
      </dsp:txXfrm>
    </dsp:sp>
    <dsp:sp modelId="{6F60F2C0-64D6-4FC9-B70E-A07C39F154C1}">
      <dsp:nvSpPr>
        <dsp:cNvPr id="0" name=""/>
        <dsp:cNvSpPr/>
      </dsp:nvSpPr>
      <dsp:spPr>
        <a:xfrm>
          <a:off x="419186" y="618493"/>
          <a:ext cx="5613451" cy="543067"/>
        </a:xfrm>
        <a:prstGeom prst="roundRect">
          <a:avLst>
            <a:gd name="adj" fmla="val 10000"/>
          </a:avLst>
        </a:prstGeom>
        <a:solidFill>
          <a:schemeClr val="accent2">
            <a:hueOff val="-1835281"/>
            <a:satOff val="8098"/>
            <a:lumOff val="-13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FR" sz="1900" kern="1200"/>
            <a:t>Sage-femme légiste</a:t>
          </a:r>
          <a:endParaRPr lang="en-US" sz="1900" kern="1200"/>
        </a:p>
      </dsp:txBody>
      <dsp:txXfrm>
        <a:off x="435092" y="634399"/>
        <a:ext cx="4809459" cy="511255"/>
      </dsp:txXfrm>
    </dsp:sp>
    <dsp:sp modelId="{F6C89013-3D8E-4B1D-96EC-92E60420C8C6}">
      <dsp:nvSpPr>
        <dsp:cNvPr id="0" name=""/>
        <dsp:cNvSpPr/>
      </dsp:nvSpPr>
      <dsp:spPr>
        <a:xfrm>
          <a:off x="838372" y="1236987"/>
          <a:ext cx="5613451" cy="543067"/>
        </a:xfrm>
        <a:prstGeom prst="roundRect">
          <a:avLst>
            <a:gd name="adj" fmla="val 10000"/>
          </a:avLst>
        </a:prstGeom>
        <a:solidFill>
          <a:schemeClr val="accent2">
            <a:hueOff val="-3670562"/>
            <a:satOff val="16196"/>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BE" sz="1900" kern="1200"/>
            <a:t>Uniquement si diplômer avant 2018 ( infirmière)</a:t>
          </a:r>
          <a:endParaRPr lang="en-US" sz="1900" kern="1200"/>
        </a:p>
      </dsp:txBody>
      <dsp:txXfrm>
        <a:off x="854278" y="1252893"/>
        <a:ext cx="4809459" cy="511255"/>
      </dsp:txXfrm>
    </dsp:sp>
    <dsp:sp modelId="{3524435C-2B79-400B-A6B4-FE83D1E3D521}">
      <dsp:nvSpPr>
        <dsp:cNvPr id="0" name=""/>
        <dsp:cNvSpPr/>
      </dsp:nvSpPr>
      <dsp:spPr>
        <a:xfrm>
          <a:off x="1257558" y="1855481"/>
          <a:ext cx="5613451" cy="543067"/>
        </a:xfrm>
        <a:prstGeom prst="roundRect">
          <a:avLst>
            <a:gd name="adj" fmla="val 10000"/>
          </a:avLst>
        </a:prstGeom>
        <a:solidFill>
          <a:schemeClr val="accent2">
            <a:hueOff val="-5505844"/>
            <a:satOff val="24295"/>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BE" sz="1900" kern="1200"/>
            <a:t>Formation nécessaire supplémentaire d’1 mois</a:t>
          </a:r>
          <a:endParaRPr lang="en-US" sz="1900" kern="1200"/>
        </a:p>
      </dsp:txBody>
      <dsp:txXfrm>
        <a:off x="1273464" y="1871387"/>
        <a:ext cx="4809459" cy="511255"/>
      </dsp:txXfrm>
    </dsp:sp>
    <dsp:sp modelId="{5B67F17E-20CD-490B-B269-1D9BD8DA230A}">
      <dsp:nvSpPr>
        <dsp:cNvPr id="0" name=""/>
        <dsp:cNvSpPr/>
      </dsp:nvSpPr>
      <dsp:spPr>
        <a:xfrm>
          <a:off x="1676745" y="2473975"/>
          <a:ext cx="5613451" cy="543067"/>
        </a:xfrm>
        <a:prstGeom prst="roundRect">
          <a:avLst>
            <a:gd name="adj" fmla="val 10000"/>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r-BE" sz="1900" kern="1200"/>
            <a:t>Expertise des crimes sexuel, viol, violence…</a:t>
          </a:r>
          <a:endParaRPr lang="en-US" sz="1900" kern="1200"/>
        </a:p>
      </dsp:txBody>
      <dsp:txXfrm>
        <a:off x="1692651" y="2489881"/>
        <a:ext cx="4809459" cy="511255"/>
      </dsp:txXfrm>
    </dsp:sp>
    <dsp:sp modelId="{1A0E0C92-C856-4E64-BD9F-4CCC33F92B2C}">
      <dsp:nvSpPr>
        <dsp:cNvPr id="0" name=""/>
        <dsp:cNvSpPr/>
      </dsp:nvSpPr>
      <dsp:spPr>
        <a:xfrm>
          <a:off x="5260457" y="396741"/>
          <a:ext cx="352994" cy="352994"/>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339881" y="396741"/>
        <a:ext cx="194146" cy="265628"/>
      </dsp:txXfrm>
    </dsp:sp>
    <dsp:sp modelId="{41954F13-6282-4BF3-BDCB-46EB81CA8447}">
      <dsp:nvSpPr>
        <dsp:cNvPr id="0" name=""/>
        <dsp:cNvSpPr/>
      </dsp:nvSpPr>
      <dsp:spPr>
        <a:xfrm>
          <a:off x="5679643" y="1015234"/>
          <a:ext cx="352994" cy="352994"/>
        </a:xfrm>
        <a:prstGeom prst="downArrow">
          <a:avLst>
            <a:gd name="adj1" fmla="val 55000"/>
            <a:gd name="adj2" fmla="val 45000"/>
          </a:avLst>
        </a:prstGeom>
        <a:solidFill>
          <a:schemeClr val="accent2">
            <a:tint val="40000"/>
            <a:alpha val="90000"/>
            <a:hueOff val="-2468471"/>
            <a:satOff val="8949"/>
            <a:lumOff val="-238"/>
            <a:alphaOff val="0"/>
          </a:schemeClr>
        </a:solidFill>
        <a:ln w="15875" cap="flat" cmpd="sng" algn="ctr">
          <a:solidFill>
            <a:schemeClr val="accent2">
              <a:tint val="40000"/>
              <a:alpha val="90000"/>
              <a:hueOff val="-2468471"/>
              <a:satOff val="8949"/>
              <a:lumOff val="-2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759067" y="1015234"/>
        <a:ext cx="194146" cy="265628"/>
      </dsp:txXfrm>
    </dsp:sp>
    <dsp:sp modelId="{504A9CBB-2959-46BA-9290-58D9D06C3CB1}">
      <dsp:nvSpPr>
        <dsp:cNvPr id="0" name=""/>
        <dsp:cNvSpPr/>
      </dsp:nvSpPr>
      <dsp:spPr>
        <a:xfrm>
          <a:off x="6098830" y="1624677"/>
          <a:ext cx="352994" cy="352994"/>
        </a:xfrm>
        <a:prstGeom prst="downArrow">
          <a:avLst>
            <a:gd name="adj1" fmla="val 55000"/>
            <a:gd name="adj2" fmla="val 45000"/>
          </a:avLst>
        </a:prstGeom>
        <a:solidFill>
          <a:schemeClr val="accent2">
            <a:tint val="40000"/>
            <a:alpha val="90000"/>
            <a:hueOff val="-4936942"/>
            <a:satOff val="17898"/>
            <a:lumOff val="-476"/>
            <a:alphaOff val="0"/>
          </a:schemeClr>
        </a:solidFill>
        <a:ln w="15875" cap="flat" cmpd="sng" algn="ctr">
          <a:solidFill>
            <a:schemeClr val="accent2">
              <a:tint val="40000"/>
              <a:alpha val="90000"/>
              <a:hueOff val="-4936942"/>
              <a:satOff val="17898"/>
              <a:lumOff val="-4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178254" y="1624677"/>
        <a:ext cx="194146" cy="265628"/>
      </dsp:txXfrm>
    </dsp:sp>
    <dsp:sp modelId="{7F48FDD0-AC39-4FC6-AAB1-1B84ED7DC3F1}">
      <dsp:nvSpPr>
        <dsp:cNvPr id="0" name=""/>
        <dsp:cNvSpPr/>
      </dsp:nvSpPr>
      <dsp:spPr>
        <a:xfrm>
          <a:off x="6518016" y="2249205"/>
          <a:ext cx="352994" cy="352994"/>
        </a:xfrm>
        <a:prstGeom prst="downArrow">
          <a:avLst>
            <a:gd name="adj1" fmla="val 55000"/>
            <a:gd name="adj2" fmla="val 45000"/>
          </a:avLst>
        </a:prstGeom>
        <a:solidFill>
          <a:schemeClr val="accent2">
            <a:tint val="40000"/>
            <a:alpha val="90000"/>
            <a:hueOff val="-7405413"/>
            <a:satOff val="26847"/>
            <a:lumOff val="-714"/>
            <a:alphaOff val="0"/>
          </a:schemeClr>
        </a:solidFill>
        <a:ln w="15875" cap="flat" cmpd="sng" algn="ctr">
          <a:solidFill>
            <a:schemeClr val="accent2">
              <a:tint val="40000"/>
              <a:alpha val="90000"/>
              <a:hueOff val="-7405413"/>
              <a:satOff val="26847"/>
              <a:lumOff val="-7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597440" y="2249205"/>
        <a:ext cx="194146" cy="2656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6781A-EC81-422A-B5F0-78BB5031638C}">
      <dsp:nvSpPr>
        <dsp:cNvPr id="0" name=""/>
        <dsp:cNvSpPr/>
      </dsp:nvSpPr>
      <dsp:spPr>
        <a:xfrm>
          <a:off x="0" y="332086"/>
          <a:ext cx="4231481" cy="54542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fr-FR" sz="1500" kern="1200"/>
            <a:t>Fréquence</a:t>
          </a:r>
          <a:r>
            <a:rPr lang="en-US" sz="1500" kern="1200"/>
            <a:t>: chez plus de 50% des accouchées </a:t>
          </a:r>
        </a:p>
      </dsp:txBody>
      <dsp:txXfrm>
        <a:off x="26625" y="358711"/>
        <a:ext cx="4178231" cy="492171"/>
      </dsp:txXfrm>
    </dsp:sp>
    <dsp:sp modelId="{54B572E7-8C16-4D30-B2DC-F6FEBFBEE3FF}">
      <dsp:nvSpPr>
        <dsp:cNvPr id="0" name=""/>
        <dsp:cNvSpPr/>
      </dsp:nvSpPr>
      <dsp:spPr>
        <a:xfrm>
          <a:off x="0" y="920707"/>
          <a:ext cx="4231481" cy="545421"/>
        </a:xfrm>
        <a:prstGeom prst="roundRect">
          <a:avLst/>
        </a:prstGeom>
        <a:solidFill>
          <a:schemeClr val="accent2">
            <a:hueOff val="-3670562"/>
            <a:satOff val="16196"/>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Pic de fréquence: 3ème -5 ème jour post-partum puis diminution et disparition souvent avant le 10ème jour.  </a:t>
          </a:r>
        </a:p>
      </dsp:txBody>
      <dsp:txXfrm>
        <a:off x="26625" y="947332"/>
        <a:ext cx="4178231" cy="492171"/>
      </dsp:txXfrm>
    </dsp:sp>
    <dsp:sp modelId="{84263828-3D79-4A48-B73B-6ED0E6FB2AD3}">
      <dsp:nvSpPr>
        <dsp:cNvPr id="0" name=""/>
        <dsp:cNvSpPr/>
      </dsp:nvSpPr>
      <dsp:spPr>
        <a:xfrm>
          <a:off x="0" y="1509329"/>
          <a:ext cx="4231481" cy="545421"/>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Symptômes : </a:t>
          </a:r>
        </a:p>
      </dsp:txBody>
      <dsp:txXfrm>
        <a:off x="26625" y="1535954"/>
        <a:ext cx="4178231" cy="492171"/>
      </dsp:txXfrm>
    </dsp:sp>
    <dsp:sp modelId="{0F3196DA-9124-4B64-B1F8-5A579FCE5282}">
      <dsp:nvSpPr>
        <dsp:cNvPr id="0" name=""/>
        <dsp:cNvSpPr/>
      </dsp:nvSpPr>
      <dsp:spPr>
        <a:xfrm>
          <a:off x="0" y="2054750"/>
          <a:ext cx="4231481" cy="130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350"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a:t>pleurs (tristesse)</a:t>
          </a:r>
        </a:p>
        <a:p>
          <a:pPr marL="114300" lvl="1" indent="-114300" algn="l" defTabSz="533400">
            <a:lnSpc>
              <a:spcPct val="90000"/>
            </a:lnSpc>
            <a:spcBef>
              <a:spcPct val="0"/>
            </a:spcBef>
            <a:spcAft>
              <a:spcPct val="20000"/>
            </a:spcAft>
            <a:buChar char="•"/>
          </a:pPr>
          <a:r>
            <a:rPr lang="en-US" sz="1200" kern="1200"/>
            <a:t>labilité émotionnelle (changements brusques d'humeur)</a:t>
          </a:r>
        </a:p>
        <a:p>
          <a:pPr marL="114300" lvl="1" indent="-114300" algn="l" defTabSz="533400">
            <a:lnSpc>
              <a:spcPct val="90000"/>
            </a:lnSpc>
            <a:spcBef>
              <a:spcPct val="0"/>
            </a:spcBef>
            <a:spcAft>
              <a:spcPct val="20000"/>
            </a:spcAft>
            <a:buChar char="•"/>
          </a:pPr>
          <a:r>
            <a:rPr lang="en-US" sz="1200" kern="1200"/>
            <a:t>humeur dépressive </a:t>
          </a:r>
        </a:p>
        <a:p>
          <a:pPr marL="114300" lvl="1" indent="-114300" algn="l" defTabSz="533400">
            <a:lnSpc>
              <a:spcPct val="90000"/>
            </a:lnSpc>
            <a:spcBef>
              <a:spcPct val="0"/>
            </a:spcBef>
            <a:spcAft>
              <a:spcPct val="20000"/>
            </a:spcAft>
            <a:buChar char="•"/>
          </a:pPr>
          <a:r>
            <a:rPr lang="en-US" sz="1200" kern="1200"/>
            <a:t>état d'excitation avec sentiment de bonheur très intense</a:t>
          </a:r>
        </a:p>
        <a:p>
          <a:pPr marL="114300" lvl="1" indent="-114300" algn="l" defTabSz="533400">
            <a:lnSpc>
              <a:spcPct val="90000"/>
            </a:lnSpc>
            <a:spcBef>
              <a:spcPct val="0"/>
            </a:spcBef>
            <a:spcAft>
              <a:spcPct val="20000"/>
            </a:spcAft>
            <a:buChar char="•"/>
          </a:pPr>
          <a:r>
            <a:rPr lang="en-US" sz="1200" kern="1200"/>
            <a:t>euphorique </a:t>
          </a:r>
        </a:p>
        <a:p>
          <a:pPr marL="114300" lvl="1" indent="-114300" algn="l" defTabSz="533400">
            <a:lnSpc>
              <a:spcPct val="90000"/>
            </a:lnSpc>
            <a:spcBef>
              <a:spcPct val="0"/>
            </a:spcBef>
            <a:spcAft>
              <a:spcPct val="20000"/>
            </a:spcAft>
            <a:buChar char="•"/>
          </a:pPr>
          <a:r>
            <a:rPr lang="en-US" sz="1200" kern="1200"/>
            <a:t>la confusion</a:t>
          </a:r>
        </a:p>
        <a:p>
          <a:pPr marL="114300" lvl="1" indent="-114300" algn="l" defTabSz="533400">
            <a:lnSpc>
              <a:spcPct val="90000"/>
            </a:lnSpc>
            <a:spcBef>
              <a:spcPct val="0"/>
            </a:spcBef>
            <a:spcAft>
              <a:spcPct val="20000"/>
            </a:spcAft>
            <a:buChar char="•"/>
          </a:pPr>
          <a:r>
            <a:rPr lang="en-US" sz="1200" kern="1200"/>
            <a:t>la tendance à l'oubli</a:t>
          </a:r>
        </a:p>
      </dsp:txBody>
      <dsp:txXfrm>
        <a:off x="0" y="2054750"/>
        <a:ext cx="4231481" cy="13041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418F9-F87D-4F16-9A60-7F5CD1238ADF}">
      <dsp:nvSpPr>
        <dsp:cNvPr id="0" name=""/>
        <dsp:cNvSpPr/>
      </dsp:nvSpPr>
      <dsp:spPr>
        <a:xfrm>
          <a:off x="0" y="19334"/>
          <a:ext cx="4231481" cy="698197"/>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kern="1200"/>
            <a:t>Irritabilité souvent tournée vers le père de l'enfant mais aussi vers le personnel hospitalier l'insomnie, la fatigue</a:t>
          </a:r>
          <a:endParaRPr lang="en-US" sz="1400" kern="1200"/>
        </a:p>
      </dsp:txBody>
      <dsp:txXfrm>
        <a:off x="34083" y="53417"/>
        <a:ext cx="4163315" cy="630031"/>
      </dsp:txXfrm>
    </dsp:sp>
    <dsp:sp modelId="{4862E8DA-CE4B-423C-8A07-9B5C9DC59E23}">
      <dsp:nvSpPr>
        <dsp:cNvPr id="0" name=""/>
        <dsp:cNvSpPr/>
      </dsp:nvSpPr>
      <dsp:spPr>
        <a:xfrm>
          <a:off x="0" y="757852"/>
          <a:ext cx="4231481" cy="698197"/>
        </a:xfrm>
        <a:prstGeom prst="roundRect">
          <a:avLst/>
        </a:prstGeom>
        <a:solidFill>
          <a:schemeClr val="accent2">
            <a:hueOff val="-1835281"/>
            <a:satOff val="8098"/>
            <a:lumOff val="-13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kern="1200" dirty="0"/>
            <a:t>Les céphalées</a:t>
          </a:r>
          <a:endParaRPr lang="en-US" sz="1400" kern="1200" dirty="0"/>
        </a:p>
      </dsp:txBody>
      <dsp:txXfrm>
        <a:off x="34083" y="791935"/>
        <a:ext cx="4163315" cy="630031"/>
      </dsp:txXfrm>
    </dsp:sp>
    <dsp:sp modelId="{14BA094A-B1A5-47A1-9DB5-F39DB0E00166}">
      <dsp:nvSpPr>
        <dsp:cNvPr id="0" name=""/>
        <dsp:cNvSpPr/>
      </dsp:nvSpPr>
      <dsp:spPr>
        <a:xfrm>
          <a:off x="0" y="1496369"/>
          <a:ext cx="4231481" cy="698197"/>
        </a:xfrm>
        <a:prstGeom prst="roundRect">
          <a:avLst/>
        </a:prstGeom>
        <a:solidFill>
          <a:schemeClr val="accent2">
            <a:hueOff val="-3670562"/>
            <a:satOff val="16196"/>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kern="1200" dirty="0"/>
            <a:t>L'anorexie</a:t>
          </a:r>
          <a:endParaRPr lang="en-US" sz="1400" kern="1200" dirty="0"/>
        </a:p>
      </dsp:txBody>
      <dsp:txXfrm>
        <a:off x="34083" y="1530452"/>
        <a:ext cx="4163315" cy="630031"/>
      </dsp:txXfrm>
    </dsp:sp>
    <dsp:sp modelId="{1F80922F-E15D-4DD6-BF20-7EF92298273E}">
      <dsp:nvSpPr>
        <dsp:cNvPr id="0" name=""/>
        <dsp:cNvSpPr/>
      </dsp:nvSpPr>
      <dsp:spPr>
        <a:xfrm>
          <a:off x="0" y="2234887"/>
          <a:ext cx="4231481" cy="698197"/>
        </a:xfrm>
        <a:prstGeom prst="roundRect">
          <a:avLst/>
        </a:prstGeom>
        <a:solidFill>
          <a:schemeClr val="accent2">
            <a:hueOff val="-5505844"/>
            <a:satOff val="24295"/>
            <a:lumOff val="-4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kern="1200" dirty="0"/>
            <a:t>Beaucoup d'accouchées se sentent bizarres, distantes, indifférentes à leur enfant et en éprouvent une profonde culpabilité</a:t>
          </a:r>
          <a:endParaRPr lang="en-US" sz="1400" kern="1200" dirty="0"/>
        </a:p>
      </dsp:txBody>
      <dsp:txXfrm>
        <a:off x="34083" y="2268970"/>
        <a:ext cx="4163315" cy="630031"/>
      </dsp:txXfrm>
    </dsp:sp>
    <dsp:sp modelId="{58E8AED6-B38A-4EF2-9BBC-F263AF3F72CF}">
      <dsp:nvSpPr>
        <dsp:cNvPr id="0" name=""/>
        <dsp:cNvSpPr/>
      </dsp:nvSpPr>
      <dsp:spPr>
        <a:xfrm>
          <a:off x="0" y="2973404"/>
          <a:ext cx="4231481" cy="698197"/>
        </a:xfrm>
        <a:prstGeom prst="roundRect">
          <a:avLst/>
        </a:prstGeom>
        <a:solidFill>
          <a:schemeClr val="accent2">
            <a:hueOff val="-7341125"/>
            <a:satOff val="32393"/>
            <a:lumOff val="-54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kern="1200" dirty="0"/>
            <a:t>Sentiment de solitude </a:t>
          </a:r>
          <a:endParaRPr lang="en-US" sz="1400" kern="1200" dirty="0"/>
        </a:p>
      </dsp:txBody>
      <dsp:txXfrm>
        <a:off x="34083" y="3007487"/>
        <a:ext cx="4163315" cy="63003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cd2d30f3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cd2d30f3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cd2d30f3f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cd2d30f3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cd2d30f3f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cd2d30f3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cd2d30f3f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cd2d30f3f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cd2d30f3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cd2d30f3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cd2d30f3f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cd2d30f3f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cd2d30f3f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cd2d30f3f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cd2d30f3f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cd2d30f3f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cd2d30f3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cd2d30f3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cd2d30f3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cd2d30f3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cd2d30f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cd2d30f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cd2d30f3f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cd2d30f3f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cd2d30f3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cd2d30f3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cd2d30f3f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cd2d30f3f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cd2d30f3f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cd2d30f3f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cd2d30f3f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cd2d30f3f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cd2d30f3f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cd2d30f3f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cd2d30f3f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cd2d30f3f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cd2d30f3f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cd2d30f3f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cd2d30f3f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cd2d30f3f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0dd6d46b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0dd6d46b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cd2d30f3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cd2d30f3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0dd6d46b5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0dd6d46b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0dd6d46b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0dd6d46b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0dd6d46b5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0dd6d46b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0dd6d46b5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0dd6d46b5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0dd6d46b5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0dd6d46b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0dd6d46b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0dd6d46b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0dd6d46b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0dd6d46b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0dd6d46b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0dd6d46b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0dd6d46b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0dd6d46b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0dd6d46b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0dd6d46b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cd2d30f3f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cd2d30f3f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0dd6d46b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0dd6d46b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0dd6d46b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0dd6d46b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204b00b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204b00b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204b00bf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204b00bf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204b00bf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204b00bf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204b00bf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204b00bf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204b00bf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204b00bf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204b00bf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204b00bf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204b00bfe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204b00bfe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204b00bfe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204b00bf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cd2d30f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cd2d30f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204b00bf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204b00bf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d947b397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d947b39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d936b466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d936b466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204b00bf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204b00bf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204b00bfe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204b00bfe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d936b4667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d936b466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d936b466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d936b466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204b00bf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204b00bf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cd2d30f3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cd2d30f3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cd2d30f3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cd2d30f3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cd2d30f3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cd2d30f3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cd2d30f3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cd2d30f3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1"/>
            <a:ext cx="9144000" cy="3429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fr-FR"/>
              <a:t>Modifiez le style du titre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0000"/>
                    <a:lumOff val="10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B61BEF0D-F0BB-DE4B-95CE-6DB70DBA9567}" type="datetimeFigureOut">
              <a:rPr lang="en-US" smtClean="0"/>
              <a:pPr/>
              <a:t>9/17/2023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BE" smtClean="0"/>
              <a:t>‹N°›</a:t>
            </a:fld>
            <a:endParaRPr lang="fr-BE"/>
          </a:p>
        </p:txBody>
      </p:sp>
      <p:cxnSp>
        <p:nvCxnSpPr>
          <p:cNvPr id="8" name="Straight Connector 7"/>
          <p:cNvCxnSpPr/>
          <p:nvPr/>
        </p:nvCxnSpPr>
        <p:spPr>
          <a:xfrm flipV="1">
            <a:off x="6290132" y="3948080"/>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31871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BE" smtClean="0"/>
              <a:t>‹N°›</a:t>
            </a:fld>
            <a:endParaRPr lang="fr-BE"/>
          </a:p>
        </p:txBody>
      </p:sp>
    </p:spTree>
    <p:extLst>
      <p:ext uri="{BB962C8B-B14F-4D97-AF65-F5344CB8AC3E}">
        <p14:creationId xmlns:p14="http://schemas.microsoft.com/office/powerpoint/2010/main" val="234063062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71500"/>
            <a:ext cx="1971675" cy="405765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742950" y="571500"/>
            <a:ext cx="5686425" cy="40576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BE" smtClean="0"/>
              <a:t>‹N°›</a:t>
            </a:fld>
            <a:endParaRPr lang="fr-BE"/>
          </a:p>
        </p:txBody>
      </p:sp>
      <p:cxnSp>
        <p:nvCxnSpPr>
          <p:cNvPr id="7" name="Straight Connector 6"/>
          <p:cNvCxnSpPr/>
          <p:nvPr/>
        </p:nvCxnSpPr>
        <p:spPr>
          <a:xfrm rot="5400000" flipV="1">
            <a:off x="7543800" y="44447"/>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1926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extLst>
      <p:ext uri="{BB962C8B-B14F-4D97-AF65-F5344CB8AC3E}">
        <p14:creationId xmlns:p14="http://schemas.microsoft.com/office/powerpoint/2010/main" val="3401505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extLst>
      <p:ext uri="{BB962C8B-B14F-4D97-AF65-F5344CB8AC3E}">
        <p14:creationId xmlns:p14="http://schemas.microsoft.com/office/powerpoint/2010/main" val="1182833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BE" smtClean="0"/>
              <a:t>‹N°›</a:t>
            </a:fld>
            <a:endParaRPr lang="fr-BE"/>
          </a:p>
        </p:txBody>
      </p:sp>
    </p:spTree>
    <p:extLst>
      <p:ext uri="{BB962C8B-B14F-4D97-AF65-F5344CB8AC3E}">
        <p14:creationId xmlns:p14="http://schemas.microsoft.com/office/powerpoint/2010/main" val="273069817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Rectangle 6"/>
          <p:cNvSpPr/>
          <p:nvPr/>
        </p:nvSpPr>
        <p:spPr>
          <a:xfrm>
            <a:off x="0" y="-1"/>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fr-FR"/>
              <a:t>Modifiez le style du titre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0000"/>
                    <a:lumOff val="1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9/17/2023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BE" smtClean="0"/>
              <a:t>‹N°›</a:t>
            </a:fld>
            <a:endParaRPr lang="fr-BE"/>
          </a:p>
        </p:txBody>
      </p:sp>
      <p:cxnSp>
        <p:nvCxnSpPr>
          <p:cNvPr id="8" name="Straight Connector 7"/>
          <p:cNvCxnSpPr/>
          <p:nvPr/>
        </p:nvCxnSpPr>
        <p:spPr>
          <a:xfrm flipV="1">
            <a:off x="6290132" y="3948080"/>
            <a:ext cx="0" cy="6858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9683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fr-FR"/>
              <a:t>Modifiez le style du titre</a:t>
            </a:r>
            <a:endParaRPr lang="en-US" dirty="0"/>
          </a:p>
        </p:txBody>
      </p:sp>
      <p:sp>
        <p:nvSpPr>
          <p:cNvPr id="3" name="Content Placeholder 2"/>
          <p:cNvSpPr>
            <a:spLocks noGrp="1"/>
          </p:cNvSpPr>
          <p:nvPr>
            <p:ph sz="half" idx="1"/>
          </p:nvPr>
        </p:nvSpPr>
        <p:spPr>
          <a:xfrm>
            <a:off x="768096" y="1714500"/>
            <a:ext cx="3566160" cy="3017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BE" smtClean="0"/>
              <a:t>‹N°›</a:t>
            </a:fld>
            <a:endParaRPr lang="fr-BE"/>
          </a:p>
        </p:txBody>
      </p:sp>
    </p:spTree>
    <p:extLst>
      <p:ext uri="{BB962C8B-B14F-4D97-AF65-F5344CB8AC3E}">
        <p14:creationId xmlns:p14="http://schemas.microsoft.com/office/powerpoint/2010/main" val="1104074015"/>
      </p:ext>
    </p:extLst>
  </p:cSld>
  <p:clrMapOvr>
    <a:masterClrMapping/>
  </p:clrMapOvr>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438912"/>
            <a:ext cx="7290054" cy="1124712"/>
          </a:xfrm>
        </p:spPr>
        <p:txBody>
          <a:bodyPr/>
          <a:lstStyle/>
          <a:p>
            <a:r>
              <a:rPr lang="fr-FR"/>
              <a:t>Modifiez le style du titre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2">
                    <a:lumMod val="75000"/>
                  </a:schemeClr>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768096" y="2225841"/>
            <a:ext cx="3566160" cy="2506179"/>
          </a:xfrm>
        </p:spPr>
        <p:txBody>
          <a:bodyPr lIns="45720" rIns="4572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491990"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2">
                    <a:lumMod val="75000"/>
                  </a:schemeClr>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fr-FR"/>
              <a:t>Cliquez pour modifier les styles du texte du masque</a:t>
            </a:r>
          </a:p>
        </p:txBody>
      </p:sp>
      <p:sp>
        <p:nvSpPr>
          <p:cNvPr id="6" name="Content Placeholder 5"/>
          <p:cNvSpPr>
            <a:spLocks noGrp="1"/>
          </p:cNvSpPr>
          <p:nvPr>
            <p:ph sz="quarter" idx="4"/>
          </p:nvPr>
        </p:nvSpPr>
        <p:spPr>
          <a:xfrm>
            <a:off x="4491990" y="2225841"/>
            <a:ext cx="3566160" cy="2506179"/>
          </a:xfrm>
        </p:spPr>
        <p:txBody>
          <a:bodyPr lIns="45720" rIns="4572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BE" smtClean="0"/>
              <a:t>‹N°›</a:t>
            </a:fld>
            <a:endParaRPr lang="fr-BE"/>
          </a:p>
        </p:txBody>
      </p:sp>
    </p:spTree>
    <p:extLst>
      <p:ext uri="{BB962C8B-B14F-4D97-AF65-F5344CB8AC3E}">
        <p14:creationId xmlns:p14="http://schemas.microsoft.com/office/powerpoint/2010/main" val="1504847048"/>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BE" smtClean="0"/>
              <a:t>‹N°›</a:t>
            </a:fld>
            <a:endParaRPr lang="fr-BE"/>
          </a:p>
        </p:txBody>
      </p:sp>
    </p:spTree>
    <p:extLst>
      <p:ext uri="{BB962C8B-B14F-4D97-AF65-F5344CB8AC3E}">
        <p14:creationId xmlns:p14="http://schemas.microsoft.com/office/powerpoint/2010/main" val="211094099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BE" smtClean="0"/>
              <a:t>‹N°›</a:t>
            </a:fld>
            <a:endParaRPr lang="fr-BE"/>
          </a:p>
        </p:txBody>
      </p:sp>
    </p:spTree>
    <p:extLst>
      <p:ext uri="{BB962C8B-B14F-4D97-AF65-F5344CB8AC3E}">
        <p14:creationId xmlns:p14="http://schemas.microsoft.com/office/powerpoint/2010/main" val="13026779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fr-FR"/>
              <a:t>Modifiez le style du titre</a:t>
            </a:r>
            <a:endParaRPr lang="en-US" dirty="0"/>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9/17/2023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BE" smtClean="0"/>
              <a:t>‹N°›</a:t>
            </a:fld>
            <a:endParaRPr lang="fr-BE"/>
          </a:p>
        </p:txBody>
      </p:sp>
    </p:spTree>
    <p:extLst>
      <p:ext uri="{BB962C8B-B14F-4D97-AF65-F5344CB8AC3E}">
        <p14:creationId xmlns:p14="http://schemas.microsoft.com/office/powerpoint/2010/main" val="1999658936"/>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9141714" cy="3429000"/>
          </a:xfrm>
          <a:solidFill>
            <a:schemeClr val="accent2">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9/17/2023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fr-BE" smtClean="0"/>
              <a:t>‹N°›</a:t>
            </a:fld>
            <a:endParaRPr lang="fr-BE"/>
          </a:p>
        </p:txBody>
      </p:sp>
      <p:cxnSp>
        <p:nvCxnSpPr>
          <p:cNvPr id="9" name="Straight Connector 8"/>
          <p:cNvCxnSpPr/>
          <p:nvPr/>
        </p:nvCxnSpPr>
        <p:spPr>
          <a:xfrm flipV="1">
            <a:off x="6290132" y="3948080"/>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43723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768097" y="1714500"/>
            <a:ext cx="7290053" cy="3017520"/>
          </a:xfrm>
          <a:prstGeom prst="rect">
            <a:avLst/>
          </a:prstGeom>
        </p:spPr>
        <p:txBody>
          <a:bodyPr vert="horz" lIns="45720" tIns="45720" rIns="4572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8096" y="4853028"/>
            <a:ext cx="1615607" cy="205740"/>
          </a:xfrm>
          <a:prstGeom prst="rect">
            <a:avLst/>
          </a:prstGeom>
        </p:spPr>
        <p:txBody>
          <a:bodyPr vert="horz" lIns="91440" tIns="45720" rIns="91440" bIns="45720" rtlCol="0" anchor="ctr"/>
          <a:lstStyle>
            <a:lvl1pPr algn="l">
              <a:defRPr sz="750">
                <a:solidFill>
                  <a:schemeClr val="tx1">
                    <a:lumMod val="90000"/>
                    <a:lumOff val="10000"/>
                  </a:schemeClr>
                </a:solidFill>
                <a:latin typeface="+mj-lt"/>
              </a:defRPr>
            </a:lvl1pPr>
          </a:lstStyle>
          <a:p>
            <a:fld id="{B61BEF0D-F0BB-DE4B-95CE-6DB70DBA9567}" type="datetimeFigureOut">
              <a:rPr lang="en-US" smtClean="0"/>
              <a:pPr/>
              <a:t>9/17/2023</a:t>
            </a:fld>
            <a:endParaRPr lang="en-US" dirty="0"/>
          </a:p>
        </p:txBody>
      </p:sp>
      <p:sp>
        <p:nvSpPr>
          <p:cNvPr id="5" name="Footer Placeholder 4"/>
          <p:cNvSpPr>
            <a:spLocks noGrp="1"/>
          </p:cNvSpPr>
          <p:nvPr>
            <p:ph type="ftr" sz="quarter" idx="3"/>
          </p:nvPr>
        </p:nvSpPr>
        <p:spPr>
          <a:xfrm>
            <a:off x="3632199" y="4853028"/>
            <a:ext cx="4426094" cy="205740"/>
          </a:xfrm>
          <a:prstGeom prst="rect">
            <a:avLst/>
          </a:prstGeom>
        </p:spPr>
        <p:txBody>
          <a:bodyPr vert="horz" lIns="91440" tIns="45720" rIns="91440" bIns="45720" rtlCol="0" anchor="ctr"/>
          <a:lstStyle>
            <a:lvl1pPr algn="r">
              <a:defRPr sz="75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0000"/>
                    <a:lumOff val="10000"/>
                  </a:schemeClr>
                </a:solidFill>
                <a:latin typeface="+mj-lt"/>
              </a:defRPr>
            </a:lvl1pPr>
          </a:lstStyle>
          <a:p>
            <a:pPr marL="0" lvl="0" indent="0" algn="r" rtl="0">
              <a:spcBef>
                <a:spcPts val="0"/>
              </a:spcBef>
              <a:spcAft>
                <a:spcPts val="0"/>
              </a:spcAft>
              <a:buNone/>
            </a:pPr>
            <a:fld id="{00000000-1234-1234-1234-123412341234}" type="slidenum">
              <a:rPr lang="fr-BE" smtClean="0"/>
              <a:t>‹N°›</a:t>
            </a:fld>
            <a:endParaRPr lang="fr-BE"/>
          </a:p>
        </p:txBody>
      </p:sp>
      <p:cxnSp>
        <p:nvCxnSpPr>
          <p:cNvPr id="7" name="Straight Connector 6"/>
          <p:cNvCxnSpPr/>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931062"/>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hf sldNum="0" hdr="0" ftr="0" dt="0"/>
  <p:txStyles>
    <p:titleStyle>
      <a:lvl1pPr algn="l" defTabSz="685800" rtl="0" eaLnBrk="1" latinLnBrk="0" hangingPunct="1">
        <a:lnSpc>
          <a:spcPct val="80000"/>
        </a:lnSpc>
        <a:spcBef>
          <a:spcPct val="0"/>
        </a:spcBef>
        <a:buNone/>
        <a:defRPr sz="3750" kern="1200" cap="all" spc="75" baseline="0">
          <a:solidFill>
            <a:schemeClr val="tx1">
              <a:lumMod val="90000"/>
              <a:lumOff val="10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2"/>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p:nvSpPr>
          <p:cNvPr id="99" name="Rectangle 90">
            <a:extLst>
              <a:ext uri="{FF2B5EF4-FFF2-40B4-BE49-F238E27FC236}">
                <a16:creationId xmlns:a16="http://schemas.microsoft.com/office/drawing/2014/main" id="{55F40173-F096-49CC-A730-A2DF1F04E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514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2">
            <a:extLst>
              <a:ext uri="{FF2B5EF4-FFF2-40B4-BE49-F238E27FC236}">
                <a16:creationId xmlns:a16="http://schemas.microsoft.com/office/drawing/2014/main" id="{806CEF0B-5733-482C-9868-4C57AF79D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Google Shape;54;p13"/>
          <p:cNvSpPr txBox="1">
            <a:spLocks noGrp="1"/>
          </p:cNvSpPr>
          <p:nvPr>
            <p:ph type="ctrTitle"/>
          </p:nvPr>
        </p:nvSpPr>
        <p:spPr>
          <a:xfrm>
            <a:off x="475707" y="480060"/>
            <a:ext cx="3156492" cy="2276142"/>
          </a:xfrm>
          <a:prstGeom prst="rect">
            <a:avLst/>
          </a:prstGeom>
        </p:spPr>
        <p:txBody>
          <a:bodyPr spcFirstLastPara="1" vert="horz" lIns="91440" tIns="45720" rIns="91440" bIns="45720" rtlCol="0" anchor="b" anchorCtr="0">
            <a:normAutofit/>
          </a:bodyPr>
          <a:lstStyle/>
          <a:p>
            <a:pPr marL="0" lvl="0" indent="0" defTabSz="914400">
              <a:spcAft>
                <a:spcPts val="0"/>
              </a:spcAft>
            </a:pPr>
            <a:r>
              <a:rPr lang="en-US" sz="3300" kern="1200" cap="all" spc="100" baseline="0">
                <a:solidFill>
                  <a:srgbClr val="FFFFFF"/>
                </a:solidFill>
                <a:latin typeface="+mj-lt"/>
                <a:ea typeface="+mj-ea"/>
                <a:cs typeface="+mj-cs"/>
              </a:rPr>
              <a:t>Soins à domicile </a:t>
            </a:r>
          </a:p>
          <a:p>
            <a:pPr marL="0" lvl="0" indent="0" defTabSz="914400">
              <a:spcAft>
                <a:spcPts val="0"/>
              </a:spcAft>
            </a:pPr>
            <a:r>
              <a:rPr lang="en-US" sz="3300" kern="1200" cap="all" spc="100" baseline="0">
                <a:solidFill>
                  <a:srgbClr val="FFFFFF"/>
                </a:solidFill>
                <a:latin typeface="+mj-lt"/>
                <a:ea typeface="+mj-ea"/>
                <a:cs typeface="+mj-cs"/>
              </a:rPr>
              <a:t>2BSF</a:t>
            </a:r>
          </a:p>
        </p:txBody>
      </p:sp>
      <p:sp>
        <p:nvSpPr>
          <p:cNvPr id="55" name="Google Shape;55;p13"/>
          <p:cNvSpPr txBox="1">
            <a:spLocks noGrp="1"/>
          </p:cNvSpPr>
          <p:nvPr>
            <p:ph type="subTitle" idx="1"/>
          </p:nvPr>
        </p:nvSpPr>
        <p:spPr>
          <a:xfrm>
            <a:off x="479190" y="2887154"/>
            <a:ext cx="3153009" cy="1769563"/>
          </a:xfrm>
          <a:prstGeom prst="rect">
            <a:avLst/>
          </a:prstGeom>
        </p:spPr>
        <p:txBody>
          <a:bodyPr spcFirstLastPara="1" vert="horz" lIns="91440" tIns="45720" rIns="91440" bIns="45720" rtlCol="0" anchor="t" anchorCtr="0">
            <a:normAutofit/>
          </a:bodyPr>
          <a:lstStyle/>
          <a:p>
            <a:pPr lvl="0" algn="r" defTabSz="914400">
              <a:spcAft>
                <a:spcPts val="200"/>
              </a:spcAft>
            </a:pPr>
            <a:r>
              <a:rPr lang="en-US" sz="1200">
                <a:solidFill>
                  <a:srgbClr val="FFFFFF"/>
                </a:solidFill>
              </a:rPr>
              <a:t>Conradt Murielle</a:t>
            </a:r>
          </a:p>
          <a:p>
            <a:pPr lvl="0" algn="r" defTabSz="914400">
              <a:spcAft>
                <a:spcPts val="200"/>
              </a:spcAft>
            </a:pPr>
            <a:r>
              <a:rPr lang="en-US" sz="1200">
                <a:solidFill>
                  <a:srgbClr val="FFFFFF"/>
                </a:solidFill>
              </a:rPr>
              <a:t>Maître de formation pratique</a:t>
            </a:r>
          </a:p>
          <a:p>
            <a:pPr lvl="0" algn="r" defTabSz="914400">
              <a:spcAft>
                <a:spcPts val="200"/>
              </a:spcAft>
            </a:pPr>
            <a:r>
              <a:rPr lang="en-US" sz="1200">
                <a:solidFill>
                  <a:srgbClr val="FFFFFF"/>
                </a:solidFill>
              </a:rPr>
              <a:t>2023-2024 </a:t>
            </a:r>
          </a:p>
        </p:txBody>
      </p:sp>
      <p:cxnSp>
        <p:nvCxnSpPr>
          <p:cNvPr id="101" name="Straight Connector 94">
            <a:extLst>
              <a:ext uri="{FF2B5EF4-FFF2-40B4-BE49-F238E27FC236}">
                <a16:creationId xmlns:a16="http://schemas.microsoft.com/office/drawing/2014/main" id="{FC5D3B4D-9BAC-482B-A34B-01BB35CB53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2823985"/>
            <a:ext cx="2948940" cy="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texte&#10;&#10;Description générée automatiquement">
            <a:extLst>
              <a:ext uri="{FF2B5EF4-FFF2-40B4-BE49-F238E27FC236}">
                <a16:creationId xmlns:a16="http://schemas.microsoft.com/office/drawing/2014/main" id="{A2334D62-C45C-17B5-C5CA-BCF152573646}"/>
              </a:ext>
            </a:extLst>
          </p:cNvPr>
          <p:cNvPicPr>
            <a:picLocks noChangeAspect="1"/>
          </p:cNvPicPr>
          <p:nvPr/>
        </p:nvPicPr>
        <p:blipFill>
          <a:blip r:embed="rId3"/>
          <a:stretch>
            <a:fillRect/>
          </a:stretch>
        </p:blipFill>
        <p:spPr>
          <a:xfrm>
            <a:off x="4572000" y="1937453"/>
            <a:ext cx="4094602" cy="12693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D8EA3420-7F5B-B834-D048-A6D575741B62}"/>
              </a:ext>
            </a:extLst>
          </p:cNvPr>
          <p:cNvSpPr>
            <a:spLocks noGrp="1"/>
          </p:cNvSpPr>
          <p:nvPr>
            <p:ph type="title"/>
          </p:nvPr>
        </p:nvSpPr>
        <p:spPr>
          <a:xfrm>
            <a:off x="768096" y="438912"/>
            <a:ext cx="7290054" cy="1124712"/>
          </a:xfrm>
        </p:spPr>
        <p:txBody>
          <a:bodyPr vert="horz" lIns="91440" tIns="45720" rIns="91440" bIns="45720" rtlCol="0" anchor="ctr">
            <a:normAutofit/>
          </a:bodyPr>
          <a:lstStyle/>
          <a:p>
            <a:pPr defTabSz="914400">
              <a:spcBef>
                <a:spcPct val="0"/>
              </a:spcBef>
            </a:pPr>
            <a:r>
              <a:rPr lang="en-US" sz="5000" spc="100" dirty="0" err="1"/>
              <a:t>Compétences</a:t>
            </a:r>
            <a:r>
              <a:rPr lang="en-US" sz="5000" spc="100" dirty="0"/>
              <a:t> de la sage-femme </a:t>
            </a:r>
          </a:p>
        </p:txBody>
      </p:sp>
      <p:graphicFrame>
        <p:nvGraphicFramePr>
          <p:cNvPr id="5" name="Espace réservé du texte 2">
            <a:extLst>
              <a:ext uri="{FF2B5EF4-FFF2-40B4-BE49-F238E27FC236}">
                <a16:creationId xmlns:a16="http://schemas.microsoft.com/office/drawing/2014/main" id="{A289FB16-955B-53E9-D026-5A8FAB5B9F20}"/>
              </a:ext>
            </a:extLst>
          </p:cNvPr>
          <p:cNvGraphicFramePr/>
          <p:nvPr>
            <p:extLst>
              <p:ext uri="{D42A27DB-BD31-4B8C-83A1-F6EECF244321}">
                <p14:modId xmlns:p14="http://schemas.microsoft.com/office/powerpoint/2010/main" val="629793290"/>
              </p:ext>
            </p:extLst>
          </p:nvPr>
        </p:nvGraphicFramePr>
        <p:xfrm>
          <a:off x="767953" y="1714500"/>
          <a:ext cx="7290197" cy="3017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2805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6" name="Rectangle 9">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D106686-D9D8-9505-2FD9-08AACE3F65D7}"/>
              </a:ext>
            </a:extLst>
          </p:cNvPr>
          <p:cNvSpPr>
            <a:spLocks noGrp="1"/>
          </p:cNvSpPr>
          <p:nvPr>
            <p:ph type="title"/>
          </p:nvPr>
        </p:nvSpPr>
        <p:spPr>
          <a:xfrm>
            <a:off x="723591" y="603249"/>
            <a:ext cx="2476809" cy="3937001"/>
          </a:xfrm>
        </p:spPr>
        <p:txBody>
          <a:bodyPr vert="horz" lIns="91440" tIns="45720" rIns="91440" bIns="45720" rtlCol="0" anchor="ctr">
            <a:normAutofit/>
          </a:bodyPr>
          <a:lstStyle/>
          <a:p>
            <a:pPr algn="r" defTabSz="914400">
              <a:spcBef>
                <a:spcPct val="0"/>
              </a:spcBef>
            </a:pPr>
            <a:r>
              <a:rPr lang="en-US" sz="3900" spc="100">
                <a:solidFill>
                  <a:srgbClr val="FFFFFF"/>
                </a:solidFill>
              </a:rPr>
              <a:t>Compétences de la sage-femme</a:t>
            </a:r>
          </a:p>
        </p:txBody>
      </p:sp>
      <p:sp>
        <p:nvSpPr>
          <p:cNvPr id="3" name="Espace réservé du texte 2">
            <a:extLst>
              <a:ext uri="{FF2B5EF4-FFF2-40B4-BE49-F238E27FC236}">
                <a16:creationId xmlns:a16="http://schemas.microsoft.com/office/drawing/2014/main" id="{8DD82CD4-CC7E-134E-8755-CB3D3E0DD838}"/>
              </a:ext>
            </a:extLst>
          </p:cNvPr>
          <p:cNvSpPr>
            <a:spLocks noGrp="1"/>
          </p:cNvSpPr>
          <p:nvPr>
            <p:ph type="body" idx="1"/>
          </p:nvPr>
        </p:nvSpPr>
        <p:spPr>
          <a:xfrm>
            <a:off x="3832411" y="603249"/>
            <a:ext cx="4610377" cy="3937001"/>
          </a:xfrm>
        </p:spPr>
        <p:txBody>
          <a:bodyPr vert="horz" lIns="45720" tIns="45720" rIns="45720" bIns="45720" rtlCol="0" anchor="ctr">
            <a:normAutofit/>
          </a:bodyPr>
          <a:lstStyle/>
          <a:p>
            <a:pPr defTabSz="914400">
              <a:spcAft>
                <a:spcPts val="600"/>
              </a:spcAft>
              <a:buFont typeface="Wingdings" panose="05000000000000000000" pitchFamily="2" charset="2"/>
              <a:buChar char="Ø"/>
            </a:pPr>
            <a:r>
              <a:rPr lang="en-US" dirty="0" err="1"/>
              <a:t>Compétence</a:t>
            </a:r>
            <a:r>
              <a:rPr lang="en-US" dirty="0"/>
              <a:t> 7: </a:t>
            </a:r>
            <a:r>
              <a:rPr lang="en-US" dirty="0" err="1"/>
              <a:t>Gardienne</a:t>
            </a:r>
            <a:r>
              <a:rPr lang="en-US" dirty="0"/>
              <a:t> du cadre </a:t>
            </a:r>
            <a:r>
              <a:rPr lang="en-US" dirty="0" err="1"/>
              <a:t>juridique</a:t>
            </a:r>
            <a:r>
              <a:rPr lang="en-US" dirty="0"/>
              <a:t> et du code de </a:t>
            </a:r>
            <a:r>
              <a:rPr lang="en-US" dirty="0" err="1"/>
              <a:t>déontologie</a:t>
            </a:r>
            <a:endParaRPr lang="en-US" dirty="0"/>
          </a:p>
          <a:p>
            <a:pPr defTabSz="914400">
              <a:spcAft>
                <a:spcPts val="600"/>
              </a:spcAft>
              <a:buFont typeface="Wingdings" panose="05000000000000000000" pitchFamily="2" charset="2"/>
              <a:buChar char="Ø"/>
            </a:pPr>
            <a:r>
              <a:rPr lang="en-US" dirty="0" err="1"/>
              <a:t>Compétence</a:t>
            </a:r>
            <a:r>
              <a:rPr lang="en-US" dirty="0"/>
              <a:t> 8: </a:t>
            </a:r>
            <a:r>
              <a:rPr lang="en-US" dirty="0" err="1"/>
              <a:t>Promoteur</a:t>
            </a:r>
            <a:r>
              <a:rPr lang="en-US" dirty="0"/>
              <a:t> de la </a:t>
            </a:r>
            <a:r>
              <a:rPr lang="en-US" dirty="0" err="1"/>
              <a:t>qualité</a:t>
            </a:r>
            <a:r>
              <a:rPr lang="en-US" dirty="0"/>
              <a:t> </a:t>
            </a:r>
          </a:p>
          <a:p>
            <a:pPr defTabSz="914400">
              <a:spcAft>
                <a:spcPts val="600"/>
              </a:spcAft>
              <a:buFont typeface="Wingdings" panose="05000000000000000000" pitchFamily="2" charset="2"/>
              <a:buChar char="Ø"/>
            </a:pPr>
            <a:r>
              <a:rPr lang="en-US" dirty="0" err="1"/>
              <a:t>Compétence</a:t>
            </a:r>
            <a:r>
              <a:rPr lang="en-US" dirty="0"/>
              <a:t> 9: </a:t>
            </a:r>
            <a:r>
              <a:rPr lang="en-US" dirty="0" err="1"/>
              <a:t>Dispensateur</a:t>
            </a:r>
            <a:r>
              <a:rPr lang="en-US" dirty="0"/>
              <a:t> de </a:t>
            </a:r>
            <a:r>
              <a:rPr lang="en-US" dirty="0" err="1"/>
              <a:t>soins</a:t>
            </a:r>
            <a:r>
              <a:rPr lang="en-US" dirty="0"/>
              <a:t> </a:t>
            </a:r>
            <a:r>
              <a:rPr lang="en-US" dirty="0" err="1"/>
              <a:t>étayés</a:t>
            </a:r>
            <a:r>
              <a:rPr lang="en-US" dirty="0"/>
              <a:t> </a:t>
            </a:r>
            <a:r>
              <a:rPr lang="en-US" dirty="0" err="1"/>
              <a:t>scientifiquement</a:t>
            </a:r>
            <a:r>
              <a:rPr lang="en-US" dirty="0"/>
              <a:t> </a:t>
            </a:r>
          </a:p>
          <a:p>
            <a:pPr defTabSz="914400">
              <a:spcAft>
                <a:spcPts val="600"/>
              </a:spcAft>
              <a:buFont typeface="Wingdings" panose="05000000000000000000" pitchFamily="2" charset="2"/>
              <a:buChar char="Ø"/>
            </a:pPr>
            <a:r>
              <a:rPr lang="en-US" dirty="0" err="1"/>
              <a:t>Compétence</a:t>
            </a:r>
            <a:r>
              <a:rPr lang="en-US" dirty="0"/>
              <a:t> 10: Coach </a:t>
            </a:r>
          </a:p>
          <a:p>
            <a:pPr defTabSz="914400">
              <a:spcAft>
                <a:spcPts val="600"/>
              </a:spcAft>
              <a:buFont typeface="Wingdings" panose="05000000000000000000" pitchFamily="2" charset="2"/>
              <a:buChar char="Ø"/>
            </a:pPr>
            <a:r>
              <a:rPr lang="en-US" dirty="0" err="1"/>
              <a:t>Compétence</a:t>
            </a:r>
            <a:r>
              <a:rPr lang="en-US" dirty="0"/>
              <a:t> 11: </a:t>
            </a:r>
            <a:r>
              <a:rPr lang="en-US" dirty="0" err="1"/>
              <a:t>Praticienne</a:t>
            </a:r>
            <a:r>
              <a:rPr lang="en-US" dirty="0"/>
              <a:t> </a:t>
            </a:r>
            <a:r>
              <a:rPr lang="en-US" dirty="0" err="1"/>
              <a:t>professionnelle</a:t>
            </a:r>
            <a:endParaRPr lang="en-US" dirty="0"/>
          </a:p>
        </p:txBody>
      </p:sp>
    </p:spTree>
    <p:extLst>
      <p:ext uri="{BB962C8B-B14F-4D97-AF65-F5344CB8AC3E}">
        <p14:creationId xmlns:p14="http://schemas.microsoft.com/office/powerpoint/2010/main" val="3476621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8" name="Straight Connector 30">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32">
            <a:extLst>
              <a:ext uri="{FF2B5EF4-FFF2-40B4-BE49-F238E27FC236}">
                <a16:creationId xmlns:a16="http://schemas.microsoft.com/office/drawing/2014/main" id="{B5068B1C-1A28-475A-A0E0-4C23200D8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4F5339-6BDF-E7DF-80F3-294AC39B621B}"/>
              </a:ext>
            </a:extLst>
          </p:cNvPr>
          <p:cNvSpPr>
            <a:spLocks noGrp="1"/>
          </p:cNvSpPr>
          <p:nvPr>
            <p:ph type="title"/>
          </p:nvPr>
        </p:nvSpPr>
        <p:spPr>
          <a:xfrm>
            <a:off x="482600" y="603249"/>
            <a:ext cx="3718717" cy="3937001"/>
          </a:xfrm>
        </p:spPr>
        <p:txBody>
          <a:bodyPr vert="horz" lIns="91440" tIns="45720" rIns="91440" bIns="45720" rtlCol="0" anchor="ctr">
            <a:normAutofit/>
          </a:bodyPr>
          <a:lstStyle/>
          <a:p>
            <a:pPr algn="r" defTabSz="914400">
              <a:spcBef>
                <a:spcPct val="0"/>
              </a:spcBef>
            </a:pPr>
            <a:r>
              <a:rPr lang="en-US" sz="5000" spc="100">
                <a:solidFill>
                  <a:srgbClr val="404040"/>
                </a:solidFill>
              </a:rPr>
              <a:t>Liste d’actes: AR du 8 juin 2007 </a:t>
            </a:r>
          </a:p>
        </p:txBody>
      </p:sp>
      <p:sp>
        <p:nvSpPr>
          <p:cNvPr id="30" name="Rectangle 34">
            <a:extLst>
              <a:ext uri="{FF2B5EF4-FFF2-40B4-BE49-F238E27FC236}">
                <a16:creationId xmlns:a16="http://schemas.microsoft.com/office/drawing/2014/main" id="{6D428773-F789-43B7-B5FD-AE49E5BD2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2000"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space réservé du texte 2">
            <a:extLst>
              <a:ext uri="{FF2B5EF4-FFF2-40B4-BE49-F238E27FC236}">
                <a16:creationId xmlns:a16="http://schemas.microsoft.com/office/drawing/2014/main" id="{673F1691-51B0-8AF2-BB8E-E2BBB36B31AE}"/>
              </a:ext>
            </a:extLst>
          </p:cNvPr>
          <p:cNvSpPr>
            <a:spLocks noGrp="1"/>
          </p:cNvSpPr>
          <p:nvPr>
            <p:ph type="body" idx="1"/>
          </p:nvPr>
        </p:nvSpPr>
        <p:spPr>
          <a:xfrm>
            <a:off x="4933950" y="603249"/>
            <a:ext cx="3848100" cy="3937001"/>
          </a:xfrm>
        </p:spPr>
        <p:txBody>
          <a:bodyPr vert="horz" lIns="45720" tIns="45720" rIns="45720" bIns="45720" rtlCol="0" anchor="ctr">
            <a:normAutofit/>
          </a:bodyPr>
          <a:lstStyle/>
          <a:p>
            <a:pPr marL="114300" indent="0" defTabSz="914400">
              <a:spcAft>
                <a:spcPts val="600"/>
              </a:spcAft>
              <a:buNone/>
            </a:pPr>
            <a:r>
              <a:rPr lang="en-US" sz="1400">
                <a:solidFill>
                  <a:srgbClr val="FFFFFF"/>
                </a:solidFill>
              </a:rPr>
              <a:t>AR du 8 juin 2007 modifiant AR 1 février 1991 (Art 6): </a:t>
            </a:r>
          </a:p>
          <a:p>
            <a:pPr marL="114300" indent="0" defTabSz="914400">
              <a:spcAft>
                <a:spcPts val="600"/>
              </a:spcAft>
              <a:buNone/>
            </a:pPr>
            <a:r>
              <a:rPr lang="en-US" sz="1400">
                <a:solidFill>
                  <a:srgbClr val="FFFFFF"/>
                </a:solidFill>
              </a:rPr>
              <a:t>Il est </a:t>
            </a:r>
            <a:r>
              <a:rPr lang="en-US" sz="1400" b="1" u="sng">
                <a:solidFill>
                  <a:srgbClr val="FFFFFF"/>
                </a:solidFill>
              </a:rPr>
              <a:t>interdit</a:t>
            </a:r>
            <a:r>
              <a:rPr lang="en-US" sz="1400">
                <a:solidFill>
                  <a:srgbClr val="FFFFFF"/>
                </a:solidFill>
              </a:rPr>
              <a:t> à l'accoucheuse (le ou la ....) de : </a:t>
            </a:r>
          </a:p>
          <a:p>
            <a:pPr marL="114300" indent="0" defTabSz="914400">
              <a:spcAft>
                <a:spcPts val="600"/>
              </a:spcAft>
              <a:buNone/>
            </a:pPr>
            <a:endParaRPr lang="en-US" sz="1400">
              <a:solidFill>
                <a:srgbClr val="FFFFFF"/>
              </a:solidFill>
            </a:endParaRPr>
          </a:p>
          <a:p>
            <a:pPr defTabSz="914400">
              <a:spcAft>
                <a:spcPts val="600"/>
              </a:spcAft>
              <a:buFont typeface="Courier New" panose="02070309020205020404" pitchFamily="49" charset="0"/>
              <a:buChar char="o"/>
            </a:pPr>
            <a:r>
              <a:rPr lang="en-US" sz="1400">
                <a:solidFill>
                  <a:srgbClr val="FFFFFF"/>
                </a:solidFill>
              </a:rPr>
              <a:t>Dilater artificiellement le col </a:t>
            </a:r>
          </a:p>
          <a:p>
            <a:pPr defTabSz="914400">
              <a:spcAft>
                <a:spcPts val="600"/>
              </a:spcAft>
              <a:buFont typeface="Courier New" panose="02070309020205020404" pitchFamily="49" charset="0"/>
              <a:buChar char="o"/>
            </a:pPr>
            <a:r>
              <a:rPr lang="en-US" sz="1400">
                <a:solidFill>
                  <a:srgbClr val="FFFFFF"/>
                </a:solidFill>
              </a:rPr>
              <a:t>Appliquer forceps et ventouses </a:t>
            </a:r>
          </a:p>
          <a:p>
            <a:pPr defTabSz="914400">
              <a:spcAft>
                <a:spcPts val="600"/>
              </a:spcAft>
              <a:buFont typeface="Courier New" panose="02070309020205020404" pitchFamily="49" charset="0"/>
              <a:buChar char="o"/>
            </a:pPr>
            <a:r>
              <a:rPr lang="en-US" sz="1400">
                <a:solidFill>
                  <a:srgbClr val="FFFFFF"/>
                </a:solidFill>
              </a:rPr>
              <a:t>Exécuter ou entretenir une anesthésie générale, régionale ou locale sauf l’anesthésie locale pour les sutures d’épisiotomie </a:t>
            </a:r>
          </a:p>
          <a:p>
            <a:pPr defTabSz="914400">
              <a:spcAft>
                <a:spcPts val="600"/>
              </a:spcAft>
              <a:buFont typeface="Courier New" panose="02070309020205020404" pitchFamily="49" charset="0"/>
              <a:buChar char="o"/>
            </a:pPr>
            <a:r>
              <a:rPr lang="en-US" sz="1400">
                <a:solidFill>
                  <a:srgbClr val="FFFFFF"/>
                </a:solidFill>
              </a:rPr>
              <a:t>Manœuvre de version interne et extraction par le siège sauf en cas de SFA</a:t>
            </a:r>
          </a:p>
          <a:p>
            <a:pPr defTabSz="914400">
              <a:spcAft>
                <a:spcPts val="600"/>
              </a:spcAft>
              <a:buFont typeface="Courier New" panose="02070309020205020404" pitchFamily="49" charset="0"/>
              <a:buChar char="o"/>
            </a:pPr>
            <a:r>
              <a:rPr lang="en-US" sz="1400">
                <a:solidFill>
                  <a:srgbClr val="FFFFFF"/>
                </a:solidFill>
              </a:rPr>
              <a:t>Décollement manuel du placenta sauf en cas d’urgence </a:t>
            </a:r>
          </a:p>
          <a:p>
            <a:pPr defTabSz="914400">
              <a:spcAft>
                <a:spcPts val="600"/>
              </a:spcAft>
              <a:buFont typeface="Courier New" panose="02070309020205020404" pitchFamily="49" charset="0"/>
              <a:buChar char="o"/>
            </a:pPr>
            <a:r>
              <a:rPr lang="en-US" sz="1400">
                <a:solidFill>
                  <a:srgbClr val="FFFFFF"/>
                </a:solidFill>
              </a:rPr>
              <a:t>Exploration manuelle de l'utérus sauf en cas d’urgence </a:t>
            </a:r>
          </a:p>
          <a:p>
            <a:pPr defTabSz="914400">
              <a:spcAft>
                <a:spcPts val="600"/>
              </a:spcAft>
              <a:buFont typeface="Courier New" panose="02070309020205020404" pitchFamily="49" charset="0"/>
              <a:buChar char="o"/>
            </a:pPr>
            <a:r>
              <a:rPr lang="en-US" sz="1400">
                <a:solidFill>
                  <a:srgbClr val="FFFFFF"/>
                </a:solidFill>
              </a:rPr>
              <a:t>Induction lors d’une interruption de grossesse </a:t>
            </a:r>
          </a:p>
        </p:txBody>
      </p:sp>
    </p:spTree>
    <p:extLst>
      <p:ext uri="{BB962C8B-B14F-4D97-AF65-F5344CB8AC3E}">
        <p14:creationId xmlns:p14="http://schemas.microsoft.com/office/powerpoint/2010/main" val="387608034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7">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1" name="Rectangle 9">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40B1FD6-47FE-E2D1-55C1-0514DC7C5F84}"/>
              </a:ext>
            </a:extLst>
          </p:cNvPr>
          <p:cNvSpPr>
            <a:spLocks noGrp="1"/>
          </p:cNvSpPr>
          <p:nvPr>
            <p:ph type="title"/>
          </p:nvPr>
        </p:nvSpPr>
        <p:spPr>
          <a:xfrm>
            <a:off x="723591" y="603249"/>
            <a:ext cx="2476809" cy="3937001"/>
          </a:xfrm>
        </p:spPr>
        <p:txBody>
          <a:bodyPr vert="horz" lIns="91440" tIns="45720" rIns="91440" bIns="45720" rtlCol="0" anchor="ctr">
            <a:normAutofit/>
          </a:bodyPr>
          <a:lstStyle/>
          <a:p>
            <a:pPr algn="r" defTabSz="914400">
              <a:spcBef>
                <a:spcPct val="0"/>
              </a:spcBef>
            </a:pPr>
            <a:r>
              <a:rPr lang="en-US" sz="5000" spc="100">
                <a:solidFill>
                  <a:srgbClr val="FFFFFF"/>
                </a:solidFill>
              </a:rPr>
              <a:t>Liste d’actes:</a:t>
            </a:r>
          </a:p>
        </p:txBody>
      </p:sp>
      <p:sp>
        <p:nvSpPr>
          <p:cNvPr id="3" name="Espace réservé du texte 2">
            <a:extLst>
              <a:ext uri="{FF2B5EF4-FFF2-40B4-BE49-F238E27FC236}">
                <a16:creationId xmlns:a16="http://schemas.microsoft.com/office/drawing/2014/main" id="{CD6B830F-A7CA-207F-B1FA-3F0DAF04A3A5}"/>
              </a:ext>
            </a:extLst>
          </p:cNvPr>
          <p:cNvSpPr>
            <a:spLocks noGrp="1"/>
          </p:cNvSpPr>
          <p:nvPr>
            <p:ph type="body" idx="1"/>
          </p:nvPr>
        </p:nvSpPr>
        <p:spPr>
          <a:xfrm>
            <a:off x="3832411" y="603249"/>
            <a:ext cx="4610377" cy="3937001"/>
          </a:xfrm>
        </p:spPr>
        <p:txBody>
          <a:bodyPr vert="horz" lIns="45720" tIns="45720" rIns="45720" bIns="45720" rtlCol="0" anchor="ctr">
            <a:normAutofit/>
          </a:bodyPr>
          <a:lstStyle/>
          <a:p>
            <a:pPr marL="114300" indent="0" defTabSz="914400">
              <a:spcAft>
                <a:spcPts val="600"/>
              </a:spcAft>
              <a:buNone/>
            </a:pPr>
            <a:r>
              <a:rPr lang="en-US" dirty="0"/>
              <a:t>(Art 5) : </a:t>
            </a:r>
            <a:r>
              <a:rPr lang="en-US"/>
              <a:t>L'accoucheuse</a:t>
            </a:r>
            <a:r>
              <a:rPr lang="en-US" dirty="0"/>
              <a:t> (le </a:t>
            </a:r>
            <a:r>
              <a:rPr lang="en-US"/>
              <a:t>ou</a:t>
            </a:r>
            <a:r>
              <a:rPr lang="en-US" dirty="0"/>
              <a:t> la ...) </a:t>
            </a:r>
            <a:r>
              <a:rPr lang="en-US"/>
              <a:t>peut</a:t>
            </a:r>
            <a:r>
              <a:rPr lang="en-US" dirty="0"/>
              <a:t> : </a:t>
            </a:r>
          </a:p>
          <a:p>
            <a:pPr marL="114300" indent="0" defTabSz="914400">
              <a:spcAft>
                <a:spcPts val="600"/>
              </a:spcAft>
              <a:buNone/>
            </a:pPr>
            <a:endParaRPr lang="en-US" dirty="0"/>
          </a:p>
          <a:p>
            <a:pPr defTabSz="914400">
              <a:spcAft>
                <a:spcPts val="600"/>
              </a:spcAft>
              <a:buFont typeface="Courier New" panose="02070309020205020404" pitchFamily="49" charset="0"/>
              <a:buChar char="o"/>
            </a:pPr>
            <a:r>
              <a:rPr lang="en-US"/>
              <a:t>Pratiquer</a:t>
            </a:r>
            <a:r>
              <a:rPr lang="en-US" dirty="0"/>
              <a:t> </a:t>
            </a:r>
            <a:r>
              <a:rPr lang="en-US"/>
              <a:t>l’amniotomie</a:t>
            </a:r>
            <a:r>
              <a:rPr lang="en-US" dirty="0"/>
              <a:t> pour </a:t>
            </a:r>
            <a:r>
              <a:rPr lang="en-US"/>
              <a:t>autant</a:t>
            </a:r>
            <a:r>
              <a:rPr lang="en-US" dirty="0"/>
              <a:t> que la tête ne </a:t>
            </a:r>
            <a:r>
              <a:rPr lang="en-US"/>
              <a:t>soit</a:t>
            </a:r>
            <a:r>
              <a:rPr lang="en-US" dirty="0"/>
              <a:t> pas </a:t>
            </a:r>
            <a:r>
              <a:rPr lang="en-US"/>
              <a:t>refoulable</a:t>
            </a:r>
            <a:r>
              <a:rPr lang="en-US" dirty="0"/>
              <a:t> </a:t>
            </a:r>
          </a:p>
          <a:p>
            <a:pPr defTabSz="914400">
              <a:spcAft>
                <a:spcPts val="600"/>
              </a:spcAft>
              <a:buFont typeface="Courier New" panose="02070309020205020404" pitchFamily="49" charset="0"/>
              <a:buChar char="o"/>
            </a:pPr>
            <a:r>
              <a:rPr lang="en-US"/>
              <a:t>Pratiquer</a:t>
            </a:r>
            <a:r>
              <a:rPr lang="en-US" dirty="0"/>
              <a:t> </a:t>
            </a:r>
            <a:r>
              <a:rPr lang="en-US"/>
              <a:t>l’épisiotomie</a:t>
            </a:r>
            <a:endParaRPr lang="en-US" dirty="0"/>
          </a:p>
          <a:p>
            <a:pPr defTabSz="914400">
              <a:spcAft>
                <a:spcPts val="600"/>
              </a:spcAft>
              <a:buFont typeface="Courier New" panose="02070309020205020404" pitchFamily="49" charset="0"/>
              <a:buChar char="o"/>
            </a:pPr>
            <a:r>
              <a:rPr lang="en-US" dirty="0"/>
              <a:t>Appliquer les </a:t>
            </a:r>
            <a:r>
              <a:rPr lang="en-US"/>
              <a:t>mesures</a:t>
            </a:r>
            <a:r>
              <a:rPr lang="en-US" dirty="0"/>
              <a:t> de </a:t>
            </a:r>
            <a:r>
              <a:rPr lang="en-US"/>
              <a:t>réanimation</a:t>
            </a:r>
            <a:r>
              <a:rPr lang="en-US" dirty="0"/>
              <a:t> </a:t>
            </a:r>
          </a:p>
          <a:p>
            <a:pPr defTabSz="914400">
              <a:spcAft>
                <a:spcPts val="600"/>
              </a:spcAft>
              <a:buFont typeface="Courier New" panose="02070309020205020404" pitchFamily="49" charset="0"/>
              <a:buChar char="o"/>
            </a:pPr>
            <a:r>
              <a:rPr lang="en-US" dirty="0"/>
              <a:t>Suture </a:t>
            </a:r>
            <a:r>
              <a:rPr lang="en-US"/>
              <a:t>d’épisiotomie</a:t>
            </a:r>
            <a:r>
              <a:rPr lang="en-US" dirty="0"/>
              <a:t> </a:t>
            </a:r>
            <a:r>
              <a:rPr lang="en-US"/>
              <a:t>ou</a:t>
            </a:r>
            <a:r>
              <a:rPr lang="en-US" dirty="0"/>
              <a:t> du </a:t>
            </a:r>
            <a:r>
              <a:rPr lang="en-US"/>
              <a:t>périnée</a:t>
            </a:r>
            <a:r>
              <a:rPr lang="en-US" dirty="0"/>
              <a:t> (</a:t>
            </a:r>
            <a:r>
              <a:rPr lang="en-US"/>
              <a:t>si</a:t>
            </a:r>
            <a:r>
              <a:rPr lang="en-US" dirty="0"/>
              <a:t> pas de </a:t>
            </a:r>
            <a:r>
              <a:rPr lang="en-US"/>
              <a:t>lésion</a:t>
            </a:r>
            <a:r>
              <a:rPr lang="en-US" dirty="0"/>
              <a:t> </a:t>
            </a:r>
            <a:r>
              <a:rPr lang="en-US"/>
              <a:t>sphinctérienne</a:t>
            </a:r>
            <a:r>
              <a:rPr lang="en-US" dirty="0"/>
              <a:t>) </a:t>
            </a:r>
            <a:r>
              <a:rPr lang="en-US"/>
              <a:t>ou</a:t>
            </a:r>
            <a:r>
              <a:rPr lang="en-US" dirty="0"/>
              <a:t> </a:t>
            </a:r>
            <a:r>
              <a:rPr lang="en-US"/>
              <a:t>en</a:t>
            </a:r>
            <a:r>
              <a:rPr lang="en-US" dirty="0"/>
              <a:t> </a:t>
            </a:r>
            <a:r>
              <a:rPr lang="en-US"/>
              <a:t>cas</a:t>
            </a:r>
            <a:r>
              <a:rPr lang="en-US" dirty="0"/>
              <a:t> de </a:t>
            </a:r>
            <a:r>
              <a:rPr lang="en-US"/>
              <a:t>déchirure</a:t>
            </a:r>
            <a:r>
              <a:rPr lang="en-US" dirty="0"/>
              <a:t> non </a:t>
            </a:r>
            <a:r>
              <a:rPr lang="en-US"/>
              <a:t>compliquée</a:t>
            </a:r>
            <a:r>
              <a:rPr lang="en-US" dirty="0"/>
              <a:t> </a:t>
            </a:r>
          </a:p>
          <a:p>
            <a:pPr defTabSz="914400">
              <a:spcAft>
                <a:spcPts val="600"/>
              </a:spcAft>
              <a:buFont typeface="Courier New" panose="02070309020205020404" pitchFamily="49" charset="0"/>
              <a:buChar char="o"/>
            </a:pPr>
            <a:r>
              <a:rPr lang="en-US" dirty="0"/>
              <a:t>Aider et assister </a:t>
            </a:r>
            <a:r>
              <a:rPr lang="en-US"/>
              <a:t>l'anesthésiste</a:t>
            </a:r>
            <a:r>
              <a:rPr lang="en-US" dirty="0"/>
              <a:t> </a:t>
            </a:r>
            <a:r>
              <a:rPr lang="en-US"/>
              <a:t>durant</a:t>
            </a:r>
            <a:r>
              <a:rPr lang="en-US" dirty="0"/>
              <a:t> </a:t>
            </a:r>
            <a:r>
              <a:rPr lang="en-US"/>
              <a:t>l'analgésie</a:t>
            </a:r>
            <a:r>
              <a:rPr lang="en-US" dirty="0"/>
              <a:t> et </a:t>
            </a:r>
            <a:r>
              <a:rPr lang="en-US"/>
              <a:t>anesthésie</a:t>
            </a:r>
            <a:r>
              <a:rPr lang="en-US" dirty="0"/>
              <a:t> – la SF </a:t>
            </a:r>
            <a:r>
              <a:rPr lang="en-US"/>
              <a:t>peut</a:t>
            </a:r>
            <a:r>
              <a:rPr lang="en-US" dirty="0"/>
              <a:t> sous PM </a:t>
            </a:r>
            <a:r>
              <a:rPr lang="en-US"/>
              <a:t>préparer</a:t>
            </a:r>
            <a:r>
              <a:rPr lang="en-US" dirty="0"/>
              <a:t> et </a:t>
            </a:r>
            <a:r>
              <a:rPr lang="en-US"/>
              <a:t>administrer</a:t>
            </a:r>
            <a:r>
              <a:rPr lang="en-US" dirty="0"/>
              <a:t> les doses </a:t>
            </a:r>
            <a:r>
              <a:rPr lang="en-US"/>
              <a:t>d’entretien</a:t>
            </a:r>
            <a:r>
              <a:rPr lang="en-US" dirty="0"/>
              <a:t> dans le </a:t>
            </a:r>
            <a:r>
              <a:rPr lang="en-US"/>
              <a:t>cathéter</a:t>
            </a:r>
            <a:r>
              <a:rPr lang="en-US" dirty="0"/>
              <a:t> de </a:t>
            </a:r>
            <a:r>
              <a:rPr lang="en-US"/>
              <a:t>péridurale</a:t>
            </a:r>
            <a:r>
              <a:rPr lang="en-US" dirty="0"/>
              <a:t> </a:t>
            </a:r>
            <a:r>
              <a:rPr lang="en-US"/>
              <a:t>placé</a:t>
            </a:r>
            <a:r>
              <a:rPr lang="en-US" dirty="0"/>
              <a:t> par le </a:t>
            </a:r>
            <a:r>
              <a:rPr lang="en-US"/>
              <a:t>médecin</a:t>
            </a:r>
            <a:r>
              <a:rPr lang="en-US" dirty="0"/>
              <a:t> (</a:t>
            </a:r>
            <a:r>
              <a:rPr lang="en-US"/>
              <a:t>protocole</a:t>
            </a:r>
            <a:r>
              <a:rPr lang="en-US" dirty="0"/>
              <a:t> </a:t>
            </a:r>
            <a:r>
              <a:rPr lang="en-US"/>
              <a:t>hospitalier</a:t>
            </a:r>
            <a:r>
              <a:rPr lang="en-US" dirty="0"/>
              <a:t>)</a:t>
            </a:r>
          </a:p>
          <a:p>
            <a:pPr marL="114300" indent="0" defTabSz="914400">
              <a:spcAft>
                <a:spcPts val="600"/>
              </a:spcAft>
              <a:buNone/>
            </a:pPr>
            <a:endParaRPr lang="en-US" dirty="0"/>
          </a:p>
        </p:txBody>
      </p:sp>
    </p:spTree>
    <p:extLst>
      <p:ext uri="{BB962C8B-B14F-4D97-AF65-F5344CB8AC3E}">
        <p14:creationId xmlns:p14="http://schemas.microsoft.com/office/powerpoint/2010/main" val="991634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11">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3">
            <a:extLst>
              <a:ext uri="{FF2B5EF4-FFF2-40B4-BE49-F238E27FC236}">
                <a16:creationId xmlns:a16="http://schemas.microsoft.com/office/drawing/2014/main" id="{BB717F82-1948-4BF5-B31E-F8E018DE4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1998"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4DD7901-E4AD-4803-C356-E13690801E09}"/>
              </a:ext>
            </a:extLst>
          </p:cNvPr>
          <p:cNvSpPr>
            <a:spLocks noGrp="1"/>
          </p:cNvSpPr>
          <p:nvPr>
            <p:ph type="title"/>
          </p:nvPr>
        </p:nvSpPr>
        <p:spPr>
          <a:xfrm>
            <a:off x="768096" y="344487"/>
            <a:ext cx="3291840" cy="1312164"/>
          </a:xfrm>
        </p:spPr>
        <p:txBody>
          <a:bodyPr vert="horz" lIns="91440" tIns="45720" rIns="91440" bIns="45720" rtlCol="0" anchor="ctr">
            <a:normAutofit/>
          </a:bodyPr>
          <a:lstStyle/>
          <a:p>
            <a:pPr defTabSz="914400">
              <a:spcBef>
                <a:spcPct val="0"/>
              </a:spcBef>
            </a:pPr>
            <a:r>
              <a:rPr lang="en-US" sz="3300" kern="1200" cap="all" spc="100" baseline="0">
                <a:solidFill>
                  <a:schemeClr val="tx1">
                    <a:lumMod val="90000"/>
                    <a:lumOff val="10000"/>
                  </a:schemeClr>
                </a:solidFill>
                <a:latin typeface="+mj-lt"/>
                <a:ea typeface="+mj-ea"/>
                <a:cs typeface="+mj-cs"/>
              </a:rPr>
              <a:t>Prescription</a:t>
            </a:r>
          </a:p>
        </p:txBody>
      </p:sp>
      <p:cxnSp>
        <p:nvCxnSpPr>
          <p:cNvPr id="13" name="Straight Connector 15">
            <a:extLst>
              <a:ext uri="{FF2B5EF4-FFF2-40B4-BE49-F238E27FC236}">
                <a16:creationId xmlns:a16="http://schemas.microsoft.com/office/drawing/2014/main" id="{07AAE15F-6D59-4252-8427-D134C0066F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5B981DC2-2716-2F38-E220-E0512A6769EC}"/>
              </a:ext>
            </a:extLst>
          </p:cNvPr>
          <p:cNvSpPr>
            <a:spLocks noGrp="1"/>
          </p:cNvSpPr>
          <p:nvPr>
            <p:ph type="body" idx="1"/>
          </p:nvPr>
        </p:nvSpPr>
        <p:spPr>
          <a:xfrm>
            <a:off x="768096" y="1714500"/>
            <a:ext cx="3291840" cy="2948940"/>
          </a:xfrm>
        </p:spPr>
        <p:txBody>
          <a:bodyPr vert="horz" lIns="45720" tIns="45720" rIns="45720" bIns="45720" rtlCol="0">
            <a:normAutofit/>
          </a:bodyPr>
          <a:lstStyle/>
          <a:p>
            <a:pPr marL="114300" indent="0" defTabSz="914400">
              <a:spcAft>
                <a:spcPts val="600"/>
              </a:spcAft>
              <a:buNone/>
            </a:pPr>
            <a:r>
              <a:rPr lang="en-US" sz="1400"/>
              <a:t>AR du 15/12/2013 le droit de prescription:</a:t>
            </a:r>
          </a:p>
          <a:p>
            <a:pPr marL="114300" indent="0" defTabSz="914400">
              <a:spcAft>
                <a:spcPts val="600"/>
              </a:spcAft>
              <a:buNone/>
            </a:pPr>
            <a:endParaRPr lang="en-US" sz="1400"/>
          </a:p>
          <a:p>
            <a:pPr marL="114300" indent="0" defTabSz="914400">
              <a:spcAft>
                <a:spcPts val="600"/>
              </a:spcAft>
              <a:buNone/>
            </a:pPr>
            <a:r>
              <a:rPr lang="en-US" sz="1400"/>
              <a:t>La sage-femme a le droit de prescrire certains médicaments selon la liste établie par l’AR du 15/12/2013 et revue au 07/03/2018</a:t>
            </a:r>
          </a:p>
          <a:p>
            <a:pPr marL="114300" indent="0" defTabSz="914400">
              <a:spcAft>
                <a:spcPts val="600"/>
              </a:spcAft>
              <a:buNone/>
            </a:pPr>
            <a:endParaRPr lang="en-US" sz="1400"/>
          </a:p>
          <a:p>
            <a:pPr marL="114300" indent="0" defTabSz="914400">
              <a:spcAft>
                <a:spcPts val="600"/>
              </a:spcAft>
              <a:buNone/>
            </a:pPr>
            <a:r>
              <a:rPr lang="en-US" sz="1400"/>
              <a:t>01/01/2020 =&gt; obligation de prescription électronique</a:t>
            </a:r>
          </a:p>
          <a:p>
            <a:pPr marL="114300" indent="0" defTabSz="914400">
              <a:spcAft>
                <a:spcPts val="600"/>
              </a:spcAft>
              <a:buNone/>
            </a:pPr>
            <a:endParaRPr lang="en-US" sz="1400"/>
          </a:p>
          <a:p>
            <a:pPr marL="114300" indent="0" defTabSz="914400">
              <a:spcAft>
                <a:spcPts val="600"/>
              </a:spcAft>
              <a:buNone/>
            </a:pPr>
            <a:endParaRPr lang="en-US" sz="1400"/>
          </a:p>
          <a:p>
            <a:pPr marL="114300" indent="0" defTabSz="914400">
              <a:spcAft>
                <a:spcPts val="600"/>
              </a:spcAft>
              <a:buNone/>
            </a:pPr>
            <a:endParaRPr lang="en-US" sz="1400"/>
          </a:p>
        </p:txBody>
      </p:sp>
      <p:pic>
        <p:nvPicPr>
          <p:cNvPr id="7" name="Image 6" descr="Une image contenant texte&#10;&#10;Description générée automatiquement">
            <a:extLst>
              <a:ext uri="{FF2B5EF4-FFF2-40B4-BE49-F238E27FC236}">
                <a16:creationId xmlns:a16="http://schemas.microsoft.com/office/drawing/2014/main" id="{8EEB8771-611E-1193-B09D-9BCC8BF1E7E5}"/>
              </a:ext>
            </a:extLst>
          </p:cNvPr>
          <p:cNvPicPr>
            <a:picLocks noChangeAspect="1"/>
          </p:cNvPicPr>
          <p:nvPr/>
        </p:nvPicPr>
        <p:blipFill>
          <a:blip r:embed="rId2"/>
          <a:stretch>
            <a:fillRect/>
          </a:stretch>
        </p:blipFill>
        <p:spPr>
          <a:xfrm>
            <a:off x="5872033" y="720090"/>
            <a:ext cx="1971929" cy="3705639"/>
          </a:xfrm>
          <a:prstGeom prst="rect">
            <a:avLst/>
          </a:prstGeom>
        </p:spPr>
      </p:pic>
    </p:spTree>
    <p:extLst>
      <p:ext uri="{BB962C8B-B14F-4D97-AF65-F5344CB8AC3E}">
        <p14:creationId xmlns:p14="http://schemas.microsoft.com/office/powerpoint/2010/main" val="3941241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Pipette ajoutant un échantillon d'ADN dans une boîte de pétri">
            <a:extLst>
              <a:ext uri="{FF2B5EF4-FFF2-40B4-BE49-F238E27FC236}">
                <a16:creationId xmlns:a16="http://schemas.microsoft.com/office/drawing/2014/main" id="{06D7BDDF-C5CC-5863-4415-6E9CC3AC9AC2}"/>
              </a:ext>
            </a:extLst>
          </p:cNvPr>
          <p:cNvPicPr>
            <a:picLocks noChangeAspect="1"/>
          </p:cNvPicPr>
          <p:nvPr/>
        </p:nvPicPr>
        <p:blipFill rotWithShape="1">
          <a:blip r:embed="rId2"/>
          <a:srcRect t="31818" r="9091"/>
          <a:stretch/>
        </p:blipFill>
        <p:spPr>
          <a:xfrm>
            <a:off x="20" y="10"/>
            <a:ext cx="9143980" cy="5143490"/>
          </a:xfrm>
          <a:prstGeom prst="rect">
            <a:avLst/>
          </a:prstGeom>
        </p:spPr>
      </p:pic>
      <p:sp>
        <p:nvSpPr>
          <p:cNvPr id="12" name="Rectangle 11">
            <a:extLst>
              <a:ext uri="{FF2B5EF4-FFF2-40B4-BE49-F238E27FC236}">
                <a16:creationId xmlns:a16="http://schemas.microsoft.com/office/drawing/2014/main" id="{FAD9FB75-5E1A-4AE8-99C7-1089F2031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51435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0B51DF6-9749-F3E3-2927-4D85E2044631}"/>
              </a:ext>
            </a:extLst>
          </p:cNvPr>
          <p:cNvSpPr>
            <a:spLocks noGrp="1"/>
          </p:cNvSpPr>
          <p:nvPr>
            <p:ph type="title"/>
          </p:nvPr>
        </p:nvSpPr>
        <p:spPr>
          <a:xfrm>
            <a:off x="768096" y="438912"/>
            <a:ext cx="4550113" cy="1124712"/>
          </a:xfrm>
        </p:spPr>
        <p:txBody>
          <a:bodyPr vert="horz" lIns="91440" tIns="45720" rIns="91440" bIns="45720" rtlCol="0" anchor="ctr">
            <a:normAutofit/>
          </a:bodyPr>
          <a:lstStyle/>
          <a:p>
            <a:pPr defTabSz="914400">
              <a:spcBef>
                <a:spcPct val="0"/>
              </a:spcBef>
            </a:pPr>
            <a:r>
              <a:rPr lang="en-US" sz="5000" spc="100">
                <a:solidFill>
                  <a:srgbClr val="000000"/>
                </a:solidFill>
              </a:rPr>
              <a:t>Prescription</a:t>
            </a:r>
          </a:p>
        </p:txBody>
      </p:sp>
      <p:cxnSp>
        <p:nvCxnSpPr>
          <p:cNvPr id="14" name="Straight Connector 13">
            <a:extLst>
              <a:ext uri="{FF2B5EF4-FFF2-40B4-BE49-F238E27FC236}">
                <a16:creationId xmlns:a16="http://schemas.microsoft.com/office/drawing/2014/main" id="{85BD3C60-BA10-42C4-9F11-282AEE6A2F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D4105FE3-4D73-4B24-C1F5-513950AF138A}"/>
              </a:ext>
            </a:extLst>
          </p:cNvPr>
          <p:cNvSpPr>
            <a:spLocks noGrp="1"/>
          </p:cNvSpPr>
          <p:nvPr>
            <p:ph type="body" idx="1"/>
          </p:nvPr>
        </p:nvSpPr>
        <p:spPr>
          <a:xfrm>
            <a:off x="768096" y="1714500"/>
            <a:ext cx="4550113" cy="3017520"/>
          </a:xfrm>
        </p:spPr>
        <p:txBody>
          <a:bodyPr vert="horz" lIns="45720" tIns="45720" rIns="45720" bIns="45720" rtlCol="0">
            <a:normAutofit/>
          </a:bodyPr>
          <a:lstStyle/>
          <a:p>
            <a:pPr defTabSz="914400">
              <a:spcAft>
                <a:spcPts val="600"/>
              </a:spcAft>
            </a:pPr>
            <a:r>
              <a:rPr lang="en-US">
                <a:solidFill>
                  <a:srgbClr val="000000"/>
                </a:solidFill>
              </a:rPr>
              <a:t>Echo T1-T2-T3</a:t>
            </a:r>
          </a:p>
          <a:p>
            <a:pPr defTabSz="914400">
              <a:spcAft>
                <a:spcPts val="600"/>
              </a:spcAft>
            </a:pPr>
            <a:r>
              <a:rPr lang="en-US">
                <a:solidFill>
                  <a:srgbClr val="000000"/>
                </a:solidFill>
              </a:rPr>
              <a:t>Pelvimétrie</a:t>
            </a:r>
          </a:p>
          <a:p>
            <a:pPr defTabSz="914400">
              <a:spcAft>
                <a:spcPts val="600"/>
              </a:spcAft>
            </a:pPr>
            <a:r>
              <a:rPr lang="en-US">
                <a:solidFill>
                  <a:srgbClr val="000000"/>
                </a:solidFill>
              </a:rPr>
              <a:t>Certificats médicaux</a:t>
            </a:r>
          </a:p>
          <a:p>
            <a:pPr defTabSz="914400">
              <a:spcAft>
                <a:spcPts val="600"/>
              </a:spcAft>
            </a:pPr>
            <a:r>
              <a:rPr lang="en-US">
                <a:solidFill>
                  <a:srgbClr val="000000"/>
                </a:solidFill>
              </a:rPr>
              <a:t>Labos</a:t>
            </a:r>
          </a:p>
          <a:p>
            <a:pPr defTabSz="914400">
              <a:spcAft>
                <a:spcPts val="600"/>
              </a:spcAft>
            </a:pPr>
            <a:r>
              <a:rPr lang="en-US">
                <a:solidFill>
                  <a:srgbClr val="000000"/>
                </a:solidFill>
              </a:rPr>
              <a:t>NIPT test</a:t>
            </a:r>
          </a:p>
          <a:p>
            <a:pPr defTabSz="914400">
              <a:spcAft>
                <a:spcPts val="600"/>
              </a:spcAft>
            </a:pPr>
            <a:r>
              <a:rPr lang="en-US">
                <a:solidFill>
                  <a:srgbClr val="000000"/>
                </a:solidFill>
              </a:rPr>
              <a:t>…..</a:t>
            </a:r>
          </a:p>
        </p:txBody>
      </p:sp>
    </p:spTree>
    <p:extLst>
      <p:ext uri="{BB962C8B-B14F-4D97-AF65-F5344CB8AC3E}">
        <p14:creationId xmlns:p14="http://schemas.microsoft.com/office/powerpoint/2010/main" val="3546938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E1F6244C-A4F7-DE20-6D42-8A5E810B8F48}"/>
              </a:ext>
            </a:extLst>
          </p:cNvPr>
          <p:cNvSpPr>
            <a:spLocks noGrp="1"/>
          </p:cNvSpPr>
          <p:nvPr>
            <p:ph type="title"/>
          </p:nvPr>
        </p:nvSpPr>
        <p:spPr>
          <a:xfrm>
            <a:off x="768096" y="438912"/>
            <a:ext cx="6013704" cy="1124712"/>
          </a:xfrm>
        </p:spPr>
        <p:txBody>
          <a:bodyPr vert="horz" lIns="91440" tIns="45720" rIns="91440" bIns="45720" rtlCol="0" anchor="ctr">
            <a:normAutofit/>
          </a:bodyPr>
          <a:lstStyle/>
          <a:p>
            <a:pPr defTabSz="914400">
              <a:spcBef>
                <a:spcPct val="0"/>
              </a:spcBef>
            </a:pPr>
            <a:r>
              <a:rPr lang="en-US" sz="3900" spc="100"/>
              <a:t>Responsabilités de la Sage-femme</a:t>
            </a:r>
          </a:p>
        </p:txBody>
      </p:sp>
      <p:sp>
        <p:nvSpPr>
          <p:cNvPr id="3" name="Espace réservé du texte 2">
            <a:extLst>
              <a:ext uri="{FF2B5EF4-FFF2-40B4-BE49-F238E27FC236}">
                <a16:creationId xmlns:a16="http://schemas.microsoft.com/office/drawing/2014/main" id="{155F6E2D-FAD3-90E5-0DBC-34895303F025}"/>
              </a:ext>
            </a:extLst>
          </p:cNvPr>
          <p:cNvSpPr>
            <a:spLocks noGrp="1"/>
          </p:cNvSpPr>
          <p:nvPr>
            <p:ph type="body" idx="1"/>
          </p:nvPr>
        </p:nvSpPr>
        <p:spPr>
          <a:xfrm>
            <a:off x="768096" y="1714500"/>
            <a:ext cx="6013703" cy="3017520"/>
          </a:xfrm>
        </p:spPr>
        <p:txBody>
          <a:bodyPr vert="horz" lIns="45720" tIns="45720" rIns="45720" bIns="45720" rtlCol="0">
            <a:normAutofit/>
          </a:bodyPr>
          <a:lstStyle/>
          <a:p>
            <a:pPr marL="114300" indent="0" defTabSz="914400">
              <a:spcAft>
                <a:spcPts val="600"/>
              </a:spcAft>
              <a:buNone/>
            </a:pPr>
            <a:r>
              <a:rPr lang="en-US" sz="1400"/>
              <a:t>• Secret professionnel </a:t>
            </a:r>
          </a:p>
          <a:p>
            <a:pPr marL="114300" indent="0" defTabSz="914400">
              <a:spcAft>
                <a:spcPts val="600"/>
              </a:spcAft>
              <a:buNone/>
            </a:pPr>
            <a:endParaRPr lang="en-US" sz="1400"/>
          </a:p>
          <a:p>
            <a:pPr marL="114300" indent="0" defTabSz="914400">
              <a:spcAft>
                <a:spcPts val="600"/>
              </a:spcAft>
              <a:buNone/>
            </a:pPr>
            <a:r>
              <a:rPr lang="en-US" sz="1400"/>
              <a:t>• Responsable de ses propres décisions/actes → répondre des conséquences </a:t>
            </a:r>
          </a:p>
          <a:p>
            <a:pPr marL="114300" indent="0" defTabSz="914400">
              <a:spcAft>
                <a:spcPts val="600"/>
              </a:spcAft>
              <a:buNone/>
            </a:pPr>
            <a:endParaRPr lang="en-US" sz="1400"/>
          </a:p>
          <a:p>
            <a:pPr marL="114300" indent="0" defTabSz="914400">
              <a:spcAft>
                <a:spcPts val="600"/>
              </a:spcAft>
              <a:buNone/>
            </a:pPr>
            <a:r>
              <a:rPr lang="en-US" sz="1400"/>
              <a:t>• Avoir ses propres conceptions morales </a:t>
            </a:r>
          </a:p>
          <a:p>
            <a:pPr marL="114300" indent="0" defTabSz="914400">
              <a:spcAft>
                <a:spcPts val="600"/>
              </a:spcAft>
              <a:buNone/>
            </a:pPr>
            <a:endParaRPr lang="en-US" sz="1400"/>
          </a:p>
          <a:p>
            <a:pPr marL="114300" indent="0" defTabSz="914400">
              <a:spcAft>
                <a:spcPts val="600"/>
              </a:spcAft>
              <a:buNone/>
            </a:pPr>
            <a:r>
              <a:rPr lang="en-US" sz="1400"/>
              <a:t>• Participer au développement et à l’installation d’une politique de promotion de la santé </a:t>
            </a:r>
          </a:p>
          <a:p>
            <a:pPr marL="114300" indent="0" defTabSz="914400">
              <a:spcAft>
                <a:spcPts val="600"/>
              </a:spcAft>
              <a:buNone/>
            </a:pPr>
            <a:endParaRPr lang="en-US" sz="1400"/>
          </a:p>
          <a:p>
            <a:pPr marL="114300" indent="0" defTabSz="914400">
              <a:spcAft>
                <a:spcPts val="600"/>
              </a:spcAft>
              <a:buNone/>
            </a:pPr>
            <a:r>
              <a:rPr lang="en-US" sz="1400"/>
              <a:t>• Se référer à la législation de la sage-femme</a:t>
            </a:r>
          </a:p>
        </p:txBody>
      </p:sp>
      <p:sp>
        <p:nvSpPr>
          <p:cNvPr id="6" name="Rectangle 9">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2931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1">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95904"/>
            <a:ext cx="1715190" cy="152229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767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9">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B92F286-C723-216D-7E8F-9E81B16F8556}"/>
              </a:ext>
            </a:extLst>
          </p:cNvPr>
          <p:cNvSpPr>
            <a:spLocks noGrp="1"/>
          </p:cNvSpPr>
          <p:nvPr>
            <p:ph type="title"/>
          </p:nvPr>
        </p:nvSpPr>
        <p:spPr>
          <a:xfrm>
            <a:off x="768096" y="438912"/>
            <a:ext cx="7290054" cy="1124712"/>
          </a:xfrm>
        </p:spPr>
        <p:txBody>
          <a:bodyPr vert="horz" lIns="91440" tIns="45720" rIns="91440" bIns="45720" rtlCol="0" anchor="ctr">
            <a:normAutofit/>
          </a:bodyPr>
          <a:lstStyle/>
          <a:p>
            <a:pPr defTabSz="914400">
              <a:spcBef>
                <a:spcPct val="0"/>
              </a:spcBef>
            </a:pPr>
            <a:r>
              <a:rPr lang="en-US" sz="4600" kern="1200" cap="all" spc="100" baseline="0" dirty="0">
                <a:solidFill>
                  <a:schemeClr val="tx1">
                    <a:lumMod val="90000"/>
                    <a:lumOff val="10000"/>
                  </a:schemeClr>
                </a:solidFill>
                <a:latin typeface="+mj-lt"/>
                <a:ea typeface="+mj-ea"/>
                <a:cs typeface="+mj-cs"/>
              </a:rPr>
              <a:t>La sage-femme extrahospitalière</a:t>
            </a:r>
          </a:p>
        </p:txBody>
      </p:sp>
      <p:pic>
        <p:nvPicPr>
          <p:cNvPr id="5" name="Image 4">
            <a:extLst>
              <a:ext uri="{FF2B5EF4-FFF2-40B4-BE49-F238E27FC236}">
                <a16:creationId xmlns:a16="http://schemas.microsoft.com/office/drawing/2014/main" id="{8808C7CF-663E-986F-2F0B-0513CEDC757E}"/>
              </a:ext>
            </a:extLst>
          </p:cNvPr>
          <p:cNvPicPr>
            <a:picLocks noChangeAspect="1"/>
          </p:cNvPicPr>
          <p:nvPr/>
        </p:nvPicPr>
        <p:blipFill rotWithShape="1">
          <a:blip r:embed="rId2"/>
          <a:srcRect l="24633" r="14405" b="2"/>
          <a:stretch/>
        </p:blipFill>
        <p:spPr>
          <a:xfrm>
            <a:off x="942750" y="1789538"/>
            <a:ext cx="2362393" cy="2586638"/>
          </a:xfrm>
          <a:prstGeom prst="rect">
            <a:avLst/>
          </a:prstGeom>
        </p:spPr>
      </p:pic>
      <p:sp>
        <p:nvSpPr>
          <p:cNvPr id="3" name="Espace réservé du texte 2">
            <a:extLst>
              <a:ext uri="{FF2B5EF4-FFF2-40B4-BE49-F238E27FC236}">
                <a16:creationId xmlns:a16="http://schemas.microsoft.com/office/drawing/2014/main" id="{C3581BD4-0CA7-D2DD-762D-84A3442EAC32}"/>
              </a:ext>
            </a:extLst>
          </p:cNvPr>
          <p:cNvSpPr>
            <a:spLocks noGrp="1"/>
          </p:cNvSpPr>
          <p:nvPr>
            <p:ph type="body" idx="1"/>
          </p:nvPr>
        </p:nvSpPr>
        <p:spPr>
          <a:xfrm>
            <a:off x="3797709" y="1714500"/>
            <a:ext cx="4260441" cy="3017520"/>
          </a:xfrm>
        </p:spPr>
        <p:txBody>
          <a:bodyPr vert="horz" lIns="45720" tIns="45720" rIns="45720" bIns="45720" rtlCol="0">
            <a:normAutofit/>
          </a:bodyPr>
          <a:lstStyle/>
          <a:p>
            <a:pPr defTabSz="914400">
              <a:spcAft>
                <a:spcPts val="600"/>
              </a:spcAft>
            </a:pPr>
            <a:r>
              <a:rPr lang="en-US"/>
              <a:t>Selon le rapport KCE</a:t>
            </a:r>
          </a:p>
          <a:p>
            <a:pPr marL="114300" indent="0" defTabSz="914400">
              <a:spcAft>
                <a:spcPts val="600"/>
              </a:spcAft>
              <a:buNone/>
            </a:pPr>
            <a:endParaRPr lang="en-US"/>
          </a:p>
          <a:p>
            <a:pPr marL="114300" indent="0" defTabSz="914400">
              <a:spcAft>
                <a:spcPts val="600"/>
              </a:spcAft>
              <a:buNone/>
            </a:pPr>
            <a:r>
              <a:rPr lang="en-US"/>
              <a:t>La première semaine qui suit la naissance est particulièrement cruciale, tant pour la mère que pour l’enfant, or le raccourcissement des séjours en maternité après l'accouchement génère un vide pour les nouveaux parents. </a:t>
            </a:r>
          </a:p>
          <a:p>
            <a:pPr marL="114300" indent="0" defTabSz="914400">
              <a:spcAft>
                <a:spcPts val="600"/>
              </a:spcAft>
              <a:buNone/>
            </a:pPr>
            <a:endParaRPr lang="en-US"/>
          </a:p>
          <a:p>
            <a:pPr marL="114300" indent="0" defTabSz="914400">
              <a:spcAft>
                <a:spcPts val="600"/>
              </a:spcAft>
              <a:buNone/>
            </a:pPr>
            <a:r>
              <a:rPr lang="en-US"/>
              <a:t>Ce sont les femmes elles-mêmes qui doivent chercher dès leur retour à la maison un professionnel pour les accompagner.</a:t>
            </a:r>
          </a:p>
        </p:txBody>
      </p:sp>
    </p:spTree>
    <p:extLst>
      <p:ext uri="{BB962C8B-B14F-4D97-AF65-F5344CB8AC3E}">
        <p14:creationId xmlns:p14="http://schemas.microsoft.com/office/powerpoint/2010/main" val="3730089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6"/>
        <p:cNvGrpSpPr/>
        <p:nvPr/>
      </p:nvGrpSpPr>
      <p:grpSpPr>
        <a:xfrm>
          <a:off x="0" y="0"/>
          <a:ext cx="0" cy="0"/>
          <a:chOff x="0" y="0"/>
          <a:chExt cx="0" cy="0"/>
        </a:xfrm>
      </p:grpSpPr>
      <p:sp>
        <p:nvSpPr>
          <p:cNvPr id="75" name="Rectangle 71">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77" name="Straight Connector 73">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3948079"/>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79" name="Rectangle 75">
            <a:extLst>
              <a:ext uri="{FF2B5EF4-FFF2-40B4-BE49-F238E27FC236}">
                <a16:creationId xmlns:a16="http://schemas.microsoft.com/office/drawing/2014/main" id="{4C0648FB-4388-443C-8D4E-4A9FF033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77">
            <a:extLst>
              <a:ext uri="{FF2B5EF4-FFF2-40B4-BE49-F238E27FC236}">
                <a16:creationId xmlns:a16="http://schemas.microsoft.com/office/drawing/2014/main" id="{4A8D762E-DA8D-419A-BA44-68B93D3D9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67" name="Google Shape;67;p15"/>
          <p:cNvSpPr txBox="1">
            <a:spLocks noGrp="1"/>
          </p:cNvSpPr>
          <p:nvPr>
            <p:ph type="title"/>
          </p:nvPr>
        </p:nvSpPr>
        <p:spPr>
          <a:xfrm>
            <a:off x="965199" y="732786"/>
            <a:ext cx="7213600" cy="2220735"/>
          </a:xfrm>
          <a:prstGeom prst="rect">
            <a:avLst/>
          </a:prstGeom>
        </p:spPr>
        <p:txBody>
          <a:bodyPr spcFirstLastPara="1" vert="horz" lIns="91440" tIns="45720" rIns="91440" bIns="45720" rtlCol="0" anchor="b" anchorCtr="0">
            <a:normAutofit/>
          </a:bodyPr>
          <a:lstStyle/>
          <a:p>
            <a:pPr marL="457200" lvl="0" indent="-457200" algn="l" defTabSz="914400">
              <a:spcBef>
                <a:spcPct val="0"/>
              </a:spcBef>
              <a:spcAft>
                <a:spcPts val="0"/>
              </a:spcAft>
              <a:buSzPts val="3600"/>
            </a:pPr>
            <a:r>
              <a:rPr lang="en-US" sz="5000" spc="200" dirty="0">
                <a:solidFill>
                  <a:srgbClr val="FFFFFF"/>
                </a:solidFill>
              </a:rPr>
              <a:t>1.Qu’est </a:t>
            </a:r>
            <a:r>
              <a:rPr lang="en-US" sz="5000" spc="200">
                <a:solidFill>
                  <a:srgbClr val="FFFFFF"/>
                </a:solidFill>
              </a:rPr>
              <a:t>ce</a:t>
            </a:r>
            <a:r>
              <a:rPr lang="en-US" sz="5000" spc="200" dirty="0">
                <a:solidFill>
                  <a:srgbClr val="FFFFFF"/>
                </a:solidFill>
              </a:rPr>
              <a:t> </a:t>
            </a:r>
            <a:r>
              <a:rPr lang="en-US" sz="5000" spc="200">
                <a:solidFill>
                  <a:srgbClr val="FFFFFF"/>
                </a:solidFill>
              </a:rPr>
              <a:t>qu’une</a:t>
            </a:r>
            <a:r>
              <a:rPr lang="en-US" sz="5000" spc="200" dirty="0">
                <a:solidFill>
                  <a:srgbClr val="FFFFFF"/>
                </a:solidFill>
              </a:rPr>
              <a:t> sage-femme extra-</a:t>
            </a:r>
            <a:r>
              <a:rPr lang="en-US" sz="5000" spc="200">
                <a:solidFill>
                  <a:srgbClr val="FFFFFF"/>
                </a:solidFill>
              </a:rPr>
              <a:t>hospitalière</a:t>
            </a:r>
            <a:r>
              <a:rPr lang="en-US" sz="5000" spc="200" dirty="0">
                <a:solidFill>
                  <a:srgbClr val="FFFFFF"/>
                </a:solidFill>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1"/>
        <p:cNvGrpSpPr/>
        <p:nvPr/>
      </p:nvGrpSpPr>
      <p:grpSpPr>
        <a:xfrm>
          <a:off x="0" y="0"/>
          <a:ext cx="0" cy="0"/>
          <a:chOff x="0" y="0"/>
          <a:chExt cx="0" cy="0"/>
        </a:xfrm>
      </p:grpSpPr>
      <p:cxnSp>
        <p:nvCxnSpPr>
          <p:cNvPr id="87" name="Straight Connector 77">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3" name="Google Shape;73;p16" descr="msf.jpg"/>
          <p:cNvPicPr preferRelativeResize="0"/>
          <p:nvPr/>
        </p:nvPicPr>
        <p:blipFill rotWithShape="1">
          <a:blip r:embed="rId3"/>
          <a:srcRect t="19310" r="9091" b="3793"/>
          <a:stretch/>
        </p:blipFill>
        <p:spPr>
          <a:xfrm>
            <a:off x="20" y="10"/>
            <a:ext cx="9143980" cy="5143490"/>
          </a:xfrm>
          <a:prstGeom prst="rect">
            <a:avLst/>
          </a:prstGeom>
          <a:noFill/>
        </p:spPr>
      </p:pic>
      <p:sp>
        <p:nvSpPr>
          <p:cNvPr id="88" name="Rectangle 79">
            <a:extLst>
              <a:ext uri="{FF2B5EF4-FFF2-40B4-BE49-F238E27FC236}">
                <a16:creationId xmlns:a16="http://schemas.microsoft.com/office/drawing/2014/main" id="{FAD9FB75-5E1A-4AE8-99C7-1089F2031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51435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1">
            <a:extLst>
              <a:ext uri="{FF2B5EF4-FFF2-40B4-BE49-F238E27FC236}">
                <a16:creationId xmlns:a16="http://schemas.microsoft.com/office/drawing/2014/main" id="{85BD3C60-BA10-42C4-9F11-282AEE6A2F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Google Shape;72;p16"/>
          <p:cNvSpPr txBox="1">
            <a:spLocks noGrp="1"/>
          </p:cNvSpPr>
          <p:nvPr>
            <p:ph type="body" idx="4294967295"/>
          </p:nvPr>
        </p:nvSpPr>
        <p:spPr>
          <a:xfrm>
            <a:off x="637467" y="1062990"/>
            <a:ext cx="4550112" cy="3017520"/>
          </a:xfrm>
          <a:prstGeom prst="rect">
            <a:avLst/>
          </a:prstGeom>
        </p:spPr>
        <p:txBody>
          <a:bodyPr spcFirstLastPara="1" vert="horz" lIns="45720" tIns="45720" rIns="45720" bIns="45720" rtlCol="0" anchorCtr="0">
            <a:normAutofit fontScale="92500" lnSpcReduction="10000"/>
          </a:bodyPr>
          <a:lstStyle/>
          <a:p>
            <a:pPr marL="0" lvl="0" indent="0" defTabSz="914400">
              <a:spcBef>
                <a:spcPts val="0"/>
              </a:spcBef>
              <a:spcAft>
                <a:spcPts val="0"/>
              </a:spcAft>
              <a:buNone/>
            </a:pPr>
            <a:r>
              <a:rPr lang="en-US" sz="1500" dirty="0">
                <a:solidFill>
                  <a:srgbClr val="000000"/>
                </a:solidFill>
              </a:rPr>
              <a:t>La sage-femme extra-</a:t>
            </a:r>
            <a:r>
              <a:rPr lang="en-US" sz="1500" dirty="0" err="1">
                <a:solidFill>
                  <a:srgbClr val="000000"/>
                </a:solidFill>
              </a:rPr>
              <a:t>hospitalière</a:t>
            </a:r>
            <a:r>
              <a:rPr lang="en-US" sz="1500" dirty="0">
                <a:solidFill>
                  <a:srgbClr val="000000"/>
                </a:solidFill>
              </a:rPr>
              <a:t> </a:t>
            </a:r>
            <a:r>
              <a:rPr lang="en-US" sz="1500" dirty="0" err="1">
                <a:solidFill>
                  <a:srgbClr val="000000"/>
                </a:solidFill>
              </a:rPr>
              <a:t>est</a:t>
            </a:r>
            <a:r>
              <a:rPr lang="en-US" sz="1500" dirty="0">
                <a:solidFill>
                  <a:srgbClr val="000000"/>
                </a:solidFill>
              </a:rPr>
              <a:t> </a:t>
            </a:r>
            <a:r>
              <a:rPr lang="en-US" sz="1500" dirty="0" err="1">
                <a:solidFill>
                  <a:srgbClr val="000000"/>
                </a:solidFill>
              </a:rPr>
              <a:t>une</a:t>
            </a:r>
            <a:r>
              <a:rPr lang="en-US" sz="1500" dirty="0">
                <a:solidFill>
                  <a:srgbClr val="000000"/>
                </a:solidFill>
              </a:rPr>
              <a:t> sage-femme qui </a:t>
            </a:r>
            <a:r>
              <a:rPr lang="en-US" sz="1500" dirty="0" err="1">
                <a:solidFill>
                  <a:srgbClr val="000000"/>
                </a:solidFill>
              </a:rPr>
              <a:t>travaille</a:t>
            </a:r>
            <a:r>
              <a:rPr lang="en-US" sz="1500" dirty="0">
                <a:solidFill>
                  <a:srgbClr val="000000"/>
                </a:solidFill>
              </a:rPr>
              <a:t> </a:t>
            </a:r>
            <a:r>
              <a:rPr lang="en-US" sz="1500" dirty="0" err="1">
                <a:solidFill>
                  <a:srgbClr val="000000"/>
                </a:solidFill>
              </a:rPr>
              <a:t>en</a:t>
            </a:r>
            <a:r>
              <a:rPr lang="en-US" sz="1500" dirty="0">
                <a:solidFill>
                  <a:srgbClr val="000000"/>
                </a:solidFill>
              </a:rPr>
              <a:t> dehors du milieu </a:t>
            </a:r>
            <a:r>
              <a:rPr lang="en-US" sz="1500" dirty="0" err="1">
                <a:solidFill>
                  <a:srgbClr val="000000"/>
                </a:solidFill>
              </a:rPr>
              <a:t>hospitalier</a:t>
            </a:r>
            <a:r>
              <a:rPr lang="en-US" sz="1500" dirty="0">
                <a:solidFill>
                  <a:srgbClr val="000000"/>
                </a:solidFill>
              </a:rPr>
              <a:t>.</a:t>
            </a:r>
          </a:p>
          <a:p>
            <a:pPr marL="0" lvl="0" indent="0" defTabSz="914400">
              <a:spcBef>
                <a:spcPts val="1600"/>
              </a:spcBef>
              <a:spcAft>
                <a:spcPts val="0"/>
              </a:spcAft>
              <a:buNone/>
            </a:pPr>
            <a:r>
              <a:rPr lang="en-US" sz="1500" dirty="0">
                <a:solidFill>
                  <a:srgbClr val="000000"/>
                </a:solidFill>
              </a:rPr>
              <a:t>Elle </a:t>
            </a:r>
            <a:r>
              <a:rPr lang="en-US" sz="1500" dirty="0" err="1">
                <a:solidFill>
                  <a:srgbClr val="000000"/>
                </a:solidFill>
              </a:rPr>
              <a:t>peut</a:t>
            </a:r>
            <a:r>
              <a:rPr lang="en-US" sz="1500" dirty="0">
                <a:solidFill>
                  <a:srgbClr val="000000"/>
                </a:solidFill>
              </a:rPr>
              <a:t> </a:t>
            </a:r>
            <a:r>
              <a:rPr lang="en-US" sz="1500" dirty="0" err="1">
                <a:solidFill>
                  <a:srgbClr val="000000"/>
                </a:solidFill>
              </a:rPr>
              <a:t>travailler</a:t>
            </a:r>
            <a:r>
              <a:rPr lang="en-US" sz="1500" dirty="0">
                <a:solidFill>
                  <a:srgbClr val="000000"/>
                </a:solidFill>
              </a:rPr>
              <a:t> dans divers </a:t>
            </a:r>
            <a:r>
              <a:rPr lang="en-US" sz="1500" dirty="0" err="1">
                <a:solidFill>
                  <a:srgbClr val="000000"/>
                </a:solidFill>
              </a:rPr>
              <a:t>endroits</a:t>
            </a:r>
            <a:r>
              <a:rPr lang="en-US" sz="1500" dirty="0">
                <a:solidFill>
                  <a:srgbClr val="000000"/>
                </a:solidFill>
              </a:rPr>
              <a:t>:</a:t>
            </a:r>
          </a:p>
          <a:p>
            <a:pPr marL="457200" lvl="0" indent="-342900" defTabSz="914400">
              <a:spcBef>
                <a:spcPts val="1600"/>
              </a:spcBef>
              <a:spcAft>
                <a:spcPts val="0"/>
              </a:spcAft>
              <a:buSzPts val="1800"/>
              <a:buChar char="●"/>
            </a:pPr>
            <a:r>
              <a:rPr lang="en-US" sz="1500" dirty="0" err="1">
                <a:solidFill>
                  <a:srgbClr val="000000"/>
                </a:solidFill>
              </a:rPr>
              <a:t>Humanitaire</a:t>
            </a:r>
            <a:r>
              <a:rPr lang="en-US" sz="1500" dirty="0">
                <a:solidFill>
                  <a:srgbClr val="000000"/>
                </a:solidFill>
              </a:rPr>
              <a:t> (MSF...)</a:t>
            </a:r>
          </a:p>
          <a:p>
            <a:pPr marL="457200" lvl="0" indent="-342900" defTabSz="914400">
              <a:spcBef>
                <a:spcPts val="0"/>
              </a:spcBef>
              <a:spcAft>
                <a:spcPts val="0"/>
              </a:spcAft>
              <a:buSzPts val="1800"/>
              <a:buChar char="●"/>
            </a:pPr>
            <a:r>
              <a:rPr lang="en-US" sz="1500" dirty="0">
                <a:solidFill>
                  <a:srgbClr val="000000"/>
                </a:solidFill>
              </a:rPr>
              <a:t>Cabinet </a:t>
            </a:r>
            <a:r>
              <a:rPr lang="en-US" sz="1500" dirty="0" err="1">
                <a:solidFill>
                  <a:srgbClr val="000000"/>
                </a:solidFill>
              </a:rPr>
              <a:t>privé</a:t>
            </a:r>
            <a:r>
              <a:rPr lang="en-US" sz="1500" dirty="0">
                <a:solidFill>
                  <a:srgbClr val="000000"/>
                </a:solidFill>
              </a:rPr>
              <a:t> (</a:t>
            </a:r>
            <a:r>
              <a:rPr lang="en-US" sz="1500" dirty="0" err="1">
                <a:solidFill>
                  <a:srgbClr val="000000"/>
                </a:solidFill>
              </a:rPr>
              <a:t>gynécologue</a:t>
            </a:r>
            <a:r>
              <a:rPr lang="en-US" sz="1500" dirty="0">
                <a:solidFill>
                  <a:srgbClr val="000000"/>
                </a:solidFill>
              </a:rPr>
              <a:t>, sage-femme)</a:t>
            </a:r>
          </a:p>
          <a:p>
            <a:pPr marL="457200" lvl="0" indent="-342900" defTabSz="914400">
              <a:spcBef>
                <a:spcPts val="0"/>
              </a:spcBef>
              <a:spcAft>
                <a:spcPts val="0"/>
              </a:spcAft>
              <a:buSzPts val="1800"/>
              <a:buChar char="●"/>
            </a:pPr>
            <a:r>
              <a:rPr lang="en-US" sz="1500" dirty="0">
                <a:solidFill>
                  <a:srgbClr val="000000"/>
                </a:solidFill>
              </a:rPr>
              <a:t>Maison </a:t>
            </a:r>
            <a:r>
              <a:rPr lang="en-US" sz="1500" dirty="0" err="1">
                <a:solidFill>
                  <a:srgbClr val="000000"/>
                </a:solidFill>
              </a:rPr>
              <a:t>médicale</a:t>
            </a:r>
            <a:r>
              <a:rPr lang="en-US" sz="1500" dirty="0">
                <a:solidFill>
                  <a:srgbClr val="000000"/>
                </a:solidFill>
              </a:rPr>
              <a:t> (pas sous le régime </a:t>
            </a:r>
            <a:r>
              <a:rPr lang="en-US" sz="1500" dirty="0" err="1">
                <a:solidFill>
                  <a:srgbClr val="000000"/>
                </a:solidFill>
              </a:rPr>
              <a:t>forfaitaire</a:t>
            </a:r>
            <a:r>
              <a:rPr lang="en-US" sz="1500" dirty="0">
                <a:solidFill>
                  <a:srgbClr val="000000"/>
                </a:solidFill>
              </a:rPr>
              <a:t>)</a:t>
            </a:r>
          </a:p>
          <a:p>
            <a:pPr marL="457200" lvl="0" indent="-342900" defTabSz="914400">
              <a:spcBef>
                <a:spcPts val="0"/>
              </a:spcBef>
              <a:spcAft>
                <a:spcPts val="0"/>
              </a:spcAft>
              <a:buSzPts val="1800"/>
              <a:buChar char="●"/>
            </a:pPr>
            <a:r>
              <a:rPr lang="en-US" sz="1500" dirty="0" err="1">
                <a:solidFill>
                  <a:srgbClr val="000000"/>
                </a:solidFill>
              </a:rPr>
              <a:t>Hôpital</a:t>
            </a:r>
            <a:r>
              <a:rPr lang="en-US" sz="1500" dirty="0">
                <a:solidFill>
                  <a:srgbClr val="000000"/>
                </a:solidFill>
              </a:rPr>
              <a:t> </a:t>
            </a:r>
            <a:r>
              <a:rPr lang="en-US" sz="1500" dirty="0" err="1">
                <a:solidFill>
                  <a:srgbClr val="000000"/>
                </a:solidFill>
              </a:rPr>
              <a:t>psychiatrique</a:t>
            </a:r>
            <a:endParaRPr lang="en-US" sz="1500" dirty="0">
              <a:solidFill>
                <a:srgbClr val="000000"/>
              </a:solidFill>
            </a:endParaRPr>
          </a:p>
          <a:p>
            <a:pPr marL="457200" lvl="0" indent="-342900" defTabSz="914400">
              <a:spcBef>
                <a:spcPts val="0"/>
              </a:spcBef>
              <a:spcAft>
                <a:spcPts val="0"/>
              </a:spcAft>
              <a:buSzPts val="1800"/>
              <a:buChar char="●"/>
            </a:pPr>
            <a:r>
              <a:rPr lang="en-US" sz="1500" dirty="0">
                <a:solidFill>
                  <a:srgbClr val="000000"/>
                </a:solidFill>
              </a:rPr>
              <a:t>Centre de </a:t>
            </a:r>
            <a:r>
              <a:rPr lang="en-US" sz="1500" dirty="0" err="1">
                <a:solidFill>
                  <a:srgbClr val="000000"/>
                </a:solidFill>
              </a:rPr>
              <a:t>réfugiés</a:t>
            </a:r>
            <a:endParaRPr lang="en-US" sz="1500" dirty="0">
              <a:solidFill>
                <a:srgbClr val="000000"/>
              </a:solidFill>
            </a:endParaRPr>
          </a:p>
          <a:p>
            <a:pPr marL="457200" lvl="0" indent="-342900" defTabSz="914400">
              <a:spcBef>
                <a:spcPts val="0"/>
              </a:spcBef>
              <a:spcAft>
                <a:spcPts val="0"/>
              </a:spcAft>
              <a:buSzPts val="1800"/>
              <a:buChar char="●"/>
            </a:pPr>
            <a:r>
              <a:rPr lang="en-US" sz="1500" dirty="0">
                <a:solidFill>
                  <a:srgbClr val="000000"/>
                </a:solidFill>
              </a:rPr>
              <a:t>ONE</a:t>
            </a:r>
          </a:p>
          <a:p>
            <a:pPr marL="457200" lvl="0" indent="-342900" defTabSz="914400">
              <a:spcBef>
                <a:spcPts val="0"/>
              </a:spcBef>
              <a:spcAft>
                <a:spcPts val="0"/>
              </a:spcAft>
              <a:buSzPts val="1800"/>
              <a:buChar char="●"/>
            </a:pPr>
            <a:r>
              <a:rPr lang="en-US" sz="1500" dirty="0">
                <a:solidFill>
                  <a:srgbClr val="000000"/>
                </a:solidFill>
              </a:rPr>
              <a:t>CPVS(</a:t>
            </a:r>
            <a:r>
              <a:rPr lang="en-US" sz="1500" dirty="0" err="1">
                <a:solidFill>
                  <a:srgbClr val="000000"/>
                </a:solidFill>
              </a:rPr>
              <a:t>centre</a:t>
            </a:r>
            <a:r>
              <a:rPr lang="en-US" sz="1500" dirty="0">
                <a:solidFill>
                  <a:srgbClr val="000000"/>
                </a:solidFill>
              </a:rPr>
              <a:t> de </a:t>
            </a:r>
            <a:r>
              <a:rPr lang="en-US" sz="1500" dirty="0" err="1">
                <a:solidFill>
                  <a:srgbClr val="000000"/>
                </a:solidFill>
              </a:rPr>
              <a:t>prise</a:t>
            </a:r>
            <a:r>
              <a:rPr lang="en-US" sz="1500" dirty="0">
                <a:solidFill>
                  <a:srgbClr val="000000"/>
                </a:solidFill>
              </a:rPr>
              <a:t> </a:t>
            </a:r>
            <a:r>
              <a:rPr lang="en-US" sz="1500" dirty="0" err="1">
                <a:solidFill>
                  <a:srgbClr val="000000"/>
                </a:solidFill>
              </a:rPr>
              <a:t>en</a:t>
            </a:r>
            <a:r>
              <a:rPr lang="en-US" sz="1500" dirty="0">
                <a:solidFill>
                  <a:srgbClr val="000000"/>
                </a:solidFill>
              </a:rPr>
              <a:t> charge des violence </a:t>
            </a:r>
            <a:r>
              <a:rPr lang="en-US" sz="1500" dirty="0" err="1">
                <a:solidFill>
                  <a:srgbClr val="000000"/>
                </a:solidFill>
              </a:rPr>
              <a:t>sexuelle</a:t>
            </a:r>
            <a:r>
              <a:rPr lang="en-US" sz="1500" dirty="0">
                <a:solidFill>
                  <a:srgbClr val="000000"/>
                </a:solidFill>
              </a:rPr>
              <a:t>) sage-femme </a:t>
            </a:r>
            <a:r>
              <a:rPr lang="en-US" sz="1500" dirty="0" err="1">
                <a:solidFill>
                  <a:srgbClr val="000000"/>
                </a:solidFill>
              </a:rPr>
              <a:t>légiste</a:t>
            </a:r>
            <a:endParaRPr lang="en-US" sz="1500" dirty="0">
              <a:solidFill>
                <a:srgbClr val="000000"/>
              </a:solidFill>
            </a:endParaRPr>
          </a:p>
          <a:p>
            <a:pPr marL="457200" lvl="0" indent="-342900" defTabSz="914400">
              <a:spcBef>
                <a:spcPts val="0"/>
              </a:spcBef>
              <a:spcAft>
                <a:spcPts val="0"/>
              </a:spcAft>
              <a:buSzPts val="1800"/>
              <a:buChar char="●"/>
            </a:pPr>
            <a:r>
              <a:rPr lang="en-US" sz="1500" dirty="0">
                <a:solidFill>
                  <a:srgbClr val="000000"/>
                </a:solidFill>
              </a:rPr>
              <a:t>Planning familial (</a:t>
            </a:r>
            <a:r>
              <a:rPr lang="en-US" sz="1500" dirty="0" err="1">
                <a:solidFill>
                  <a:srgbClr val="000000"/>
                </a:solidFill>
              </a:rPr>
              <a:t>récent</a:t>
            </a:r>
            <a:r>
              <a:rPr lang="en-US" sz="1500" dirty="0">
                <a:solidFill>
                  <a:srgbClr val="000000"/>
                </a:solidFill>
              </a:rPr>
              <a:t>) </a:t>
            </a:r>
            <a:r>
              <a:rPr lang="en-US" sz="1500" dirty="0" err="1">
                <a:solidFill>
                  <a:srgbClr val="000000"/>
                </a:solidFill>
              </a:rPr>
              <a:t>avis</a:t>
            </a:r>
            <a:r>
              <a:rPr lang="en-US" sz="1500" dirty="0">
                <a:solidFill>
                  <a:srgbClr val="000000"/>
                </a:solidFill>
              </a:rPr>
              <a:t> </a:t>
            </a:r>
            <a:r>
              <a:rPr lang="en-US" sz="1500" dirty="0" err="1">
                <a:solidFill>
                  <a:srgbClr val="000000"/>
                </a:solidFill>
              </a:rPr>
              <a:t>rendus</a:t>
            </a:r>
            <a:endParaRPr lang="en-US" sz="1500" dirty="0">
              <a:solidFill>
                <a:srgbClr val="000000"/>
              </a:solidFill>
            </a:endParaRPr>
          </a:p>
          <a:p>
            <a:pPr marL="457200" lvl="0" indent="-342900" defTabSz="914400">
              <a:spcBef>
                <a:spcPts val="0"/>
              </a:spcBef>
              <a:spcAft>
                <a:spcPts val="0"/>
              </a:spcAft>
              <a:buSzPts val="1800"/>
              <a:buChar char="●"/>
            </a:pPr>
            <a:r>
              <a:rPr lang="en-US" sz="1500" dirty="0">
                <a:solidFill>
                  <a:srgbClr val="000000"/>
                </a:solidFill>
              </a:rPr>
              <a:t>Prison </a:t>
            </a:r>
          </a:p>
          <a:p>
            <a:pPr marL="114300" lvl="0" indent="0" defTabSz="914400">
              <a:spcBef>
                <a:spcPts val="0"/>
              </a:spcBef>
              <a:spcAft>
                <a:spcPts val="0"/>
              </a:spcAft>
              <a:buSzPts val="1800"/>
              <a:buNone/>
            </a:pPr>
            <a:r>
              <a:rPr lang="en-US" sz="1500" dirty="0">
                <a:solidFill>
                  <a:srgbClr val="000000"/>
                </a:solidFill>
              </a:rPr>
              <a:t>……</a:t>
            </a:r>
          </a:p>
          <a:p>
            <a:pPr marL="0" lvl="0" indent="0" defTabSz="914400">
              <a:spcBef>
                <a:spcPts val="1600"/>
              </a:spcBef>
              <a:spcAft>
                <a:spcPts val="1600"/>
              </a:spcAft>
              <a:buNone/>
            </a:pPr>
            <a:endParaRPr lang="en-US" sz="1500"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51136FD-BBB2-4EB4-A240-3E21EECF7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00199FB-47E7-4E1E-2543-4028E19CD4EA}"/>
              </a:ext>
            </a:extLst>
          </p:cNvPr>
          <p:cNvSpPr>
            <a:spLocks noGrp="1"/>
          </p:cNvSpPr>
          <p:nvPr>
            <p:ph type="title"/>
          </p:nvPr>
        </p:nvSpPr>
        <p:spPr>
          <a:xfrm>
            <a:off x="768096" y="438912"/>
            <a:ext cx="2834314" cy="1124712"/>
          </a:xfrm>
        </p:spPr>
        <p:txBody>
          <a:bodyPr vert="horz" lIns="91440" tIns="45720" rIns="91440" bIns="45720" rtlCol="0" anchor="ctr">
            <a:normAutofit/>
          </a:bodyPr>
          <a:lstStyle/>
          <a:p>
            <a:pPr defTabSz="914400">
              <a:spcBef>
                <a:spcPct val="0"/>
              </a:spcBef>
            </a:pPr>
            <a:r>
              <a:rPr lang="en-US" sz="3900" spc="100">
                <a:solidFill>
                  <a:srgbClr val="FFFFFF"/>
                </a:solidFill>
              </a:rPr>
              <a:t>Objectifs du cours</a:t>
            </a:r>
          </a:p>
        </p:txBody>
      </p:sp>
      <p:cxnSp>
        <p:nvCxnSpPr>
          <p:cNvPr id="25" name="Straight Connector 24">
            <a:extLst>
              <a:ext uri="{FF2B5EF4-FFF2-40B4-BE49-F238E27FC236}">
                <a16:creationId xmlns:a16="http://schemas.microsoft.com/office/drawing/2014/main" id="{C6826B28-36B0-4CC1-8EC8-EF9B88B3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E9E1F9EA-CCAE-82CA-CCA3-486979C3766B}"/>
              </a:ext>
            </a:extLst>
          </p:cNvPr>
          <p:cNvSpPr>
            <a:spLocks noGrp="1"/>
          </p:cNvSpPr>
          <p:nvPr>
            <p:ph type="body" idx="1"/>
          </p:nvPr>
        </p:nvSpPr>
        <p:spPr>
          <a:xfrm>
            <a:off x="768096" y="1714500"/>
            <a:ext cx="2843784" cy="2948940"/>
          </a:xfrm>
        </p:spPr>
        <p:txBody>
          <a:bodyPr vert="horz" lIns="45720" tIns="45720" rIns="45720" bIns="45720" rtlCol="0">
            <a:normAutofit/>
          </a:bodyPr>
          <a:lstStyle/>
          <a:p>
            <a:pPr defTabSz="914400">
              <a:spcAft>
                <a:spcPts val="600"/>
              </a:spcAft>
            </a:pPr>
            <a:r>
              <a:rPr lang="en-US" sz="1200">
                <a:solidFill>
                  <a:srgbClr val="FFFFFF"/>
                </a:solidFill>
              </a:rPr>
              <a:t>Identifier les spécificités organisationnelles des soins généraux en contexte extrahospitalier (soins à domicile) </a:t>
            </a:r>
          </a:p>
          <a:p>
            <a:pPr marL="114300" indent="0" defTabSz="914400">
              <a:spcAft>
                <a:spcPts val="600"/>
              </a:spcAft>
              <a:buNone/>
            </a:pPr>
            <a:endParaRPr lang="en-US" sz="1200">
              <a:solidFill>
                <a:srgbClr val="FFFFFF"/>
              </a:solidFill>
            </a:endParaRPr>
          </a:p>
          <a:p>
            <a:pPr defTabSz="914400">
              <a:spcAft>
                <a:spcPts val="600"/>
              </a:spcAft>
            </a:pPr>
            <a:r>
              <a:rPr lang="en-US" sz="1200">
                <a:solidFill>
                  <a:srgbClr val="FFFFFF"/>
                </a:solidFill>
              </a:rPr>
              <a:t> Nommer le cadre particulier des prestations de la sage-femme en milieu extrahospitalier</a:t>
            </a:r>
          </a:p>
          <a:p>
            <a:pPr marL="114300" indent="0" defTabSz="914400">
              <a:spcAft>
                <a:spcPts val="600"/>
              </a:spcAft>
              <a:buNone/>
            </a:pPr>
            <a:endParaRPr lang="en-US" sz="1200">
              <a:solidFill>
                <a:srgbClr val="FFFFFF"/>
              </a:solidFill>
            </a:endParaRPr>
          </a:p>
          <a:p>
            <a:pPr defTabSz="914400">
              <a:spcAft>
                <a:spcPts val="600"/>
              </a:spcAft>
            </a:pPr>
            <a:r>
              <a:rPr lang="en-US" sz="1200">
                <a:solidFill>
                  <a:srgbClr val="FFFFFF"/>
                </a:solidFill>
              </a:rPr>
              <a:t> Lister les actes autorisés et interdits dans la pratique de la sage-femme </a:t>
            </a:r>
          </a:p>
          <a:p>
            <a:pPr defTabSz="914400">
              <a:spcAft>
                <a:spcPts val="600"/>
              </a:spcAft>
            </a:pPr>
            <a:endParaRPr lang="en-US" sz="1200">
              <a:solidFill>
                <a:srgbClr val="FFFFFF"/>
              </a:solidFill>
            </a:endParaRPr>
          </a:p>
          <a:p>
            <a:pPr defTabSz="914400">
              <a:spcAft>
                <a:spcPts val="600"/>
              </a:spcAft>
            </a:pPr>
            <a:r>
              <a:rPr lang="en-US" sz="1200">
                <a:solidFill>
                  <a:srgbClr val="FFFFFF"/>
                </a:solidFill>
              </a:rPr>
              <a:t> Définir la sage-femme extrahospitalier </a:t>
            </a:r>
          </a:p>
        </p:txBody>
      </p:sp>
      <p:pic>
        <p:nvPicPr>
          <p:cNvPr id="5" name="Image 4" descr="Une image contenant intérieur, mur, pièce, vivant&#10;&#10;Description générée automatiquement">
            <a:extLst>
              <a:ext uri="{FF2B5EF4-FFF2-40B4-BE49-F238E27FC236}">
                <a16:creationId xmlns:a16="http://schemas.microsoft.com/office/drawing/2014/main" id="{56E6915A-EC30-9297-71B0-D09D916D4898}"/>
              </a:ext>
            </a:extLst>
          </p:cNvPr>
          <p:cNvPicPr>
            <a:picLocks noChangeAspect="1"/>
          </p:cNvPicPr>
          <p:nvPr/>
        </p:nvPicPr>
        <p:blipFill rotWithShape="1">
          <a:blip r:embed="rId2"/>
          <a:srcRect l="10017" r="24692" b="-1"/>
          <a:stretch/>
        </p:blipFill>
        <p:spPr>
          <a:xfrm flipH="1">
            <a:off x="4572000" y="480060"/>
            <a:ext cx="4091940" cy="4183380"/>
          </a:xfrm>
          <a:prstGeom prst="rect">
            <a:avLst/>
          </a:prstGeom>
        </p:spPr>
      </p:pic>
    </p:spTree>
    <p:extLst>
      <p:ext uri="{BB962C8B-B14F-4D97-AF65-F5344CB8AC3E}">
        <p14:creationId xmlns:p14="http://schemas.microsoft.com/office/powerpoint/2010/main" val="212396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7"/>
        <p:cNvGrpSpPr/>
        <p:nvPr/>
      </p:nvGrpSpPr>
      <p:grpSpPr>
        <a:xfrm>
          <a:off x="0" y="0"/>
          <a:ext cx="0" cy="0"/>
          <a:chOff x="0" y="0"/>
          <a:chExt cx="0" cy="0"/>
        </a:xfrm>
      </p:grpSpPr>
      <p:sp>
        <p:nvSpPr>
          <p:cNvPr id="90" name="Rectangle 89">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92" name="Straight Connector 91">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3948079"/>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94" name="Rectangle 93">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5" descr="Pense-bête avec des points d’interrogation">
            <a:extLst>
              <a:ext uri="{FF2B5EF4-FFF2-40B4-BE49-F238E27FC236}">
                <a16:creationId xmlns:a16="http://schemas.microsoft.com/office/drawing/2014/main" id="{76A51F75-C0A1-21AE-5F4A-01F326C66FC1}"/>
              </a:ext>
            </a:extLst>
          </p:cNvPr>
          <p:cNvPicPr>
            <a:picLocks noChangeAspect="1"/>
          </p:cNvPicPr>
          <p:nvPr/>
        </p:nvPicPr>
        <p:blipFill rotWithShape="1">
          <a:blip r:embed="rId3">
            <a:alphaModFix amt="45000"/>
          </a:blip>
          <a:srcRect t="10151" r="-1" b="5557"/>
          <a:stretch/>
        </p:blipFill>
        <p:spPr>
          <a:xfrm>
            <a:off x="20" y="10"/>
            <a:ext cx="9141694" cy="5143489"/>
          </a:xfrm>
          <a:prstGeom prst="rect">
            <a:avLst/>
          </a:prstGeom>
        </p:spPr>
      </p:pic>
      <p:sp>
        <p:nvSpPr>
          <p:cNvPr id="78" name="Google Shape;78;p17"/>
          <p:cNvSpPr txBox="1">
            <a:spLocks noGrp="1"/>
          </p:cNvSpPr>
          <p:nvPr>
            <p:ph type="title"/>
          </p:nvPr>
        </p:nvSpPr>
        <p:spPr>
          <a:xfrm>
            <a:off x="482600" y="482600"/>
            <a:ext cx="5373505" cy="4178299"/>
          </a:xfrm>
          <a:prstGeom prst="rect">
            <a:avLst/>
          </a:prstGeom>
        </p:spPr>
        <p:txBody>
          <a:bodyPr spcFirstLastPara="1" vert="horz" lIns="91440" tIns="45720" rIns="91440" bIns="45720" rtlCol="0" anchor="ctr" anchorCtr="0">
            <a:normAutofit/>
          </a:bodyPr>
          <a:lstStyle/>
          <a:p>
            <a:pPr marL="0" lvl="0" indent="0" algn="r" defTabSz="914400">
              <a:spcBef>
                <a:spcPct val="0"/>
              </a:spcBef>
              <a:spcAft>
                <a:spcPts val="0"/>
              </a:spcAft>
            </a:pPr>
            <a:r>
              <a:rPr lang="en-US" sz="5000" spc="200">
                <a:solidFill>
                  <a:schemeClr val="tx1"/>
                </a:solidFill>
              </a:rPr>
              <a:t>2. Pourquoi choisir l’extra-hospitalier?</a:t>
            </a:r>
          </a:p>
        </p:txBody>
      </p:sp>
      <p:cxnSp>
        <p:nvCxnSpPr>
          <p:cNvPr id="96" name="Straight Connector 95">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4703" y="1371600"/>
            <a:ext cx="0" cy="2400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2"/>
        <p:cNvGrpSpPr/>
        <p:nvPr/>
      </p:nvGrpSpPr>
      <p:grpSpPr>
        <a:xfrm>
          <a:off x="0" y="0"/>
          <a:ext cx="0" cy="0"/>
          <a:chOff x="0" y="0"/>
          <a:chExt cx="0" cy="0"/>
        </a:xfrm>
      </p:grpSpPr>
      <p:cxnSp>
        <p:nvCxnSpPr>
          <p:cNvPr id="87" name="Straight Connector 89">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3" name="Google Shape;83;p18"/>
          <p:cNvSpPr txBox="1">
            <a:spLocks noGrp="1"/>
          </p:cNvSpPr>
          <p:nvPr>
            <p:ph type="title"/>
          </p:nvPr>
        </p:nvSpPr>
        <p:spPr>
          <a:xfrm>
            <a:off x="768096" y="438912"/>
            <a:ext cx="4550113"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300" spc="100"/>
              <a:t>Loi de Maggie Deblock</a:t>
            </a:r>
          </a:p>
        </p:txBody>
      </p:sp>
      <p:sp>
        <p:nvSpPr>
          <p:cNvPr id="84" name="Google Shape;84;p18"/>
          <p:cNvSpPr txBox="1">
            <a:spLocks noGrp="1"/>
          </p:cNvSpPr>
          <p:nvPr>
            <p:ph type="body" idx="1"/>
          </p:nvPr>
        </p:nvSpPr>
        <p:spPr>
          <a:xfrm>
            <a:off x="768096" y="1714500"/>
            <a:ext cx="4550113"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SzPts val="1100"/>
              <a:buFont typeface="Arial"/>
              <a:buNone/>
            </a:pPr>
            <a:r>
              <a:rPr lang="en-US" sz="1500"/>
              <a:t>Depuis janvier 2016, obligation de retour précoce pour tous les hôpitaux belges (loi de Maggie Deblock) :</a:t>
            </a:r>
          </a:p>
          <a:p>
            <a:pPr marL="457200" lvl="0" indent="-342900" defTabSz="914400">
              <a:spcBef>
                <a:spcPts val="1600"/>
              </a:spcBef>
              <a:spcAft>
                <a:spcPts val="0"/>
              </a:spcAft>
              <a:buSzPts val="1800"/>
              <a:buChar char="●"/>
            </a:pPr>
            <a:r>
              <a:rPr lang="en-US" sz="1500"/>
              <a:t>J3 pour accouchement voie basse eutocique =&gt; vers J2</a:t>
            </a:r>
          </a:p>
          <a:p>
            <a:pPr marL="457200" lvl="0" indent="-342900" defTabSz="914400">
              <a:spcBef>
                <a:spcPts val="0"/>
              </a:spcBef>
              <a:spcAft>
                <a:spcPts val="0"/>
              </a:spcAft>
              <a:buSzPts val="1800"/>
              <a:buChar char="●"/>
            </a:pPr>
            <a:r>
              <a:rPr lang="en-US" sz="1500"/>
              <a:t>J4 pour césarienne</a:t>
            </a:r>
          </a:p>
          <a:p>
            <a:pPr marL="0" lvl="0" indent="0" defTabSz="914400">
              <a:spcBef>
                <a:spcPts val="1600"/>
              </a:spcBef>
              <a:spcAft>
                <a:spcPts val="0"/>
              </a:spcAft>
              <a:buSzPts val="1100"/>
              <a:buFont typeface="Arial"/>
              <a:buNone/>
            </a:pPr>
            <a:r>
              <a:rPr lang="en-US" sz="1500"/>
              <a:t>Diminution générale de l’hospitalisation et augmentation des parcours de soins.</a:t>
            </a:r>
          </a:p>
          <a:p>
            <a:pPr marL="0" lvl="0" indent="0" defTabSz="914400">
              <a:spcBef>
                <a:spcPts val="1600"/>
              </a:spcBef>
              <a:spcAft>
                <a:spcPts val="0"/>
              </a:spcAft>
              <a:buSzPts val="1100"/>
              <a:buFont typeface="Arial"/>
              <a:buNone/>
            </a:pPr>
            <a:r>
              <a:rPr lang="en-US" sz="1500"/>
              <a:t>Pourquoi cette loi?</a:t>
            </a:r>
          </a:p>
          <a:p>
            <a:pPr marL="0" lvl="0" indent="0" defTabSz="914400">
              <a:spcBef>
                <a:spcPts val="1600"/>
              </a:spcBef>
              <a:spcAft>
                <a:spcPts val="0"/>
              </a:spcAft>
              <a:buSzPts val="1100"/>
              <a:buFont typeface="Arial"/>
              <a:buNone/>
            </a:pPr>
            <a:r>
              <a:rPr lang="en-US" sz="1500"/>
              <a:t>Diminution de lits en maternité (enveloppe budgétaire) </a:t>
            </a:r>
          </a:p>
          <a:p>
            <a:pPr marL="0" lvl="0" indent="0" defTabSz="914400">
              <a:spcBef>
                <a:spcPts val="1600"/>
              </a:spcBef>
              <a:spcAft>
                <a:spcPts val="1600"/>
              </a:spcAft>
              <a:buNone/>
            </a:pPr>
            <a:endParaRPr lang="en-US" sz="1500"/>
          </a:p>
        </p:txBody>
      </p:sp>
      <p:pic>
        <p:nvPicPr>
          <p:cNvPr id="85" name="Google Shape;85;p18" descr="maggie.jpg"/>
          <p:cNvPicPr preferRelativeResize="0"/>
          <p:nvPr/>
        </p:nvPicPr>
        <p:blipFill rotWithShape="1">
          <a:blip r:embed="rId3"/>
          <a:srcRect l="29506" r="25503" b="-2"/>
          <a:stretch/>
        </p:blipFill>
        <p:spPr>
          <a:xfrm>
            <a:off x="5664199" y="10"/>
            <a:ext cx="3479800" cy="514349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9"/>
        <p:cNvGrpSpPr/>
        <p:nvPr/>
      </p:nvGrpSpPr>
      <p:grpSpPr>
        <a:xfrm>
          <a:off x="0" y="0"/>
          <a:ext cx="0" cy="0"/>
          <a:chOff x="0" y="0"/>
          <a:chExt cx="0" cy="0"/>
        </a:xfrm>
      </p:grpSpPr>
      <p:cxnSp>
        <p:nvCxnSpPr>
          <p:cNvPr id="92" name="Straight Connector 94">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 name="Google Shape;90;p19"/>
          <p:cNvSpPr txBox="1">
            <a:spLocks noGrp="1"/>
          </p:cNvSpPr>
          <p:nvPr>
            <p:ph type="body" idx="4294967295"/>
          </p:nvPr>
        </p:nvSpPr>
        <p:spPr>
          <a:xfrm>
            <a:off x="768096" y="1714500"/>
            <a:ext cx="6013703"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dirty="0"/>
              <a:t>Obligation de prendre contact avec </a:t>
            </a:r>
            <a:r>
              <a:rPr lang="en-US"/>
              <a:t>une</a:t>
            </a:r>
            <a:r>
              <a:rPr lang="en-US" dirty="0"/>
              <a:t> sage-femme </a:t>
            </a:r>
            <a:r>
              <a:rPr lang="en-US"/>
              <a:t>en</a:t>
            </a:r>
            <a:r>
              <a:rPr lang="en-US" dirty="0"/>
              <a:t> </a:t>
            </a:r>
            <a:r>
              <a:rPr lang="en-US"/>
              <a:t>anté</a:t>
            </a:r>
            <a:r>
              <a:rPr lang="en-US" dirty="0"/>
              <a:t>-partum pour </a:t>
            </a:r>
            <a:r>
              <a:rPr lang="en-US"/>
              <a:t>pouvoir</a:t>
            </a:r>
            <a:r>
              <a:rPr lang="en-US" dirty="0"/>
              <a:t> assurer le </a:t>
            </a:r>
            <a:r>
              <a:rPr lang="en-US"/>
              <a:t>suivi</a:t>
            </a:r>
            <a:r>
              <a:rPr lang="en-US" dirty="0"/>
              <a:t> </a:t>
            </a:r>
            <a:r>
              <a:rPr lang="en-US"/>
              <a:t>adéquat</a:t>
            </a:r>
            <a:r>
              <a:rPr lang="en-US" dirty="0"/>
              <a:t> au retour à la </a:t>
            </a:r>
            <a:r>
              <a:rPr lang="en-US"/>
              <a:t>maison</a:t>
            </a:r>
            <a:r>
              <a:rPr lang="en-US" dirty="0"/>
              <a:t>. </a:t>
            </a:r>
            <a:r>
              <a:rPr lang="en-US"/>
              <a:t>Trajet</a:t>
            </a:r>
            <a:r>
              <a:rPr lang="en-US" dirty="0"/>
              <a:t> de </a:t>
            </a:r>
            <a:r>
              <a:rPr lang="en-US"/>
              <a:t>soins</a:t>
            </a:r>
            <a:r>
              <a:rPr lang="en-US" dirty="0"/>
              <a:t> </a:t>
            </a:r>
            <a:r>
              <a:rPr lang="en-US"/>
              <a:t>hospitaliers</a:t>
            </a:r>
            <a:r>
              <a:rPr lang="en-US" dirty="0"/>
              <a:t>….</a:t>
            </a:r>
          </a:p>
          <a:p>
            <a:pPr marL="0" lvl="0" indent="0" defTabSz="914400">
              <a:spcBef>
                <a:spcPts val="1600"/>
              </a:spcBef>
              <a:spcAft>
                <a:spcPts val="0"/>
              </a:spcAft>
              <a:buNone/>
            </a:pPr>
            <a:r>
              <a:rPr lang="en-US" dirty="0"/>
              <a:t>Augmentation de la </a:t>
            </a:r>
            <a:r>
              <a:rPr lang="en-US"/>
              <a:t>présence</a:t>
            </a:r>
            <a:r>
              <a:rPr lang="en-US" dirty="0"/>
              <a:t> des sages-femmes </a:t>
            </a:r>
            <a:r>
              <a:rPr lang="en-US"/>
              <a:t>en</a:t>
            </a:r>
            <a:r>
              <a:rPr lang="en-US" dirty="0"/>
              <a:t> </a:t>
            </a:r>
            <a:r>
              <a:rPr lang="en-US"/>
              <a:t>anté</a:t>
            </a:r>
            <a:r>
              <a:rPr lang="en-US" dirty="0"/>
              <a:t>-partum et </a:t>
            </a:r>
            <a:r>
              <a:rPr lang="en-US"/>
              <a:t>en</a:t>
            </a:r>
            <a:r>
              <a:rPr lang="en-US" dirty="0"/>
              <a:t> post-partum à domicile pour assurer </a:t>
            </a:r>
            <a:r>
              <a:rPr lang="en-US"/>
              <a:t>ce</a:t>
            </a:r>
            <a:r>
              <a:rPr lang="en-US" dirty="0"/>
              <a:t> </a:t>
            </a:r>
            <a:r>
              <a:rPr lang="en-US"/>
              <a:t>suivi</a:t>
            </a:r>
            <a:r>
              <a:rPr lang="en-US" dirty="0"/>
              <a:t>.</a:t>
            </a:r>
          </a:p>
          <a:p>
            <a:pPr marL="0" lvl="0" indent="0" defTabSz="914400">
              <a:spcBef>
                <a:spcPts val="1600"/>
              </a:spcBef>
              <a:spcAft>
                <a:spcPts val="1600"/>
              </a:spcAft>
              <a:buNone/>
            </a:pPr>
            <a:endParaRPr lang="en-US" dirty="0"/>
          </a:p>
        </p:txBody>
      </p:sp>
      <p:sp>
        <p:nvSpPr>
          <p:cNvPr id="93" name="Rectangle 96">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2931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8">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95904"/>
            <a:ext cx="1715190" cy="152229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cxnSp>
        <p:nvCxnSpPr>
          <p:cNvPr id="100" name="Straight Connector 102">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Google Shape;96;p20"/>
          <p:cNvSpPr txBox="1">
            <a:spLocks noGrp="1"/>
          </p:cNvSpPr>
          <p:nvPr>
            <p:ph type="title"/>
          </p:nvPr>
        </p:nvSpPr>
        <p:spPr>
          <a:xfrm>
            <a:off x="768096" y="438912"/>
            <a:ext cx="729005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kern="1200" cap="all" spc="100" baseline="0" dirty="0">
                <a:solidFill>
                  <a:schemeClr val="tx1">
                    <a:lumMod val="90000"/>
                    <a:lumOff val="10000"/>
                  </a:schemeClr>
                </a:solidFill>
                <a:latin typeface="+mj-lt"/>
                <a:ea typeface="+mj-ea"/>
                <a:cs typeface="+mj-cs"/>
              </a:rPr>
              <a:t>Recommandations du KCE</a:t>
            </a:r>
          </a:p>
        </p:txBody>
      </p:sp>
      <p:pic>
        <p:nvPicPr>
          <p:cNvPr id="98" name="Google Shape;98;p20" descr="KVE.jpg"/>
          <p:cNvPicPr preferRelativeResize="0"/>
          <p:nvPr/>
        </p:nvPicPr>
        <p:blipFill>
          <a:blip r:embed="rId3"/>
          <a:stretch>
            <a:fillRect/>
          </a:stretch>
        </p:blipFill>
        <p:spPr>
          <a:xfrm>
            <a:off x="768095" y="2215112"/>
            <a:ext cx="2711704" cy="1735490"/>
          </a:xfrm>
          <a:prstGeom prst="rect">
            <a:avLst/>
          </a:prstGeom>
          <a:noFill/>
        </p:spPr>
      </p:pic>
      <p:sp>
        <p:nvSpPr>
          <p:cNvPr id="97" name="Google Shape;97;p20"/>
          <p:cNvSpPr txBox="1">
            <a:spLocks noGrp="1"/>
          </p:cNvSpPr>
          <p:nvPr>
            <p:ph type="body" idx="1"/>
          </p:nvPr>
        </p:nvSpPr>
        <p:spPr>
          <a:xfrm>
            <a:off x="3797709" y="1714500"/>
            <a:ext cx="4260441"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sz="1500"/>
              <a:t>Recommandation du KCE (centre fédéral d’expertise des soins de santé) qui vient de publier le guide des recommandations de bonnes pratiques pour l’accouchement à bas risque (2010)</a:t>
            </a:r>
          </a:p>
          <a:p>
            <a:pPr marL="457200" lvl="0" indent="-342900" defTabSz="914400">
              <a:spcBef>
                <a:spcPts val="1600"/>
              </a:spcBef>
              <a:spcAft>
                <a:spcPts val="0"/>
              </a:spcAft>
              <a:buSzPts val="1800"/>
              <a:buChar char="●"/>
            </a:pPr>
            <a:r>
              <a:rPr lang="en-US" sz="1500"/>
              <a:t>Accompagnement pendant la grossesse: La femme enceinte sera encouragée à se faire accompagner à la maternité par la personne de son choix (1A). </a:t>
            </a:r>
          </a:p>
          <a:p>
            <a:pPr marL="457200" lvl="0" indent="-342900" defTabSz="914400">
              <a:spcBef>
                <a:spcPts val="0"/>
              </a:spcBef>
              <a:spcAft>
                <a:spcPts val="0"/>
              </a:spcAft>
              <a:buSzPts val="1800"/>
              <a:buChar char="●"/>
            </a:pPr>
            <a:r>
              <a:rPr lang="en-US" sz="1500"/>
              <a:t>Accompagnement pendant le travail: Il est recommandé que la femme enceinte se fasse accompagner à la maternité par la personne de son choix. Vu qu’il est recommandé d’assurer une présence continue auprès de la parturiente.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2"/>
        <p:cNvGrpSpPr/>
        <p:nvPr/>
      </p:nvGrpSpPr>
      <p:grpSpPr>
        <a:xfrm>
          <a:off x="0" y="0"/>
          <a:ext cx="0" cy="0"/>
          <a:chOff x="0" y="0"/>
          <a:chExt cx="0" cy="0"/>
        </a:xfrm>
      </p:grpSpPr>
      <p:cxnSp>
        <p:nvCxnSpPr>
          <p:cNvPr id="120" name="Straight Connector 119">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16" name="Google Shape;103;p21">
            <a:extLst>
              <a:ext uri="{FF2B5EF4-FFF2-40B4-BE49-F238E27FC236}">
                <a16:creationId xmlns:a16="http://schemas.microsoft.com/office/drawing/2014/main" id="{B52338DD-D03B-0A13-1E01-5910B672EA6F}"/>
              </a:ext>
            </a:extLst>
          </p:cNvPr>
          <p:cNvGraphicFramePr/>
          <p:nvPr>
            <p:extLst>
              <p:ext uri="{D42A27DB-BD31-4B8C-83A1-F6EECF244321}">
                <p14:modId xmlns:p14="http://schemas.microsoft.com/office/powerpoint/2010/main" val="4008551763"/>
              </p:ext>
            </p:extLst>
          </p:nvPr>
        </p:nvGraphicFramePr>
        <p:xfrm>
          <a:off x="740859" y="786553"/>
          <a:ext cx="7290197" cy="3017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8"/>
        <p:cNvGrpSpPr/>
        <p:nvPr/>
      </p:nvGrpSpPr>
      <p:grpSpPr>
        <a:xfrm>
          <a:off x="0" y="0"/>
          <a:ext cx="0" cy="0"/>
          <a:chOff x="0" y="0"/>
          <a:chExt cx="0" cy="0"/>
        </a:xfrm>
      </p:grpSpPr>
      <p:cxnSp>
        <p:nvCxnSpPr>
          <p:cNvPr id="112" name="Straight Connector 114">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3" name="Rectangle 116">
            <a:extLst>
              <a:ext uri="{FF2B5EF4-FFF2-40B4-BE49-F238E27FC236}">
                <a16:creationId xmlns:a16="http://schemas.microsoft.com/office/drawing/2014/main" id="{B44D45E3-4DF6-4B95-8451-5D797F9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1998"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Google Shape;109;p22"/>
          <p:cNvSpPr txBox="1">
            <a:spLocks noGrp="1"/>
          </p:cNvSpPr>
          <p:nvPr>
            <p:ph type="title"/>
          </p:nvPr>
        </p:nvSpPr>
        <p:spPr>
          <a:xfrm>
            <a:off x="768096" y="344487"/>
            <a:ext cx="3291840" cy="1312164"/>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300" spc="100"/>
              <a:t>L’augmentation du coût des soins de santé</a:t>
            </a:r>
          </a:p>
        </p:txBody>
      </p:sp>
      <p:cxnSp>
        <p:nvCxnSpPr>
          <p:cNvPr id="119" name="Straight Connector 118">
            <a:extLst>
              <a:ext uri="{FF2B5EF4-FFF2-40B4-BE49-F238E27FC236}">
                <a16:creationId xmlns:a16="http://schemas.microsoft.com/office/drawing/2014/main" id="{68AE05E3-7F45-43EE-A365-CFFF658DEE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0" name="Google Shape;110;p22"/>
          <p:cNvSpPr txBox="1">
            <a:spLocks noGrp="1"/>
          </p:cNvSpPr>
          <p:nvPr>
            <p:ph type="body" idx="1"/>
          </p:nvPr>
        </p:nvSpPr>
        <p:spPr>
          <a:xfrm>
            <a:off x="768096" y="1714500"/>
            <a:ext cx="3291840" cy="294894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sz="1400"/>
              <a:t>Le coût de la consultation chez un spécialiste (gynécologue) entraîne une augmentation des consultations prénatales chez la sage-femme.</a:t>
            </a:r>
          </a:p>
          <a:p>
            <a:pPr marL="0" lvl="0" indent="0" defTabSz="914400">
              <a:spcBef>
                <a:spcPts val="1600"/>
              </a:spcBef>
              <a:spcAft>
                <a:spcPts val="1600"/>
              </a:spcAft>
              <a:buNone/>
            </a:pPr>
            <a:r>
              <a:rPr lang="en-US" sz="1400"/>
              <a:t>Le remboursement INAMI est de 100% chez la sage-femme, la plupart de celles-ci fonctionnent avec le tiers payant et sont conventionnées.</a:t>
            </a:r>
          </a:p>
          <a:p>
            <a:pPr marL="0" lvl="0" indent="0" defTabSz="914400">
              <a:spcBef>
                <a:spcPts val="1600"/>
              </a:spcBef>
              <a:spcAft>
                <a:spcPts val="1600"/>
              </a:spcAft>
              <a:buNone/>
            </a:pPr>
            <a:r>
              <a:rPr lang="en-US" sz="1400"/>
              <a:t>Attention de plus en plus de sage-femmes ce déconventionnent =&gt; csq pour les parents</a:t>
            </a:r>
          </a:p>
        </p:txBody>
      </p:sp>
      <p:pic>
        <p:nvPicPr>
          <p:cNvPr id="3" name="Image 2" descr="Piles de pièces d’or">
            <a:extLst>
              <a:ext uri="{FF2B5EF4-FFF2-40B4-BE49-F238E27FC236}">
                <a16:creationId xmlns:a16="http://schemas.microsoft.com/office/drawing/2014/main" id="{C072FA11-C3D4-4E4A-3B55-A28356626113}"/>
              </a:ext>
            </a:extLst>
          </p:cNvPr>
          <p:cNvPicPr>
            <a:picLocks noChangeAspect="1"/>
          </p:cNvPicPr>
          <p:nvPr/>
        </p:nvPicPr>
        <p:blipFill rotWithShape="1">
          <a:blip r:embed="rId3"/>
          <a:srcRect l="24840" r="18747" b="1"/>
          <a:stretch/>
        </p:blipFill>
        <p:spPr>
          <a:xfrm>
            <a:off x="5292087" y="720090"/>
            <a:ext cx="3131821" cy="370563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4"/>
        <p:cNvGrpSpPr/>
        <p:nvPr/>
      </p:nvGrpSpPr>
      <p:grpSpPr>
        <a:xfrm>
          <a:off x="0" y="0"/>
          <a:ext cx="0" cy="0"/>
          <a:chOff x="0" y="0"/>
          <a:chExt cx="0" cy="0"/>
        </a:xfrm>
      </p:grpSpPr>
      <p:cxnSp>
        <p:nvCxnSpPr>
          <p:cNvPr id="117" name="Straight Connector 119">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8" name="Rectangle 121">
            <a:extLst>
              <a:ext uri="{FF2B5EF4-FFF2-40B4-BE49-F238E27FC236}">
                <a16:creationId xmlns:a16="http://schemas.microsoft.com/office/drawing/2014/main" id="{BC82E0D7-37D0-4C31-B2DA-233C8F10C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241299"/>
            <a:ext cx="6823143" cy="46117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23">
            <a:extLst>
              <a:ext uri="{FF2B5EF4-FFF2-40B4-BE49-F238E27FC236}">
                <a16:creationId xmlns:a16="http://schemas.microsoft.com/office/drawing/2014/main" id="{1AD3A364-FD48-4C42-B623-DAD0C3ED6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5" name="Google Shape;115;p23"/>
          <p:cNvSpPr txBox="1">
            <a:spLocks noGrp="1"/>
          </p:cNvSpPr>
          <p:nvPr>
            <p:ph type="body" idx="4294967295"/>
          </p:nvPr>
        </p:nvSpPr>
        <p:spPr>
          <a:xfrm>
            <a:off x="768096" y="1714500"/>
            <a:ext cx="6055614" cy="2897228"/>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a:solidFill>
                  <a:srgbClr val="FFFFFF"/>
                </a:solidFill>
              </a:rPr>
              <a:t>Augmentation des CPN en extra-hospitalier (en cabinet de gynécologie ou en cabinet d’indépendantes) par les sages femmes.</a:t>
            </a:r>
          </a:p>
          <a:p>
            <a:pPr marL="0" lvl="0" indent="0" defTabSz="914400">
              <a:spcBef>
                <a:spcPts val="0"/>
              </a:spcBef>
              <a:spcAft>
                <a:spcPts val="0"/>
              </a:spcAft>
              <a:buNone/>
            </a:pPr>
            <a:endParaRPr lang="en-US">
              <a:solidFill>
                <a:srgbClr val="FFFFFF"/>
              </a:solidFill>
            </a:endParaRPr>
          </a:p>
          <a:p>
            <a:pPr marL="0" lvl="0" indent="0" defTabSz="914400">
              <a:spcBef>
                <a:spcPts val="0"/>
              </a:spcBef>
              <a:spcAft>
                <a:spcPts val="0"/>
              </a:spcAft>
              <a:buNone/>
            </a:pPr>
            <a:r>
              <a:rPr lang="en-US">
                <a:solidFill>
                  <a:srgbClr val="FFFFFF"/>
                </a:solidFill>
              </a:rPr>
              <a:t>Développement des trajets cliniques par des SF en intrahospitalier</a:t>
            </a:r>
          </a:p>
          <a:p>
            <a:pPr marL="0" lvl="0" indent="0" defTabSz="914400">
              <a:spcBef>
                <a:spcPts val="1600"/>
              </a:spcBef>
              <a:spcAft>
                <a:spcPts val="1600"/>
              </a:spcAft>
              <a:buNone/>
            </a:pPr>
            <a:endParaRPr lang="en-US">
              <a:solidFill>
                <a:srgbClr val="FFFFFF"/>
              </a:solidFill>
            </a:endParaRPr>
          </a:p>
        </p:txBody>
      </p:sp>
      <p:sp>
        <p:nvSpPr>
          <p:cNvPr id="126" name="Rectangle 125">
            <a:extLst>
              <a:ext uri="{FF2B5EF4-FFF2-40B4-BE49-F238E27FC236}">
                <a16:creationId xmlns:a16="http://schemas.microsoft.com/office/drawing/2014/main" id="{F9F40211-4307-4706-AE59-83AC153FB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460882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cxnSp>
        <p:nvCxnSpPr>
          <p:cNvPr id="125" name="Straight Connector 127">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3" name="Google Shape;123;p24" descr="migration1-537x350.png"/>
          <p:cNvPicPr preferRelativeResize="0"/>
          <p:nvPr/>
        </p:nvPicPr>
        <p:blipFill rotWithShape="1">
          <a:blip r:embed="rId3"/>
          <a:srcRect t="11410" r="9091" b="10220"/>
          <a:stretch/>
        </p:blipFill>
        <p:spPr>
          <a:xfrm>
            <a:off x="20" y="10"/>
            <a:ext cx="9143980" cy="5143490"/>
          </a:xfrm>
          <a:prstGeom prst="rect">
            <a:avLst/>
          </a:prstGeom>
          <a:noFill/>
        </p:spPr>
      </p:pic>
      <p:sp>
        <p:nvSpPr>
          <p:cNvPr id="126" name="Rectangle 129">
            <a:extLst>
              <a:ext uri="{FF2B5EF4-FFF2-40B4-BE49-F238E27FC236}">
                <a16:creationId xmlns:a16="http://schemas.microsoft.com/office/drawing/2014/main" id="{FAD9FB75-5E1A-4AE8-99C7-1089F2031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51435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Google Shape;121;p24"/>
          <p:cNvSpPr txBox="1">
            <a:spLocks noGrp="1"/>
          </p:cNvSpPr>
          <p:nvPr>
            <p:ph type="title"/>
          </p:nvPr>
        </p:nvSpPr>
        <p:spPr>
          <a:xfrm>
            <a:off x="768096" y="438912"/>
            <a:ext cx="4550112"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900" spc="100">
                <a:solidFill>
                  <a:srgbClr val="000000"/>
                </a:solidFill>
              </a:rPr>
              <a:t>L’augmentation du flux migratoire</a:t>
            </a:r>
          </a:p>
        </p:txBody>
      </p:sp>
      <p:cxnSp>
        <p:nvCxnSpPr>
          <p:cNvPr id="127" name="Straight Connector 131">
            <a:extLst>
              <a:ext uri="{FF2B5EF4-FFF2-40B4-BE49-F238E27FC236}">
                <a16:creationId xmlns:a16="http://schemas.microsoft.com/office/drawing/2014/main" id="{85BD3C60-BA10-42C4-9F11-282AEE6A2F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2" name="Google Shape;122;p24"/>
          <p:cNvSpPr txBox="1">
            <a:spLocks noGrp="1"/>
          </p:cNvSpPr>
          <p:nvPr>
            <p:ph type="body" idx="1"/>
          </p:nvPr>
        </p:nvSpPr>
        <p:spPr>
          <a:xfrm>
            <a:off x="768096" y="1714500"/>
            <a:ext cx="4550112"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a:solidFill>
                  <a:srgbClr val="000000"/>
                </a:solidFill>
              </a:rPr>
              <a:t>Depuis quelques années, on remarque une augmentation de la migration des populations.</a:t>
            </a:r>
          </a:p>
          <a:p>
            <a:pPr marL="0" lvl="0" indent="0" defTabSz="914400">
              <a:spcBef>
                <a:spcPts val="1600"/>
              </a:spcBef>
              <a:spcAft>
                <a:spcPts val="0"/>
              </a:spcAft>
              <a:buNone/>
            </a:pPr>
            <a:r>
              <a:rPr lang="en-US">
                <a:solidFill>
                  <a:srgbClr val="000000"/>
                </a:solidFill>
              </a:rPr>
              <a:t>Ce qui entraîne l’arrivée sur le territoire belge de nombreuses femmes enceintes non suivies.</a:t>
            </a:r>
          </a:p>
          <a:p>
            <a:pPr marL="0" lvl="0" indent="0" defTabSz="914400">
              <a:spcBef>
                <a:spcPts val="1600"/>
              </a:spcBef>
              <a:spcAft>
                <a:spcPts val="1600"/>
              </a:spcAft>
              <a:buNone/>
            </a:pPr>
            <a:r>
              <a:rPr lang="en-US">
                <a:solidFill>
                  <a:srgbClr val="000000"/>
                </a:solidFill>
              </a:rPr>
              <a:t>Le retour précoce s’effectue aussi dans les centres de réfugiés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7"/>
        <p:cNvGrpSpPr/>
        <p:nvPr/>
      </p:nvGrpSpPr>
      <p:grpSpPr>
        <a:xfrm>
          <a:off x="0" y="0"/>
          <a:ext cx="0" cy="0"/>
          <a:chOff x="0" y="0"/>
          <a:chExt cx="0" cy="0"/>
        </a:xfrm>
      </p:grpSpPr>
      <p:cxnSp>
        <p:nvCxnSpPr>
          <p:cNvPr id="134" name="Straight Connector 134">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0" name="Google Shape;130;p25" descr="centre_ferme_vottem_vb.jpg"/>
          <p:cNvPicPr preferRelativeResize="0"/>
          <p:nvPr/>
        </p:nvPicPr>
        <p:blipFill rotWithShape="1">
          <a:blip r:embed="rId3"/>
          <a:srcRect r="9091" b="9091"/>
          <a:stretch/>
        </p:blipFill>
        <p:spPr>
          <a:xfrm>
            <a:off x="20" y="10"/>
            <a:ext cx="9143980" cy="5143490"/>
          </a:xfrm>
          <a:prstGeom prst="rect">
            <a:avLst/>
          </a:prstGeom>
          <a:noFill/>
        </p:spPr>
      </p:pic>
      <p:sp>
        <p:nvSpPr>
          <p:cNvPr id="136" name="Rectangle 136">
            <a:extLst>
              <a:ext uri="{FF2B5EF4-FFF2-40B4-BE49-F238E27FC236}">
                <a16:creationId xmlns:a16="http://schemas.microsoft.com/office/drawing/2014/main" id="{FAD9FB75-5E1A-4AE8-99C7-1089F2031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51435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8">
            <a:extLst>
              <a:ext uri="{FF2B5EF4-FFF2-40B4-BE49-F238E27FC236}">
                <a16:creationId xmlns:a16="http://schemas.microsoft.com/office/drawing/2014/main" id="{85BD3C60-BA10-42C4-9F11-282AEE6A2F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8" name="Google Shape;128;p25"/>
          <p:cNvSpPr txBox="1">
            <a:spLocks noGrp="1"/>
          </p:cNvSpPr>
          <p:nvPr>
            <p:ph type="body" idx="4294967295"/>
          </p:nvPr>
        </p:nvSpPr>
        <p:spPr>
          <a:xfrm>
            <a:off x="768096" y="1714500"/>
            <a:ext cx="4550112"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1600"/>
              </a:spcAft>
              <a:buNone/>
            </a:pPr>
            <a:r>
              <a:rPr lang="en-US">
                <a:solidFill>
                  <a:srgbClr val="000000"/>
                </a:solidFill>
              </a:rPr>
              <a:t>L’augmentation de la présence de la sage femme en centre de réfugiés pour assurer le suivi correct de la mère et du nouveau né et pour une évolution en toute sécurité.</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4">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8" name="Rectangle 16">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8">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80DD1B6-CF7D-8C63-0754-A20D85457B8F}"/>
              </a:ext>
            </a:extLst>
          </p:cNvPr>
          <p:cNvSpPr>
            <a:spLocks noGrp="1"/>
          </p:cNvSpPr>
          <p:nvPr>
            <p:ph type="title"/>
          </p:nvPr>
        </p:nvSpPr>
        <p:spPr>
          <a:xfrm>
            <a:off x="723591" y="603249"/>
            <a:ext cx="2476809" cy="3937001"/>
          </a:xfrm>
        </p:spPr>
        <p:txBody>
          <a:bodyPr vert="horz" lIns="91440" tIns="45720" rIns="91440" bIns="45720" rtlCol="0" anchor="ctr">
            <a:normAutofit/>
          </a:bodyPr>
          <a:lstStyle/>
          <a:p>
            <a:pPr algn="r" defTabSz="914400">
              <a:spcBef>
                <a:spcPct val="0"/>
              </a:spcBef>
            </a:pPr>
            <a:r>
              <a:rPr lang="en-US" sz="5000" spc="100">
                <a:solidFill>
                  <a:srgbClr val="FFFFFF"/>
                </a:solidFill>
              </a:rPr>
              <a:t>Ethique</a:t>
            </a:r>
          </a:p>
        </p:txBody>
      </p:sp>
      <p:sp>
        <p:nvSpPr>
          <p:cNvPr id="10" name="Text Placeholder 2">
            <a:extLst>
              <a:ext uri="{FF2B5EF4-FFF2-40B4-BE49-F238E27FC236}">
                <a16:creationId xmlns:a16="http://schemas.microsoft.com/office/drawing/2014/main" id="{CA2DBA77-2909-3B69-2BB4-BE4ADA184C6F}"/>
              </a:ext>
            </a:extLst>
          </p:cNvPr>
          <p:cNvSpPr>
            <a:spLocks noGrp="1"/>
          </p:cNvSpPr>
          <p:nvPr>
            <p:ph type="body" idx="1"/>
          </p:nvPr>
        </p:nvSpPr>
        <p:spPr>
          <a:xfrm>
            <a:off x="3832411" y="603249"/>
            <a:ext cx="4610377" cy="3937001"/>
          </a:xfrm>
        </p:spPr>
        <p:txBody>
          <a:bodyPr vert="horz" lIns="45720" tIns="45720" rIns="45720" bIns="45720" rtlCol="0" anchor="ctr">
            <a:normAutofit/>
          </a:bodyPr>
          <a:lstStyle/>
          <a:p>
            <a:pPr marL="114300" indent="0" defTabSz="914400">
              <a:spcAft>
                <a:spcPts val="600"/>
              </a:spcAft>
              <a:buNone/>
            </a:pPr>
            <a:r>
              <a:rPr lang="en-US" b="0" i="0" u="none" strike="noStrike" cap="none">
                <a:sym typeface="Arial"/>
              </a:rPr>
              <a:t>✓ Droit de la personne (respect sphère privée) </a:t>
            </a:r>
          </a:p>
          <a:p>
            <a:pPr marL="114300" indent="0" defTabSz="914400">
              <a:spcAft>
                <a:spcPts val="600"/>
              </a:spcAft>
              <a:buNone/>
            </a:pPr>
            <a:r>
              <a:rPr lang="en-US" b="0" i="0" u="none" strike="noStrike" cap="none">
                <a:sym typeface="Arial"/>
              </a:rPr>
              <a:t>✓ Soin pertinent, respectueux et discret</a:t>
            </a:r>
          </a:p>
          <a:p>
            <a:pPr marL="114300" indent="0" defTabSz="914400">
              <a:spcAft>
                <a:spcPts val="600"/>
              </a:spcAft>
              <a:buNone/>
            </a:pPr>
            <a:r>
              <a:rPr lang="en-US" b="0" i="0" u="none" strike="noStrike" cap="none">
                <a:sym typeface="Arial"/>
              </a:rPr>
              <a:t>✓ Reconnaissance de la personne </a:t>
            </a:r>
          </a:p>
          <a:p>
            <a:pPr marL="114300" indent="0" defTabSz="914400">
              <a:spcAft>
                <a:spcPts val="600"/>
              </a:spcAft>
              <a:buNone/>
            </a:pPr>
            <a:r>
              <a:rPr lang="en-US" b="0" i="0" u="none" strike="noStrike" cap="none">
                <a:sym typeface="Arial"/>
              </a:rPr>
              <a:t>✓ Respect de la personne dans son lieu de vie </a:t>
            </a:r>
          </a:p>
          <a:p>
            <a:pPr marL="114300" indent="0" defTabSz="914400">
              <a:spcAft>
                <a:spcPts val="600"/>
              </a:spcAft>
              <a:buNone/>
            </a:pPr>
            <a:r>
              <a:rPr lang="en-US" b="0" i="0" u="none" strike="noStrike" cap="none">
                <a:sym typeface="Arial"/>
              </a:rPr>
              <a:t>✓ Primauté de la personne dans l’organisation du soin </a:t>
            </a:r>
          </a:p>
          <a:p>
            <a:pPr marL="114300" indent="0" defTabSz="914400">
              <a:spcAft>
                <a:spcPts val="600"/>
              </a:spcAft>
              <a:buNone/>
            </a:pPr>
            <a:r>
              <a:rPr lang="en-US" b="0" i="0" u="none" strike="noStrike" cap="none">
                <a:sym typeface="Arial"/>
              </a:rPr>
              <a:t>✓ Reconnaissance des aidants et des proches </a:t>
            </a:r>
          </a:p>
          <a:p>
            <a:pPr marL="114300" indent="0" defTabSz="914400">
              <a:spcAft>
                <a:spcPts val="600"/>
              </a:spcAft>
              <a:buNone/>
            </a:pPr>
            <a:r>
              <a:rPr lang="en-US" b="0" i="0" u="none" strike="noStrike" cap="none">
                <a:sym typeface="Arial"/>
              </a:rPr>
              <a:t>✓ Reconnaissance des intervenants professionnels Source: </a:t>
            </a:r>
          </a:p>
          <a:p>
            <a:pPr marL="114300" indent="0" defTabSz="914400">
              <a:spcAft>
                <a:spcPts val="600"/>
              </a:spcAft>
              <a:buNone/>
            </a:pPr>
            <a:endParaRPr lang="en-US"/>
          </a:p>
          <a:p>
            <a:pPr marL="114300" indent="0" defTabSz="914400">
              <a:spcAft>
                <a:spcPts val="600"/>
              </a:spcAft>
              <a:buNone/>
            </a:pPr>
            <a:r>
              <a:rPr lang="en-US" b="0" i="0" u="none" strike="noStrike" cap="none">
                <a:sym typeface="Arial"/>
              </a:rPr>
              <a:t>https://fr.slideshare.net/EspaceEthiqueIDF/charte-ethique-et-relations-de-soin-au-domicile</a:t>
            </a:r>
          </a:p>
          <a:p>
            <a:pPr defTabSz="914400">
              <a:spcAft>
                <a:spcPts val="600"/>
              </a:spcAft>
            </a:pPr>
            <a:endParaRPr lang="en-US"/>
          </a:p>
        </p:txBody>
      </p:sp>
    </p:spTree>
    <p:extLst>
      <p:ext uri="{BB962C8B-B14F-4D97-AF65-F5344CB8AC3E}">
        <p14:creationId xmlns:p14="http://schemas.microsoft.com/office/powerpoint/2010/main" val="1582903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51136FD-BBB2-4EB4-A240-3E21EECF7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5D20A51-2FB4-A3B4-93CE-3E452701F834}"/>
              </a:ext>
            </a:extLst>
          </p:cNvPr>
          <p:cNvSpPr>
            <a:spLocks noGrp="1"/>
          </p:cNvSpPr>
          <p:nvPr>
            <p:ph type="title"/>
          </p:nvPr>
        </p:nvSpPr>
        <p:spPr>
          <a:xfrm>
            <a:off x="768096" y="438912"/>
            <a:ext cx="2834314" cy="1124712"/>
          </a:xfrm>
        </p:spPr>
        <p:txBody>
          <a:bodyPr vert="horz" lIns="91440" tIns="45720" rIns="91440" bIns="45720" rtlCol="0" anchor="ctr">
            <a:normAutofit/>
          </a:bodyPr>
          <a:lstStyle/>
          <a:p>
            <a:pPr defTabSz="914400">
              <a:spcBef>
                <a:spcPct val="0"/>
              </a:spcBef>
            </a:pPr>
            <a:r>
              <a:rPr lang="en-US" sz="5000" spc="100">
                <a:solidFill>
                  <a:srgbClr val="FFFFFF"/>
                </a:solidFill>
              </a:rPr>
              <a:t>Objectifs (2)</a:t>
            </a:r>
          </a:p>
        </p:txBody>
      </p:sp>
      <p:cxnSp>
        <p:nvCxnSpPr>
          <p:cNvPr id="28" name="Straight Connector 27">
            <a:extLst>
              <a:ext uri="{FF2B5EF4-FFF2-40B4-BE49-F238E27FC236}">
                <a16:creationId xmlns:a16="http://schemas.microsoft.com/office/drawing/2014/main" id="{C6826B28-36B0-4CC1-8EC8-EF9B88B3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8159A04A-71A8-B58A-2102-2FC782DC3650}"/>
              </a:ext>
            </a:extLst>
          </p:cNvPr>
          <p:cNvSpPr>
            <a:spLocks noGrp="1"/>
          </p:cNvSpPr>
          <p:nvPr>
            <p:ph type="body" idx="1"/>
          </p:nvPr>
        </p:nvSpPr>
        <p:spPr>
          <a:xfrm>
            <a:off x="768096" y="1714500"/>
            <a:ext cx="2843784" cy="2948940"/>
          </a:xfrm>
        </p:spPr>
        <p:txBody>
          <a:bodyPr vert="horz" lIns="45720" tIns="45720" rIns="45720" bIns="45720" rtlCol="0">
            <a:normAutofit/>
          </a:bodyPr>
          <a:lstStyle/>
          <a:p>
            <a:pPr defTabSz="914400">
              <a:spcAft>
                <a:spcPts val="600"/>
              </a:spcAft>
            </a:pPr>
            <a:r>
              <a:rPr lang="en-US" sz="1300">
                <a:solidFill>
                  <a:srgbClr val="FFFFFF"/>
                </a:solidFill>
              </a:rPr>
              <a:t>Citer des lieux d’exercice extrahospitalier </a:t>
            </a:r>
          </a:p>
          <a:p>
            <a:pPr marL="114300" indent="0" defTabSz="914400">
              <a:spcAft>
                <a:spcPts val="600"/>
              </a:spcAft>
              <a:buNone/>
            </a:pPr>
            <a:endParaRPr lang="en-US" sz="1300">
              <a:solidFill>
                <a:srgbClr val="FFFFFF"/>
              </a:solidFill>
            </a:endParaRPr>
          </a:p>
          <a:p>
            <a:pPr defTabSz="914400">
              <a:spcAft>
                <a:spcPts val="600"/>
              </a:spcAft>
            </a:pPr>
            <a:r>
              <a:rPr lang="en-US" sz="1300">
                <a:solidFill>
                  <a:srgbClr val="FFFFFF"/>
                </a:solidFill>
              </a:rPr>
              <a:t>Définir l’INAMI </a:t>
            </a:r>
          </a:p>
          <a:p>
            <a:pPr marL="114300" indent="0" defTabSz="914400">
              <a:spcAft>
                <a:spcPts val="600"/>
              </a:spcAft>
              <a:buNone/>
            </a:pPr>
            <a:endParaRPr lang="en-US" sz="1300">
              <a:solidFill>
                <a:srgbClr val="FFFFFF"/>
              </a:solidFill>
            </a:endParaRPr>
          </a:p>
          <a:p>
            <a:pPr defTabSz="914400">
              <a:spcAft>
                <a:spcPts val="600"/>
              </a:spcAft>
            </a:pPr>
            <a:r>
              <a:rPr lang="en-US" sz="1300">
                <a:solidFill>
                  <a:srgbClr val="FFFFFF"/>
                </a:solidFill>
              </a:rPr>
              <a:t>Citer les missions de l’INAMI</a:t>
            </a:r>
          </a:p>
          <a:p>
            <a:pPr marL="114300" indent="0" defTabSz="914400">
              <a:spcAft>
                <a:spcPts val="600"/>
              </a:spcAft>
              <a:buNone/>
            </a:pPr>
            <a:endParaRPr lang="en-US" sz="1300">
              <a:solidFill>
                <a:srgbClr val="FFFFFF"/>
              </a:solidFill>
            </a:endParaRPr>
          </a:p>
          <a:p>
            <a:pPr defTabSz="914400">
              <a:spcAft>
                <a:spcPts val="600"/>
              </a:spcAft>
            </a:pPr>
            <a:r>
              <a:rPr lang="en-US" sz="1300">
                <a:solidFill>
                  <a:srgbClr val="FFFFFF"/>
                </a:solidFill>
              </a:rPr>
              <a:t>Définir la Convention</a:t>
            </a:r>
          </a:p>
          <a:p>
            <a:pPr marL="114300" indent="0" defTabSz="914400">
              <a:spcAft>
                <a:spcPts val="600"/>
              </a:spcAft>
              <a:buNone/>
            </a:pPr>
            <a:endParaRPr lang="en-US" sz="1300">
              <a:solidFill>
                <a:srgbClr val="FFFFFF"/>
              </a:solidFill>
            </a:endParaRPr>
          </a:p>
          <a:p>
            <a:pPr defTabSz="914400">
              <a:spcAft>
                <a:spcPts val="600"/>
              </a:spcAft>
            </a:pPr>
            <a:r>
              <a:rPr lang="en-US" sz="1300">
                <a:solidFill>
                  <a:srgbClr val="FFFFFF"/>
                </a:solidFill>
              </a:rPr>
              <a:t>Déterminer comment est remboursée la patiente si la sage-femme est conventionnée ou pas</a:t>
            </a:r>
          </a:p>
          <a:p>
            <a:pPr defTabSz="914400">
              <a:spcAft>
                <a:spcPts val="600"/>
              </a:spcAft>
            </a:pPr>
            <a:endParaRPr lang="en-US" sz="1300">
              <a:solidFill>
                <a:srgbClr val="FFFFFF"/>
              </a:solidFill>
            </a:endParaRPr>
          </a:p>
          <a:p>
            <a:pPr marL="114300" indent="0" defTabSz="914400">
              <a:spcAft>
                <a:spcPts val="600"/>
              </a:spcAft>
              <a:buNone/>
            </a:pPr>
            <a:endParaRPr lang="en-US" sz="1300">
              <a:solidFill>
                <a:srgbClr val="FFFFFF"/>
              </a:solidFill>
            </a:endParaRPr>
          </a:p>
        </p:txBody>
      </p:sp>
      <p:pic>
        <p:nvPicPr>
          <p:cNvPr id="5" name="Image 4" descr="Une image contenant texte&#10;&#10;Description générée automatiquement">
            <a:extLst>
              <a:ext uri="{FF2B5EF4-FFF2-40B4-BE49-F238E27FC236}">
                <a16:creationId xmlns:a16="http://schemas.microsoft.com/office/drawing/2014/main" id="{09BD5272-1676-9A78-F2C7-30B53BE57C70}"/>
              </a:ext>
            </a:extLst>
          </p:cNvPr>
          <p:cNvPicPr>
            <a:picLocks noChangeAspect="1"/>
          </p:cNvPicPr>
          <p:nvPr/>
        </p:nvPicPr>
        <p:blipFill rotWithShape="1">
          <a:blip r:embed="rId2"/>
          <a:srcRect l="2186" r="-4" b="-4"/>
          <a:stretch/>
        </p:blipFill>
        <p:spPr>
          <a:xfrm>
            <a:off x="4572000" y="480060"/>
            <a:ext cx="4091940" cy="4183380"/>
          </a:xfrm>
          <a:prstGeom prst="rect">
            <a:avLst/>
          </a:prstGeom>
        </p:spPr>
      </p:pic>
    </p:spTree>
    <p:extLst>
      <p:ext uri="{BB962C8B-B14F-4D97-AF65-F5344CB8AC3E}">
        <p14:creationId xmlns:p14="http://schemas.microsoft.com/office/powerpoint/2010/main" val="776349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4"/>
        <p:cNvGrpSpPr/>
        <p:nvPr/>
      </p:nvGrpSpPr>
      <p:grpSpPr>
        <a:xfrm>
          <a:off x="0" y="0"/>
          <a:ext cx="0" cy="0"/>
          <a:chOff x="0" y="0"/>
          <a:chExt cx="0" cy="0"/>
        </a:xfrm>
      </p:grpSpPr>
      <p:cxnSp>
        <p:nvCxnSpPr>
          <p:cNvPr id="142" name="Straight Connector 140">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5" name="Google Shape;135;p26"/>
          <p:cNvSpPr txBox="1">
            <a:spLocks noGrp="1"/>
          </p:cNvSpPr>
          <p:nvPr>
            <p:ph type="body" idx="4294967295"/>
          </p:nvPr>
        </p:nvSpPr>
        <p:spPr>
          <a:xfrm>
            <a:off x="727991" y="784058"/>
            <a:ext cx="4550113"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dirty="0"/>
              <a:t>Et </a:t>
            </a:r>
            <a:r>
              <a:rPr lang="en-US" dirty="0" err="1"/>
              <a:t>parce</a:t>
            </a:r>
            <a:r>
              <a:rPr lang="en-US" dirty="0"/>
              <a:t> que </a:t>
            </a:r>
            <a:r>
              <a:rPr lang="en-US" dirty="0" err="1"/>
              <a:t>depuis</a:t>
            </a:r>
            <a:r>
              <a:rPr lang="en-US" dirty="0"/>
              <a:t> la </a:t>
            </a:r>
            <a:r>
              <a:rPr lang="en-US" dirty="0" err="1"/>
              <a:t>nuit</a:t>
            </a:r>
            <a:r>
              <a:rPr lang="en-US" dirty="0"/>
              <a:t> des temps les </a:t>
            </a:r>
            <a:r>
              <a:rPr lang="en-US" dirty="0" err="1"/>
              <a:t>futurs</a:t>
            </a:r>
            <a:r>
              <a:rPr lang="en-US" dirty="0"/>
              <a:t> parents </a:t>
            </a:r>
            <a:r>
              <a:rPr lang="en-US" dirty="0" err="1"/>
              <a:t>ont</a:t>
            </a:r>
            <a:r>
              <a:rPr lang="en-US" dirty="0"/>
              <a:t> des </a:t>
            </a:r>
            <a:r>
              <a:rPr lang="en-US" dirty="0" err="1"/>
              <a:t>craintes</a:t>
            </a:r>
            <a:r>
              <a:rPr lang="en-US" dirty="0"/>
              <a:t> vis à vis de la </a:t>
            </a:r>
            <a:r>
              <a:rPr lang="en-US" dirty="0" err="1"/>
              <a:t>grossesse</a:t>
            </a:r>
            <a:r>
              <a:rPr lang="en-US" dirty="0"/>
              <a:t>, de </a:t>
            </a:r>
            <a:r>
              <a:rPr lang="en-US" dirty="0" err="1"/>
              <a:t>l’accouchement</a:t>
            </a:r>
            <a:r>
              <a:rPr lang="en-US" dirty="0"/>
              <a:t> et du post partum.</a:t>
            </a:r>
          </a:p>
          <a:p>
            <a:pPr marL="0" lvl="0" indent="0" defTabSz="914400">
              <a:spcBef>
                <a:spcPts val="1600"/>
              </a:spcBef>
              <a:spcAft>
                <a:spcPts val="0"/>
              </a:spcAft>
              <a:buNone/>
            </a:pPr>
            <a:r>
              <a:rPr lang="en-US" dirty="0"/>
              <a:t>Que les </a:t>
            </a:r>
            <a:r>
              <a:rPr lang="en-US" dirty="0" err="1"/>
              <a:t>angoisses</a:t>
            </a:r>
            <a:r>
              <a:rPr lang="en-US" dirty="0"/>
              <a:t> </a:t>
            </a:r>
            <a:r>
              <a:rPr lang="en-US" dirty="0" err="1"/>
              <a:t>arrivent</a:t>
            </a:r>
            <a:r>
              <a:rPr lang="en-US" dirty="0"/>
              <a:t> à tout moment du jour et de la </a:t>
            </a:r>
            <a:r>
              <a:rPr lang="en-US" dirty="0" err="1"/>
              <a:t>nuit</a:t>
            </a:r>
            <a:r>
              <a:rPr lang="en-US" dirty="0"/>
              <a:t>,</a:t>
            </a:r>
          </a:p>
          <a:p>
            <a:pPr marL="0" lvl="0" indent="0" defTabSz="914400">
              <a:spcBef>
                <a:spcPts val="1600"/>
              </a:spcBef>
              <a:spcAft>
                <a:spcPts val="1600"/>
              </a:spcAft>
              <a:buNone/>
            </a:pPr>
            <a:r>
              <a:rPr lang="en-US" dirty="0"/>
              <a:t>Qui de </a:t>
            </a:r>
            <a:r>
              <a:rPr lang="en-US" dirty="0" err="1"/>
              <a:t>mieux</a:t>
            </a:r>
            <a:r>
              <a:rPr lang="en-US" dirty="0"/>
              <a:t> pour </a:t>
            </a:r>
            <a:r>
              <a:rPr lang="en-US" dirty="0" err="1"/>
              <a:t>répondre</a:t>
            </a:r>
            <a:r>
              <a:rPr lang="en-US" dirty="0"/>
              <a:t> à </a:t>
            </a:r>
            <a:r>
              <a:rPr lang="en-US" dirty="0" err="1"/>
              <a:t>toutes</a:t>
            </a:r>
            <a:r>
              <a:rPr lang="en-US" dirty="0"/>
              <a:t> </a:t>
            </a:r>
            <a:r>
              <a:rPr lang="en-US" dirty="0" err="1"/>
              <a:t>ces</a:t>
            </a:r>
            <a:r>
              <a:rPr lang="en-US" dirty="0"/>
              <a:t> </a:t>
            </a:r>
            <a:r>
              <a:rPr lang="en-US" dirty="0" err="1"/>
              <a:t>angoisses</a:t>
            </a:r>
            <a:r>
              <a:rPr lang="en-US" dirty="0"/>
              <a:t> que la sage femme?</a:t>
            </a:r>
          </a:p>
        </p:txBody>
      </p:sp>
      <p:pic>
        <p:nvPicPr>
          <p:cNvPr id="136" name="Google Shape;136;p26" descr="le-role-accompagnant-dune-sage-femme.jpeg"/>
          <p:cNvPicPr preferRelativeResize="0"/>
          <p:nvPr/>
        </p:nvPicPr>
        <p:blipFill rotWithShape="1">
          <a:blip r:embed="rId3"/>
          <a:srcRect l="49761" r="9140" b="2"/>
          <a:stretch/>
        </p:blipFill>
        <p:spPr>
          <a:xfrm>
            <a:off x="5664199" y="10"/>
            <a:ext cx="3479800" cy="514349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0"/>
        <p:cNvGrpSpPr/>
        <p:nvPr/>
      </p:nvGrpSpPr>
      <p:grpSpPr>
        <a:xfrm>
          <a:off x="0" y="0"/>
          <a:ext cx="0" cy="0"/>
          <a:chOff x="0" y="0"/>
          <a:chExt cx="0" cy="0"/>
        </a:xfrm>
      </p:grpSpPr>
      <p:sp>
        <p:nvSpPr>
          <p:cNvPr id="160" name="Rectangle 145">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161" name="Straight Connector 147">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3948079"/>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62" name="Rectangle 149">
            <a:extLst>
              <a:ext uri="{FF2B5EF4-FFF2-40B4-BE49-F238E27FC236}">
                <a16:creationId xmlns:a16="http://schemas.microsoft.com/office/drawing/2014/main" id="{4C0648FB-4388-443C-8D4E-4A9FF033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51">
            <a:extLst>
              <a:ext uri="{FF2B5EF4-FFF2-40B4-BE49-F238E27FC236}">
                <a16:creationId xmlns:a16="http://schemas.microsoft.com/office/drawing/2014/main" id="{4A8D762E-DA8D-419A-BA44-68B93D3D9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141" name="Google Shape;141;p27"/>
          <p:cNvSpPr txBox="1">
            <a:spLocks noGrp="1"/>
          </p:cNvSpPr>
          <p:nvPr>
            <p:ph type="title"/>
          </p:nvPr>
        </p:nvSpPr>
        <p:spPr>
          <a:xfrm>
            <a:off x="965199" y="732786"/>
            <a:ext cx="7213600" cy="2220735"/>
          </a:xfrm>
          <a:prstGeom prst="rect">
            <a:avLst/>
          </a:prstGeom>
        </p:spPr>
        <p:txBody>
          <a:bodyPr spcFirstLastPara="1" vert="horz" lIns="91440" tIns="45720" rIns="91440" bIns="45720" rtlCol="0" anchor="b" anchorCtr="0">
            <a:normAutofit/>
          </a:bodyPr>
          <a:lstStyle/>
          <a:p>
            <a:pPr marL="0" lvl="0" indent="0" algn="l" defTabSz="914400">
              <a:spcBef>
                <a:spcPct val="0"/>
              </a:spcBef>
              <a:spcAft>
                <a:spcPts val="0"/>
              </a:spcAft>
            </a:pPr>
            <a:r>
              <a:rPr lang="en-US" sz="5000" spc="200">
                <a:solidFill>
                  <a:srgbClr val="FFFFFF"/>
                </a:solidFill>
              </a:rPr>
              <a:t>3. INAMI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5"/>
        <p:cNvGrpSpPr/>
        <p:nvPr/>
      </p:nvGrpSpPr>
      <p:grpSpPr>
        <a:xfrm>
          <a:off x="0" y="0"/>
          <a:ext cx="0" cy="0"/>
          <a:chOff x="0" y="0"/>
          <a:chExt cx="0" cy="0"/>
        </a:xfrm>
      </p:grpSpPr>
      <p:cxnSp>
        <p:nvCxnSpPr>
          <p:cNvPr id="169" name="Straight Connector 168">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7" name="Google Shape;147;p28" descr="INAMI logo.JPG"/>
          <p:cNvPicPr preferRelativeResize="0"/>
          <p:nvPr/>
        </p:nvPicPr>
        <p:blipFill rotWithShape="1">
          <a:blip r:embed="rId3"/>
          <a:srcRect l="1938" r="24769" b="-1"/>
          <a:stretch/>
        </p:blipFill>
        <p:spPr>
          <a:xfrm>
            <a:off x="968622" y="899201"/>
            <a:ext cx="2362402" cy="2586638"/>
          </a:xfrm>
          <a:prstGeom prst="rect">
            <a:avLst/>
          </a:prstGeom>
          <a:noFill/>
        </p:spPr>
      </p:pic>
      <p:sp>
        <p:nvSpPr>
          <p:cNvPr id="146" name="Google Shape;146;p28"/>
          <p:cNvSpPr txBox="1">
            <a:spLocks noGrp="1"/>
          </p:cNvSpPr>
          <p:nvPr>
            <p:ph type="body" idx="4294967295"/>
          </p:nvPr>
        </p:nvSpPr>
        <p:spPr>
          <a:xfrm>
            <a:off x="3975822" y="1062990"/>
            <a:ext cx="4578351"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dirty="0"/>
              <a:t>INAMI= </a:t>
            </a:r>
            <a:r>
              <a:rPr lang="en-US" dirty="0" err="1"/>
              <a:t>Institut</a:t>
            </a:r>
            <a:r>
              <a:rPr lang="en-US" dirty="0"/>
              <a:t> National </a:t>
            </a:r>
            <a:r>
              <a:rPr lang="en-US" dirty="0" err="1"/>
              <a:t>d’Assurance</a:t>
            </a:r>
            <a:r>
              <a:rPr lang="en-US" dirty="0"/>
              <a:t> </a:t>
            </a:r>
            <a:r>
              <a:rPr lang="en-US" dirty="0" err="1"/>
              <a:t>Maladie-Invalidité</a:t>
            </a:r>
            <a:r>
              <a:rPr lang="en-US" dirty="0"/>
              <a:t> </a:t>
            </a:r>
            <a:r>
              <a:rPr lang="en-US" dirty="0" err="1"/>
              <a:t>est</a:t>
            </a:r>
            <a:r>
              <a:rPr lang="en-US" dirty="0"/>
              <a:t> </a:t>
            </a:r>
            <a:r>
              <a:rPr lang="en-US" dirty="0" err="1"/>
              <a:t>une</a:t>
            </a:r>
            <a:r>
              <a:rPr lang="en-US" dirty="0"/>
              <a:t> institution </a:t>
            </a:r>
            <a:r>
              <a:rPr lang="en-US" dirty="0" err="1"/>
              <a:t>fédérale</a:t>
            </a:r>
            <a:r>
              <a:rPr lang="en-US" dirty="0"/>
              <a:t> </a:t>
            </a:r>
            <a:r>
              <a:rPr lang="en-US" dirty="0" err="1"/>
              <a:t>publique</a:t>
            </a:r>
            <a:r>
              <a:rPr lang="en-US" dirty="0"/>
              <a:t> de </a:t>
            </a:r>
            <a:r>
              <a:rPr lang="en-US" dirty="0" err="1"/>
              <a:t>sécurité</a:t>
            </a:r>
            <a:r>
              <a:rPr lang="en-US" dirty="0"/>
              <a:t> </a:t>
            </a:r>
            <a:r>
              <a:rPr lang="en-US" dirty="0" err="1"/>
              <a:t>sociale</a:t>
            </a:r>
            <a:r>
              <a:rPr lang="en-US" dirty="0"/>
              <a:t>.</a:t>
            </a:r>
          </a:p>
          <a:p>
            <a:pPr marL="0" lvl="0" indent="0" defTabSz="914400">
              <a:spcBef>
                <a:spcPts val="1600"/>
              </a:spcBef>
              <a:spcAft>
                <a:spcPts val="0"/>
              </a:spcAft>
              <a:buNone/>
            </a:pPr>
            <a:r>
              <a:rPr lang="en-US" dirty="0"/>
              <a:t>L’INAMI a </a:t>
            </a:r>
            <a:r>
              <a:rPr lang="en-US" dirty="0" err="1"/>
              <a:t>une</a:t>
            </a:r>
            <a:r>
              <a:rPr lang="en-US" dirty="0"/>
              <a:t> double mission:</a:t>
            </a:r>
          </a:p>
          <a:p>
            <a:pPr marL="457200" lvl="0" indent="-342900" defTabSz="914400">
              <a:spcBef>
                <a:spcPts val="1600"/>
              </a:spcBef>
              <a:spcAft>
                <a:spcPts val="0"/>
              </a:spcAft>
              <a:buSzPts val="1800"/>
              <a:buChar char="●"/>
            </a:pPr>
            <a:r>
              <a:rPr lang="en-US" dirty="0" err="1"/>
              <a:t>Chaque</a:t>
            </a:r>
            <a:r>
              <a:rPr lang="en-US" dirty="0"/>
              <a:t> </a:t>
            </a:r>
            <a:r>
              <a:rPr lang="en-US" dirty="0" err="1"/>
              <a:t>assuré</a:t>
            </a:r>
            <a:r>
              <a:rPr lang="en-US" dirty="0"/>
              <a:t> social </a:t>
            </a:r>
            <a:r>
              <a:rPr lang="en-US" dirty="0" err="1"/>
              <a:t>quelque</a:t>
            </a:r>
            <a:r>
              <a:rPr lang="en-US" dirty="0"/>
              <a:t> </a:t>
            </a:r>
            <a:r>
              <a:rPr lang="en-US" dirty="0" err="1"/>
              <a:t>soit</a:t>
            </a:r>
            <a:r>
              <a:rPr lang="en-US" dirty="0"/>
              <a:t> </a:t>
            </a:r>
            <a:r>
              <a:rPr lang="en-US" dirty="0" err="1"/>
              <a:t>sa</a:t>
            </a:r>
            <a:r>
              <a:rPr lang="en-US" dirty="0"/>
              <a:t> situation a </a:t>
            </a:r>
            <a:r>
              <a:rPr lang="en-US" dirty="0" err="1"/>
              <a:t>accès</a:t>
            </a:r>
            <a:r>
              <a:rPr lang="en-US" dirty="0"/>
              <a:t> aux </a:t>
            </a:r>
            <a:r>
              <a:rPr lang="en-US" dirty="0" err="1"/>
              <a:t>soins</a:t>
            </a:r>
            <a:r>
              <a:rPr lang="en-US" dirty="0"/>
              <a:t> de </a:t>
            </a:r>
            <a:r>
              <a:rPr lang="en-US" dirty="0" err="1"/>
              <a:t>santé</a:t>
            </a:r>
            <a:r>
              <a:rPr lang="en-US" dirty="0"/>
              <a:t> de </a:t>
            </a:r>
            <a:r>
              <a:rPr lang="en-US" dirty="0" err="1"/>
              <a:t>qualité</a:t>
            </a:r>
            <a:r>
              <a:rPr lang="en-US" dirty="0"/>
              <a:t> et </a:t>
            </a:r>
            <a:r>
              <a:rPr lang="en-US" dirty="0" err="1"/>
              <a:t>obtiennent</a:t>
            </a:r>
            <a:r>
              <a:rPr lang="en-US" dirty="0"/>
              <a:t> un </a:t>
            </a:r>
            <a:r>
              <a:rPr lang="en-US" dirty="0" err="1"/>
              <a:t>remboursement</a:t>
            </a:r>
            <a:r>
              <a:rPr lang="en-US" dirty="0"/>
              <a:t>.</a:t>
            </a:r>
          </a:p>
          <a:p>
            <a:pPr marL="457200" lvl="0" indent="-342900" defTabSz="914400">
              <a:spcBef>
                <a:spcPts val="0"/>
              </a:spcBef>
              <a:spcAft>
                <a:spcPts val="0"/>
              </a:spcAft>
              <a:buSzPts val="1800"/>
              <a:buChar char="●"/>
            </a:pPr>
            <a:r>
              <a:rPr lang="en-US" dirty="0"/>
              <a:t>Assure un </a:t>
            </a:r>
            <a:r>
              <a:rPr lang="en-US" dirty="0" err="1"/>
              <a:t>revenu</a:t>
            </a:r>
            <a:r>
              <a:rPr lang="en-US" dirty="0"/>
              <a:t> de </a:t>
            </a:r>
            <a:r>
              <a:rPr lang="en-US" dirty="0" err="1"/>
              <a:t>remplacement</a:t>
            </a:r>
            <a:r>
              <a:rPr lang="en-US" dirty="0"/>
              <a:t> </a:t>
            </a:r>
            <a:r>
              <a:rPr lang="en-US" dirty="0" err="1"/>
              <a:t>adéquat</a:t>
            </a:r>
            <a:r>
              <a:rPr lang="en-US" dirty="0"/>
              <a:t> </a:t>
            </a:r>
            <a:r>
              <a:rPr lang="en-US" dirty="0" err="1"/>
              <a:t>en</a:t>
            </a:r>
            <a:r>
              <a:rPr lang="en-US" dirty="0"/>
              <a:t> </a:t>
            </a:r>
            <a:r>
              <a:rPr lang="en-US" dirty="0" err="1"/>
              <a:t>cas</a:t>
            </a:r>
            <a:r>
              <a:rPr lang="en-US" dirty="0"/>
              <a:t> </a:t>
            </a:r>
            <a:r>
              <a:rPr lang="en-US" dirty="0" err="1"/>
              <a:t>d’incapacité</a:t>
            </a:r>
            <a:r>
              <a:rPr lang="en-US" dirty="0"/>
              <a:t> de travail </a:t>
            </a:r>
            <a:r>
              <a:rPr lang="en-US" dirty="0" err="1"/>
              <a:t>ou</a:t>
            </a:r>
            <a:r>
              <a:rPr lang="en-US" dirty="0"/>
              <a:t> de congé de </a:t>
            </a:r>
            <a:r>
              <a:rPr lang="en-US" dirty="0" err="1"/>
              <a:t>maternité</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51"/>
        <p:cNvGrpSpPr/>
        <p:nvPr/>
      </p:nvGrpSpPr>
      <p:grpSpPr>
        <a:xfrm>
          <a:off x="0" y="0"/>
          <a:ext cx="0" cy="0"/>
          <a:chOff x="0" y="0"/>
          <a:chExt cx="0" cy="0"/>
        </a:xfrm>
      </p:grpSpPr>
      <p:cxnSp>
        <p:nvCxnSpPr>
          <p:cNvPr id="171" name="Straight Connector 156">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2" name="Rectangle 158">
            <a:extLst>
              <a:ext uri="{FF2B5EF4-FFF2-40B4-BE49-F238E27FC236}">
                <a16:creationId xmlns:a16="http://schemas.microsoft.com/office/drawing/2014/main" id="{7B2A1016-34C3-4BE4-94F4-F4215EA18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60">
            <a:extLst>
              <a:ext uri="{FF2B5EF4-FFF2-40B4-BE49-F238E27FC236}">
                <a16:creationId xmlns:a16="http://schemas.microsoft.com/office/drawing/2014/main" id="{4BBFA14D-8E4F-42D4-B5A0-9588A6A4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8" y="241298"/>
            <a:ext cx="8663391" cy="4660901"/>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 name="Straight Connector 162">
            <a:extLst>
              <a:ext uri="{FF2B5EF4-FFF2-40B4-BE49-F238E27FC236}">
                <a16:creationId xmlns:a16="http://schemas.microsoft.com/office/drawing/2014/main" id="{610B2B88-1A1B-486B-9366-918FE2E71D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2" name="Google Shape;152;p29"/>
          <p:cNvSpPr txBox="1">
            <a:spLocks noGrp="1"/>
          </p:cNvSpPr>
          <p:nvPr>
            <p:ph type="body" idx="4294967295"/>
          </p:nvPr>
        </p:nvSpPr>
        <p:spPr>
          <a:xfrm>
            <a:off x="768096" y="1714500"/>
            <a:ext cx="7747254" cy="2897228"/>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a:solidFill>
                  <a:srgbClr val="FFFFFF"/>
                </a:solidFill>
              </a:rPr>
              <a:t>L’INAMI est aussi un service d’évaluation et de contrôles médicaux: veille à l’application de la législation relative à l’INAMI au niveau de la pratique professionnelle.</a:t>
            </a:r>
          </a:p>
          <a:p>
            <a:pPr marL="0" lvl="0" indent="0" defTabSz="914400">
              <a:spcBef>
                <a:spcPts val="1600"/>
              </a:spcBef>
              <a:spcAft>
                <a:spcPts val="1600"/>
              </a:spcAft>
              <a:buNone/>
            </a:pPr>
            <a:r>
              <a:rPr lang="en-US">
                <a:solidFill>
                  <a:srgbClr val="FFFFFF"/>
                </a:solidFill>
              </a:rPr>
              <a:t>Il gère aussi le contrôle administratif et le fonctionnement du maximum à facturer, le système du remboursement préférentiel et le statut BIM en collaboration avec les mutuelles.</a:t>
            </a:r>
          </a:p>
        </p:txBody>
      </p:sp>
    </p:spTree>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0"/>
          <p:cNvSpPr txBox="1">
            <a:spLocks noGrp="1"/>
          </p:cNvSpPr>
          <p:nvPr>
            <p:ph type="body" idx="4294967295"/>
          </p:nvPr>
        </p:nvSpPr>
        <p:spPr>
          <a:xfrm>
            <a:off x="623888" y="1489075"/>
            <a:ext cx="8520112" cy="341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dirty="0"/>
              <a:t>A la fin des études est délivré un numéro d’INAMI</a:t>
            </a:r>
            <a:endParaRPr dirty="0"/>
          </a:p>
          <a:p>
            <a:pPr marL="0" lvl="0" indent="0" algn="l" rtl="0">
              <a:spcBef>
                <a:spcPts val="1600"/>
              </a:spcBef>
              <a:spcAft>
                <a:spcPts val="0"/>
              </a:spcAft>
              <a:buNone/>
            </a:pPr>
            <a:r>
              <a:rPr lang="fr" dirty="0"/>
              <a:t>Numéro indispensable pour pratiquer en milieu hospitalier et en extra-hospitalier.</a:t>
            </a:r>
            <a:endParaRPr dirty="0"/>
          </a:p>
          <a:p>
            <a:pPr marL="0" lvl="0" indent="0" algn="l" rtl="0">
              <a:spcBef>
                <a:spcPts val="1600"/>
              </a:spcBef>
              <a:spcAft>
                <a:spcPts val="0"/>
              </a:spcAft>
              <a:buNone/>
            </a:pPr>
            <a:r>
              <a:rPr lang="fr" dirty="0"/>
              <a:t>Numéro unique de 11 chiffres. Le premier détermine la discipline, 4 pour sage femme et praticien de l’art infirmier</a:t>
            </a:r>
            <a:endParaRPr dirty="0"/>
          </a:p>
          <a:p>
            <a:pPr marL="0" lvl="0" indent="0" algn="l" rtl="0">
              <a:spcBef>
                <a:spcPts val="1600"/>
              </a:spcBef>
              <a:spcAft>
                <a:spcPts val="0"/>
              </a:spcAft>
              <a:buNone/>
            </a:pPr>
            <a:r>
              <a:rPr lang="fr" dirty="0"/>
              <a:t>Différent des kinés, logopèdes…</a:t>
            </a: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158" name="Google Shape;158;p30" descr="code_inami.jpg"/>
          <p:cNvPicPr preferRelativeResize="0"/>
          <p:nvPr/>
        </p:nvPicPr>
        <p:blipFill>
          <a:blip r:embed="rId3">
            <a:alphaModFix/>
          </a:blip>
          <a:stretch>
            <a:fillRect/>
          </a:stretch>
        </p:blipFill>
        <p:spPr>
          <a:xfrm>
            <a:off x="3218172" y="3197854"/>
            <a:ext cx="5925828" cy="1747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2"/>
        <p:cNvGrpSpPr/>
        <p:nvPr/>
      </p:nvGrpSpPr>
      <p:grpSpPr>
        <a:xfrm>
          <a:off x="0" y="0"/>
          <a:ext cx="0" cy="0"/>
          <a:chOff x="0" y="0"/>
          <a:chExt cx="0" cy="0"/>
        </a:xfrm>
      </p:grpSpPr>
      <p:cxnSp>
        <p:nvCxnSpPr>
          <p:cNvPr id="184" name="Straight Connector 167">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3" name="Google Shape;163;p31"/>
          <p:cNvSpPr txBox="1">
            <a:spLocks noGrp="1"/>
          </p:cNvSpPr>
          <p:nvPr>
            <p:ph type="body" idx="4294967295"/>
          </p:nvPr>
        </p:nvSpPr>
        <p:spPr>
          <a:xfrm>
            <a:off x="768096" y="1714500"/>
            <a:ext cx="6013703"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a:t>Les 3 derniers numéros correspondent à la qualification du dispensateur de soins</a:t>
            </a:r>
          </a:p>
          <a:p>
            <a:pPr marL="457200" lvl="0" indent="-342900" defTabSz="914400">
              <a:spcBef>
                <a:spcPts val="1600"/>
              </a:spcBef>
              <a:spcAft>
                <a:spcPts val="0"/>
              </a:spcAft>
              <a:buSzPts val="1800"/>
              <a:buChar char="●"/>
            </a:pPr>
            <a:r>
              <a:rPr lang="en-US"/>
              <a:t>002 SF autorisées à effectuer des prestations obstétricales</a:t>
            </a:r>
          </a:p>
          <a:p>
            <a:pPr marL="457200" lvl="0" indent="-342900" defTabSz="914400">
              <a:spcBef>
                <a:spcPts val="0"/>
              </a:spcBef>
              <a:spcAft>
                <a:spcPts val="0"/>
              </a:spcAft>
              <a:buSzPts val="1800"/>
              <a:buChar char="●"/>
            </a:pPr>
            <a:r>
              <a:rPr lang="en-US"/>
              <a:t>003 SF autorisées à prescrire</a:t>
            </a:r>
          </a:p>
          <a:p>
            <a:pPr marL="457200" lvl="0" indent="-342900" defTabSz="914400">
              <a:spcBef>
                <a:spcPts val="0"/>
              </a:spcBef>
              <a:spcAft>
                <a:spcPts val="0"/>
              </a:spcAft>
              <a:buSzPts val="1800"/>
              <a:buChar char="●"/>
            </a:pPr>
            <a:r>
              <a:rPr lang="en-US"/>
              <a:t>401 Infirmières graduées et assimilées </a:t>
            </a:r>
          </a:p>
        </p:txBody>
      </p:sp>
      <p:sp>
        <p:nvSpPr>
          <p:cNvPr id="186" name="Rectangle 169">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2931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71">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95904"/>
            <a:ext cx="1715190" cy="152229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7"/>
        <p:cNvGrpSpPr/>
        <p:nvPr/>
      </p:nvGrpSpPr>
      <p:grpSpPr>
        <a:xfrm>
          <a:off x="0" y="0"/>
          <a:ext cx="0" cy="0"/>
          <a:chOff x="0" y="0"/>
          <a:chExt cx="0" cy="0"/>
        </a:xfrm>
      </p:grpSpPr>
      <p:cxnSp>
        <p:nvCxnSpPr>
          <p:cNvPr id="185" name="Straight Connector 172">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6" name="Rectangle 174">
            <a:extLst>
              <a:ext uri="{FF2B5EF4-FFF2-40B4-BE49-F238E27FC236}">
                <a16:creationId xmlns:a16="http://schemas.microsoft.com/office/drawing/2014/main" id="{B44D45E3-4DF6-4B95-8451-5D797F9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1998"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76">
            <a:extLst>
              <a:ext uri="{FF2B5EF4-FFF2-40B4-BE49-F238E27FC236}">
                <a16:creationId xmlns:a16="http://schemas.microsoft.com/office/drawing/2014/main" id="{68AE05E3-7F45-43EE-A365-CFFF658DEE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8" name="Google Shape;168;p32"/>
          <p:cNvSpPr txBox="1">
            <a:spLocks noGrp="1"/>
          </p:cNvSpPr>
          <p:nvPr>
            <p:ph type="body" idx="4294967295"/>
          </p:nvPr>
        </p:nvSpPr>
        <p:spPr>
          <a:xfrm>
            <a:off x="768096" y="1714500"/>
            <a:ext cx="3291840" cy="294894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sz="1400"/>
              <a:t>Ce numéro doit apparaître sur tous les documents officiels (attestations de soins, courriers, prescriptions…)</a:t>
            </a:r>
          </a:p>
          <a:p>
            <a:pPr marL="0" lvl="0" indent="0" defTabSz="914400">
              <a:spcBef>
                <a:spcPts val="1600"/>
              </a:spcBef>
              <a:spcAft>
                <a:spcPts val="0"/>
              </a:spcAft>
              <a:buNone/>
            </a:pPr>
            <a:r>
              <a:rPr lang="en-US" sz="1400"/>
              <a:t>Le numéro donne accès aux attestations de soins qui permettent la tarification des actes sage femme.</a:t>
            </a:r>
          </a:p>
          <a:p>
            <a:pPr marL="0" lvl="0" indent="0" defTabSz="914400">
              <a:spcBef>
                <a:spcPts val="1600"/>
              </a:spcBef>
              <a:spcAft>
                <a:spcPts val="1600"/>
              </a:spcAft>
              <a:buNone/>
            </a:pPr>
            <a:endParaRPr lang="en-US" sz="1400"/>
          </a:p>
        </p:txBody>
      </p:sp>
      <p:pic>
        <p:nvPicPr>
          <p:cNvPr id="3" name="Image 2" descr="Une image contenant texte&#10;&#10;Description générée automatiquement">
            <a:extLst>
              <a:ext uri="{FF2B5EF4-FFF2-40B4-BE49-F238E27FC236}">
                <a16:creationId xmlns:a16="http://schemas.microsoft.com/office/drawing/2014/main" id="{1BA2B793-5909-2484-7C68-CD3BD83844B2}"/>
              </a:ext>
            </a:extLst>
          </p:cNvPr>
          <p:cNvPicPr>
            <a:picLocks noChangeAspect="1"/>
          </p:cNvPicPr>
          <p:nvPr/>
        </p:nvPicPr>
        <p:blipFill rotWithShape="1">
          <a:blip r:embed="rId3"/>
          <a:srcRect l="18249" r="15693" b="1"/>
          <a:stretch/>
        </p:blipFill>
        <p:spPr>
          <a:xfrm>
            <a:off x="5292087" y="720090"/>
            <a:ext cx="3131821" cy="370563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3"/>
        <p:cNvGrpSpPr/>
        <p:nvPr/>
      </p:nvGrpSpPr>
      <p:grpSpPr>
        <a:xfrm>
          <a:off x="0" y="0"/>
          <a:ext cx="0" cy="0"/>
          <a:chOff x="0" y="0"/>
          <a:chExt cx="0" cy="0"/>
        </a:xfrm>
      </p:grpSpPr>
      <p:cxnSp>
        <p:nvCxnSpPr>
          <p:cNvPr id="190" name="Straight Connector 178">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1" name="Rectangle 180">
            <a:extLst>
              <a:ext uri="{FF2B5EF4-FFF2-40B4-BE49-F238E27FC236}">
                <a16:creationId xmlns:a16="http://schemas.microsoft.com/office/drawing/2014/main" id="{BC82E0D7-37D0-4C31-B2DA-233C8F10C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241299"/>
            <a:ext cx="6823143" cy="46117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Connector 182">
            <a:extLst>
              <a:ext uri="{FF2B5EF4-FFF2-40B4-BE49-F238E27FC236}">
                <a16:creationId xmlns:a16="http://schemas.microsoft.com/office/drawing/2014/main" id="{1AD3A364-FD48-4C42-B623-DAD0C3ED6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74" name="Google Shape;174;p33"/>
          <p:cNvSpPr txBox="1">
            <a:spLocks noGrp="1"/>
          </p:cNvSpPr>
          <p:nvPr>
            <p:ph type="body" idx="4294967295"/>
          </p:nvPr>
        </p:nvSpPr>
        <p:spPr>
          <a:xfrm>
            <a:off x="768096" y="1714500"/>
            <a:ext cx="6055614" cy="2897228"/>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dirty="0">
                <a:solidFill>
                  <a:srgbClr val="FFFFFF"/>
                </a:solidFill>
              </a:rPr>
              <a:t>Le </a:t>
            </a:r>
            <a:r>
              <a:rPr lang="en-US">
                <a:solidFill>
                  <a:srgbClr val="FFFFFF"/>
                </a:solidFill>
              </a:rPr>
              <a:t>numéro</a:t>
            </a:r>
            <a:r>
              <a:rPr lang="en-US" dirty="0">
                <a:solidFill>
                  <a:srgbClr val="FFFFFF"/>
                </a:solidFill>
              </a:rPr>
              <a:t> </a:t>
            </a:r>
            <a:r>
              <a:rPr lang="en-US">
                <a:solidFill>
                  <a:srgbClr val="FFFFFF"/>
                </a:solidFill>
              </a:rPr>
              <a:t>est</a:t>
            </a:r>
            <a:r>
              <a:rPr lang="en-US" dirty="0">
                <a:solidFill>
                  <a:srgbClr val="FFFFFF"/>
                </a:solidFill>
              </a:rPr>
              <a:t> </a:t>
            </a:r>
            <a:r>
              <a:rPr lang="en-US">
                <a:solidFill>
                  <a:srgbClr val="FFFFFF"/>
                </a:solidFill>
              </a:rPr>
              <a:t>précédé</a:t>
            </a:r>
            <a:r>
              <a:rPr lang="en-US" dirty="0">
                <a:solidFill>
                  <a:srgbClr val="FFFFFF"/>
                </a:solidFill>
              </a:rPr>
              <a:t> du 1 </a:t>
            </a:r>
            <a:r>
              <a:rPr lang="en-US">
                <a:solidFill>
                  <a:srgbClr val="FFFFFF"/>
                </a:solidFill>
              </a:rPr>
              <a:t>si</a:t>
            </a:r>
            <a:r>
              <a:rPr lang="en-US" dirty="0">
                <a:solidFill>
                  <a:srgbClr val="FFFFFF"/>
                </a:solidFill>
              </a:rPr>
              <a:t> on </a:t>
            </a:r>
            <a:r>
              <a:rPr lang="en-US">
                <a:solidFill>
                  <a:srgbClr val="FFFFFF"/>
                </a:solidFill>
              </a:rPr>
              <a:t>adhère</a:t>
            </a:r>
            <a:r>
              <a:rPr lang="en-US" dirty="0">
                <a:solidFill>
                  <a:srgbClr val="FFFFFF"/>
                </a:solidFill>
              </a:rPr>
              <a:t> à la convention des </a:t>
            </a:r>
            <a:r>
              <a:rPr lang="en-US">
                <a:solidFill>
                  <a:srgbClr val="FFFFFF"/>
                </a:solidFill>
              </a:rPr>
              <a:t>mutuelles</a:t>
            </a:r>
            <a:r>
              <a:rPr lang="en-US" dirty="0">
                <a:solidFill>
                  <a:srgbClr val="FFFFFF"/>
                </a:solidFill>
              </a:rPr>
              <a:t>.</a:t>
            </a:r>
          </a:p>
          <a:p>
            <a:pPr marL="0" lvl="0" indent="0" defTabSz="914400">
              <a:spcBef>
                <a:spcPts val="1600"/>
              </a:spcBef>
              <a:spcAft>
                <a:spcPts val="0"/>
              </a:spcAft>
              <a:buNone/>
            </a:pPr>
            <a:r>
              <a:rPr lang="en-US" dirty="0">
                <a:solidFill>
                  <a:srgbClr val="FFFFFF"/>
                </a:solidFill>
              </a:rPr>
              <a:t>Convention = </a:t>
            </a:r>
          </a:p>
          <a:p>
            <a:pPr marL="457200" lvl="0" indent="-342900" defTabSz="914400">
              <a:spcBef>
                <a:spcPts val="1600"/>
              </a:spcBef>
              <a:spcAft>
                <a:spcPts val="0"/>
              </a:spcAft>
              <a:buSzPts val="1800"/>
              <a:buChar char="●"/>
            </a:pPr>
            <a:r>
              <a:rPr lang="en-US" dirty="0">
                <a:solidFill>
                  <a:srgbClr val="FFFFFF"/>
                </a:solidFill>
              </a:rPr>
              <a:t>Meilleur </a:t>
            </a:r>
            <a:r>
              <a:rPr lang="en-US">
                <a:solidFill>
                  <a:srgbClr val="FFFFFF"/>
                </a:solidFill>
              </a:rPr>
              <a:t>remboursement</a:t>
            </a:r>
            <a:r>
              <a:rPr lang="en-US" dirty="0">
                <a:solidFill>
                  <a:srgbClr val="FFFFFF"/>
                </a:solidFill>
              </a:rPr>
              <a:t> pour les </a:t>
            </a:r>
            <a:r>
              <a:rPr lang="en-US">
                <a:solidFill>
                  <a:srgbClr val="FFFFFF"/>
                </a:solidFill>
              </a:rPr>
              <a:t>patientes</a:t>
            </a:r>
            <a:endParaRPr lang="en-US" dirty="0">
              <a:solidFill>
                <a:srgbClr val="FFFFFF"/>
              </a:solidFill>
            </a:endParaRPr>
          </a:p>
          <a:p>
            <a:pPr marL="457200" lvl="0" indent="-342900" defTabSz="914400">
              <a:spcBef>
                <a:spcPts val="0"/>
              </a:spcBef>
              <a:spcAft>
                <a:spcPts val="0"/>
              </a:spcAft>
              <a:buSzPts val="1800"/>
              <a:buChar char="●"/>
            </a:pPr>
            <a:r>
              <a:rPr lang="en-US">
                <a:solidFill>
                  <a:srgbClr val="FFFFFF"/>
                </a:solidFill>
              </a:rPr>
              <a:t>Seules</a:t>
            </a:r>
            <a:r>
              <a:rPr lang="en-US" dirty="0">
                <a:solidFill>
                  <a:srgbClr val="FFFFFF"/>
                </a:solidFill>
              </a:rPr>
              <a:t> les </a:t>
            </a:r>
            <a:r>
              <a:rPr lang="en-US">
                <a:solidFill>
                  <a:srgbClr val="FFFFFF"/>
                </a:solidFill>
              </a:rPr>
              <a:t>préparations</a:t>
            </a:r>
            <a:r>
              <a:rPr lang="en-US" dirty="0">
                <a:solidFill>
                  <a:srgbClr val="FFFFFF"/>
                </a:solidFill>
              </a:rPr>
              <a:t> à la naissance </a:t>
            </a:r>
            <a:r>
              <a:rPr lang="en-US">
                <a:solidFill>
                  <a:srgbClr val="FFFFFF"/>
                </a:solidFill>
              </a:rPr>
              <a:t>peuvent</a:t>
            </a:r>
            <a:r>
              <a:rPr lang="en-US" dirty="0">
                <a:solidFill>
                  <a:srgbClr val="FFFFFF"/>
                </a:solidFill>
              </a:rPr>
              <a:t> </a:t>
            </a:r>
            <a:r>
              <a:rPr lang="en-US">
                <a:solidFill>
                  <a:srgbClr val="FFFFFF"/>
                </a:solidFill>
              </a:rPr>
              <a:t>être</a:t>
            </a:r>
            <a:r>
              <a:rPr lang="en-US" dirty="0">
                <a:solidFill>
                  <a:srgbClr val="FFFFFF"/>
                </a:solidFill>
              </a:rPr>
              <a:t> </a:t>
            </a:r>
            <a:r>
              <a:rPr lang="en-US">
                <a:solidFill>
                  <a:srgbClr val="FFFFFF"/>
                </a:solidFill>
              </a:rPr>
              <a:t>majorées</a:t>
            </a:r>
            <a:r>
              <a:rPr lang="en-US" dirty="0">
                <a:solidFill>
                  <a:srgbClr val="FFFFFF"/>
                </a:solidFill>
              </a:rPr>
              <a:t> </a:t>
            </a:r>
            <a:r>
              <a:rPr lang="en-US">
                <a:solidFill>
                  <a:srgbClr val="FFFFFF"/>
                </a:solidFill>
              </a:rPr>
              <a:t>si</a:t>
            </a:r>
            <a:r>
              <a:rPr lang="en-US" dirty="0">
                <a:solidFill>
                  <a:srgbClr val="FFFFFF"/>
                </a:solidFill>
              </a:rPr>
              <a:t> </a:t>
            </a:r>
            <a:r>
              <a:rPr lang="en-US">
                <a:solidFill>
                  <a:srgbClr val="FFFFFF"/>
                </a:solidFill>
              </a:rPr>
              <a:t>conventionnée</a:t>
            </a:r>
            <a:endParaRPr lang="en-US" dirty="0">
              <a:solidFill>
                <a:srgbClr val="FFFFFF"/>
              </a:solidFill>
            </a:endParaRPr>
          </a:p>
          <a:p>
            <a:pPr marL="457200" lvl="0" indent="-342900" defTabSz="914400">
              <a:spcBef>
                <a:spcPts val="0"/>
              </a:spcBef>
              <a:spcAft>
                <a:spcPts val="0"/>
              </a:spcAft>
              <a:buSzPts val="1800"/>
              <a:buChar char="●"/>
            </a:pPr>
            <a:r>
              <a:rPr lang="en-US" dirty="0">
                <a:solidFill>
                  <a:srgbClr val="FFFFFF"/>
                </a:solidFill>
              </a:rPr>
              <a:t>Le </a:t>
            </a:r>
            <a:r>
              <a:rPr lang="en-US">
                <a:solidFill>
                  <a:srgbClr val="FFFFFF"/>
                </a:solidFill>
              </a:rPr>
              <a:t>tarif</a:t>
            </a:r>
            <a:r>
              <a:rPr lang="en-US" dirty="0">
                <a:solidFill>
                  <a:srgbClr val="FFFFFF"/>
                </a:solidFill>
              </a:rPr>
              <a:t> pour </a:t>
            </a:r>
            <a:r>
              <a:rPr lang="en-US">
                <a:solidFill>
                  <a:srgbClr val="FFFFFF"/>
                </a:solidFill>
              </a:rPr>
              <a:t>chaque</a:t>
            </a:r>
            <a:r>
              <a:rPr lang="en-US" dirty="0">
                <a:solidFill>
                  <a:srgbClr val="FFFFFF"/>
                </a:solidFill>
              </a:rPr>
              <a:t> prestation </a:t>
            </a:r>
            <a:r>
              <a:rPr lang="en-US">
                <a:solidFill>
                  <a:srgbClr val="FFFFFF"/>
                </a:solidFill>
              </a:rPr>
              <a:t>est</a:t>
            </a:r>
            <a:r>
              <a:rPr lang="en-US" dirty="0">
                <a:solidFill>
                  <a:srgbClr val="FFFFFF"/>
                </a:solidFill>
              </a:rPr>
              <a:t> </a:t>
            </a:r>
            <a:r>
              <a:rPr lang="en-US">
                <a:solidFill>
                  <a:srgbClr val="FFFFFF"/>
                </a:solidFill>
              </a:rPr>
              <a:t>imposé</a:t>
            </a:r>
            <a:r>
              <a:rPr lang="en-US" dirty="0">
                <a:solidFill>
                  <a:srgbClr val="FFFFFF"/>
                </a:solidFill>
              </a:rPr>
              <a:t>, </a:t>
            </a:r>
            <a:r>
              <a:rPr lang="en-US">
                <a:solidFill>
                  <a:srgbClr val="FFFFFF"/>
                </a:solidFill>
              </a:rPr>
              <a:t>si</a:t>
            </a:r>
            <a:r>
              <a:rPr lang="en-US" dirty="0">
                <a:solidFill>
                  <a:srgbClr val="FFFFFF"/>
                </a:solidFill>
              </a:rPr>
              <a:t> non </a:t>
            </a:r>
            <a:r>
              <a:rPr lang="en-US">
                <a:solidFill>
                  <a:srgbClr val="FFFFFF"/>
                </a:solidFill>
              </a:rPr>
              <a:t>conventionnée</a:t>
            </a:r>
            <a:r>
              <a:rPr lang="en-US" dirty="0">
                <a:solidFill>
                  <a:srgbClr val="FFFFFF"/>
                </a:solidFill>
              </a:rPr>
              <a:t> on </a:t>
            </a:r>
            <a:r>
              <a:rPr lang="en-US">
                <a:solidFill>
                  <a:srgbClr val="FFFFFF"/>
                </a:solidFill>
              </a:rPr>
              <a:t>peut</a:t>
            </a:r>
            <a:r>
              <a:rPr lang="en-US" dirty="0">
                <a:solidFill>
                  <a:srgbClr val="FFFFFF"/>
                </a:solidFill>
              </a:rPr>
              <a:t> demander </a:t>
            </a:r>
            <a:r>
              <a:rPr lang="en-US">
                <a:solidFill>
                  <a:srgbClr val="FFFFFF"/>
                </a:solidFill>
              </a:rPr>
              <a:t>ce</a:t>
            </a:r>
            <a:r>
              <a:rPr lang="en-US" dirty="0">
                <a:solidFill>
                  <a:srgbClr val="FFFFFF"/>
                </a:solidFill>
              </a:rPr>
              <a:t> que </a:t>
            </a:r>
            <a:r>
              <a:rPr lang="en-US">
                <a:solidFill>
                  <a:srgbClr val="FFFFFF"/>
                </a:solidFill>
              </a:rPr>
              <a:t>l’on</a:t>
            </a:r>
            <a:r>
              <a:rPr lang="en-US" dirty="0">
                <a:solidFill>
                  <a:srgbClr val="FFFFFF"/>
                </a:solidFill>
              </a:rPr>
              <a:t> </a:t>
            </a:r>
            <a:r>
              <a:rPr lang="en-US">
                <a:solidFill>
                  <a:srgbClr val="FFFFFF"/>
                </a:solidFill>
              </a:rPr>
              <a:t>veut</a:t>
            </a:r>
            <a:r>
              <a:rPr lang="en-US" dirty="0">
                <a:solidFill>
                  <a:srgbClr val="FFFFFF"/>
                </a:solidFill>
              </a:rPr>
              <a:t> </a:t>
            </a:r>
            <a:r>
              <a:rPr lang="en-US">
                <a:solidFill>
                  <a:srgbClr val="FFFFFF"/>
                </a:solidFill>
              </a:rPr>
              <a:t>comme</a:t>
            </a:r>
            <a:r>
              <a:rPr lang="en-US" dirty="0">
                <a:solidFill>
                  <a:srgbClr val="FFFFFF"/>
                </a:solidFill>
              </a:rPr>
              <a:t> </a:t>
            </a:r>
            <a:r>
              <a:rPr lang="en-US">
                <a:solidFill>
                  <a:srgbClr val="FFFFFF"/>
                </a:solidFill>
              </a:rPr>
              <a:t>tarification</a:t>
            </a:r>
            <a:r>
              <a:rPr lang="en-US" dirty="0">
                <a:solidFill>
                  <a:srgbClr val="FFFFFF"/>
                </a:solidFill>
              </a:rPr>
              <a:t>.</a:t>
            </a:r>
          </a:p>
          <a:p>
            <a:pPr marL="0" lvl="0" indent="0" defTabSz="914400">
              <a:spcBef>
                <a:spcPts val="1600"/>
              </a:spcBef>
              <a:spcAft>
                <a:spcPts val="0"/>
              </a:spcAft>
              <a:buNone/>
            </a:pPr>
            <a:endParaRPr lang="en-US" dirty="0">
              <a:solidFill>
                <a:srgbClr val="FFFFFF"/>
              </a:solidFill>
            </a:endParaRPr>
          </a:p>
          <a:p>
            <a:pPr marL="0" lvl="0" indent="0" defTabSz="914400">
              <a:spcBef>
                <a:spcPts val="1600"/>
              </a:spcBef>
              <a:spcAft>
                <a:spcPts val="1600"/>
              </a:spcAft>
              <a:buNone/>
            </a:pPr>
            <a:endParaRPr lang="en-US" dirty="0">
              <a:solidFill>
                <a:srgbClr val="FFFFFF"/>
              </a:solidFill>
            </a:endParaRPr>
          </a:p>
        </p:txBody>
      </p:sp>
      <p:sp>
        <p:nvSpPr>
          <p:cNvPr id="193" name="Rectangle 184">
            <a:extLst>
              <a:ext uri="{FF2B5EF4-FFF2-40B4-BE49-F238E27FC236}">
                <a16:creationId xmlns:a16="http://schemas.microsoft.com/office/drawing/2014/main" id="{F9F40211-4307-4706-AE59-83AC153FB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460882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8"/>
        <p:cNvGrpSpPr/>
        <p:nvPr/>
      </p:nvGrpSpPr>
      <p:grpSpPr>
        <a:xfrm>
          <a:off x="0" y="0"/>
          <a:ext cx="0" cy="0"/>
          <a:chOff x="0" y="0"/>
          <a:chExt cx="0" cy="0"/>
        </a:xfrm>
      </p:grpSpPr>
      <p:cxnSp>
        <p:nvCxnSpPr>
          <p:cNvPr id="193" name="Straight Connector 185">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81" name="Google Shape;181;p34" descr="pansement.jpg"/>
          <p:cNvPicPr preferRelativeResize="0"/>
          <p:nvPr/>
        </p:nvPicPr>
        <p:blipFill rotWithShape="1">
          <a:blip r:embed="rId3"/>
          <a:srcRect t="24415" r="4119" b="3913"/>
          <a:stretch/>
        </p:blipFill>
        <p:spPr>
          <a:xfrm>
            <a:off x="0" y="0"/>
            <a:ext cx="9143980" cy="5143490"/>
          </a:xfrm>
          <a:prstGeom prst="rect">
            <a:avLst/>
          </a:prstGeom>
          <a:noFill/>
        </p:spPr>
      </p:pic>
      <p:sp>
        <p:nvSpPr>
          <p:cNvPr id="194" name="Rectangle 187">
            <a:extLst>
              <a:ext uri="{FF2B5EF4-FFF2-40B4-BE49-F238E27FC236}">
                <a16:creationId xmlns:a16="http://schemas.microsoft.com/office/drawing/2014/main" id="{FAD9FB75-5E1A-4AE8-99C7-1089F2031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51435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Straight Connector 189">
            <a:extLst>
              <a:ext uri="{FF2B5EF4-FFF2-40B4-BE49-F238E27FC236}">
                <a16:creationId xmlns:a16="http://schemas.microsoft.com/office/drawing/2014/main" id="{85BD3C60-BA10-42C4-9F11-282AEE6A2F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9" name="Google Shape;179;p34"/>
          <p:cNvSpPr txBox="1">
            <a:spLocks noGrp="1"/>
          </p:cNvSpPr>
          <p:nvPr>
            <p:ph type="body" idx="4294967295"/>
          </p:nvPr>
        </p:nvSpPr>
        <p:spPr>
          <a:xfrm>
            <a:off x="842793" y="962643"/>
            <a:ext cx="4550112"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sz="1500" dirty="0">
                <a:solidFill>
                  <a:srgbClr val="000000"/>
                </a:solidFill>
              </a:rPr>
              <a:t>Pour les sages femmes </a:t>
            </a:r>
            <a:r>
              <a:rPr lang="en-US" sz="1500" dirty="0" err="1">
                <a:solidFill>
                  <a:srgbClr val="000000"/>
                </a:solidFill>
              </a:rPr>
              <a:t>disposant</a:t>
            </a:r>
            <a:r>
              <a:rPr lang="en-US" sz="1500" dirty="0">
                <a:solidFill>
                  <a:srgbClr val="000000"/>
                </a:solidFill>
              </a:rPr>
              <a:t> du </a:t>
            </a:r>
            <a:r>
              <a:rPr lang="en-US" sz="1500" dirty="0" err="1">
                <a:solidFill>
                  <a:srgbClr val="000000"/>
                </a:solidFill>
              </a:rPr>
              <a:t>diplôme</a:t>
            </a:r>
            <a:r>
              <a:rPr lang="en-US" sz="1500" dirty="0">
                <a:solidFill>
                  <a:srgbClr val="000000"/>
                </a:solidFill>
              </a:rPr>
              <a:t> </a:t>
            </a:r>
            <a:r>
              <a:rPr lang="en-US" sz="1500" dirty="0" err="1">
                <a:solidFill>
                  <a:srgbClr val="000000"/>
                </a:solidFill>
              </a:rPr>
              <a:t>d’infirmière</a:t>
            </a:r>
            <a:r>
              <a:rPr lang="en-US" sz="1500" dirty="0">
                <a:solidFill>
                  <a:srgbClr val="000000"/>
                </a:solidFill>
              </a:rPr>
              <a:t> (</a:t>
            </a:r>
            <a:r>
              <a:rPr lang="en-US" sz="1500" dirty="0" err="1">
                <a:solidFill>
                  <a:srgbClr val="000000"/>
                </a:solidFill>
              </a:rPr>
              <a:t>ou</a:t>
            </a:r>
            <a:r>
              <a:rPr lang="en-US" sz="1500" dirty="0">
                <a:solidFill>
                  <a:srgbClr val="000000"/>
                </a:solidFill>
              </a:rPr>
              <a:t> </a:t>
            </a:r>
            <a:r>
              <a:rPr lang="en-US" sz="1500" dirty="0" err="1">
                <a:solidFill>
                  <a:srgbClr val="000000"/>
                </a:solidFill>
              </a:rPr>
              <a:t>celles</a:t>
            </a:r>
            <a:r>
              <a:rPr lang="en-US" sz="1500" dirty="0">
                <a:solidFill>
                  <a:srgbClr val="000000"/>
                </a:solidFill>
              </a:rPr>
              <a:t> </a:t>
            </a:r>
            <a:r>
              <a:rPr lang="en-US" sz="1500" dirty="0" err="1">
                <a:solidFill>
                  <a:srgbClr val="000000"/>
                </a:solidFill>
              </a:rPr>
              <a:t>diplômées</a:t>
            </a:r>
            <a:r>
              <a:rPr lang="en-US" sz="1500" dirty="0">
                <a:solidFill>
                  <a:srgbClr val="000000"/>
                </a:solidFill>
              </a:rPr>
              <a:t> </a:t>
            </a:r>
            <a:r>
              <a:rPr lang="en-US" sz="1500" dirty="0" err="1">
                <a:solidFill>
                  <a:srgbClr val="000000"/>
                </a:solidFill>
              </a:rPr>
              <a:t>jusqu’en</a:t>
            </a:r>
            <a:r>
              <a:rPr lang="en-US" sz="1500" dirty="0">
                <a:solidFill>
                  <a:srgbClr val="000000"/>
                </a:solidFill>
              </a:rPr>
              <a:t> 2018), </a:t>
            </a:r>
            <a:r>
              <a:rPr lang="en-US" sz="1500" dirty="0" err="1">
                <a:solidFill>
                  <a:srgbClr val="000000"/>
                </a:solidFill>
              </a:rPr>
              <a:t>elles</a:t>
            </a:r>
            <a:r>
              <a:rPr lang="en-US" sz="1500" dirty="0">
                <a:solidFill>
                  <a:srgbClr val="000000"/>
                </a:solidFill>
              </a:rPr>
              <a:t> </a:t>
            </a:r>
            <a:r>
              <a:rPr lang="en-US" sz="1500" dirty="0" err="1">
                <a:solidFill>
                  <a:srgbClr val="000000"/>
                </a:solidFill>
              </a:rPr>
              <a:t>peuvent</a:t>
            </a:r>
            <a:r>
              <a:rPr lang="en-US" sz="1500" dirty="0">
                <a:solidFill>
                  <a:srgbClr val="000000"/>
                </a:solidFill>
              </a:rPr>
              <a:t> </a:t>
            </a:r>
            <a:r>
              <a:rPr lang="en-US" sz="1500" dirty="0" err="1">
                <a:solidFill>
                  <a:srgbClr val="000000"/>
                </a:solidFill>
              </a:rPr>
              <a:t>aussi</a:t>
            </a:r>
            <a:r>
              <a:rPr lang="en-US" sz="1500" dirty="0">
                <a:solidFill>
                  <a:srgbClr val="000000"/>
                </a:solidFill>
              </a:rPr>
              <a:t> </a:t>
            </a:r>
            <a:r>
              <a:rPr lang="en-US" sz="1500" dirty="0" err="1">
                <a:solidFill>
                  <a:srgbClr val="000000"/>
                </a:solidFill>
              </a:rPr>
              <a:t>utiliser</a:t>
            </a:r>
            <a:r>
              <a:rPr lang="en-US" sz="1500" dirty="0">
                <a:solidFill>
                  <a:srgbClr val="000000"/>
                </a:solidFill>
              </a:rPr>
              <a:t> les codes </a:t>
            </a:r>
            <a:r>
              <a:rPr lang="en-US" sz="1500" dirty="0" err="1">
                <a:solidFill>
                  <a:srgbClr val="000000"/>
                </a:solidFill>
              </a:rPr>
              <a:t>infirmières</a:t>
            </a:r>
            <a:r>
              <a:rPr lang="en-US" sz="1500" dirty="0">
                <a:solidFill>
                  <a:srgbClr val="000000"/>
                </a:solidFill>
              </a:rPr>
              <a:t> à la condition de faire la </a:t>
            </a:r>
            <a:r>
              <a:rPr lang="en-US" sz="1500" dirty="0" err="1">
                <a:solidFill>
                  <a:srgbClr val="000000"/>
                </a:solidFill>
              </a:rPr>
              <a:t>demande</a:t>
            </a:r>
            <a:r>
              <a:rPr lang="en-US" sz="1500" dirty="0">
                <a:solidFill>
                  <a:srgbClr val="000000"/>
                </a:solidFill>
              </a:rPr>
              <a:t> d’un </a:t>
            </a:r>
            <a:r>
              <a:rPr lang="en-US" sz="1500" dirty="0" err="1">
                <a:solidFill>
                  <a:srgbClr val="000000"/>
                </a:solidFill>
              </a:rPr>
              <a:t>numéro</a:t>
            </a:r>
            <a:r>
              <a:rPr lang="en-US" sz="1500" dirty="0">
                <a:solidFill>
                  <a:srgbClr val="000000"/>
                </a:solidFill>
              </a:rPr>
              <a:t> INAMI </a:t>
            </a:r>
            <a:r>
              <a:rPr lang="en-US" sz="1500" dirty="0" err="1">
                <a:solidFill>
                  <a:srgbClr val="000000"/>
                </a:solidFill>
              </a:rPr>
              <a:t>soins</a:t>
            </a:r>
            <a:r>
              <a:rPr lang="en-US" sz="1500" dirty="0">
                <a:solidFill>
                  <a:srgbClr val="000000"/>
                </a:solidFill>
              </a:rPr>
              <a:t> </a:t>
            </a:r>
            <a:r>
              <a:rPr lang="en-US" sz="1500" dirty="0" err="1">
                <a:solidFill>
                  <a:srgbClr val="000000"/>
                </a:solidFill>
              </a:rPr>
              <a:t>infirmiers</a:t>
            </a:r>
            <a:endParaRPr lang="en-US" sz="1500" dirty="0">
              <a:solidFill>
                <a:srgbClr val="000000"/>
              </a:solidFill>
            </a:endParaRPr>
          </a:p>
          <a:p>
            <a:pPr marL="0" lvl="0" indent="0" defTabSz="914400">
              <a:spcBef>
                <a:spcPts val="1600"/>
              </a:spcBef>
              <a:spcAft>
                <a:spcPts val="0"/>
              </a:spcAft>
              <a:buNone/>
            </a:pPr>
            <a:endParaRPr lang="en-US" sz="1500" dirty="0">
              <a:solidFill>
                <a:srgbClr val="000000"/>
              </a:solidFill>
            </a:endParaRPr>
          </a:p>
          <a:p>
            <a:pPr marL="0" lvl="0" indent="0" defTabSz="914400">
              <a:spcBef>
                <a:spcPts val="1600"/>
              </a:spcBef>
              <a:spcAft>
                <a:spcPts val="0"/>
              </a:spcAft>
              <a:buNone/>
            </a:pPr>
            <a:r>
              <a:rPr lang="en-US" sz="1500" dirty="0" err="1">
                <a:solidFill>
                  <a:srgbClr val="000000"/>
                </a:solidFill>
              </a:rPr>
              <a:t>Possibilité</a:t>
            </a:r>
            <a:r>
              <a:rPr lang="en-US" sz="1500" dirty="0">
                <a:solidFill>
                  <a:srgbClr val="000000"/>
                </a:solidFill>
              </a:rPr>
              <a:t> de </a:t>
            </a:r>
            <a:r>
              <a:rPr lang="en-US" sz="1500" dirty="0" err="1">
                <a:solidFill>
                  <a:srgbClr val="000000"/>
                </a:solidFill>
              </a:rPr>
              <a:t>tarifer</a:t>
            </a:r>
            <a:r>
              <a:rPr lang="en-US" sz="1500" dirty="0">
                <a:solidFill>
                  <a:srgbClr val="000000"/>
                </a:solidFill>
              </a:rPr>
              <a:t> des </a:t>
            </a:r>
            <a:r>
              <a:rPr lang="en-US" sz="1500" dirty="0" err="1">
                <a:solidFill>
                  <a:srgbClr val="000000"/>
                </a:solidFill>
              </a:rPr>
              <a:t>actes</a:t>
            </a:r>
            <a:r>
              <a:rPr lang="en-US" sz="1500" dirty="0">
                <a:solidFill>
                  <a:srgbClr val="000000"/>
                </a:solidFill>
              </a:rPr>
              <a:t> </a:t>
            </a:r>
            <a:r>
              <a:rPr lang="en-US" sz="1500" dirty="0" err="1">
                <a:solidFill>
                  <a:srgbClr val="000000"/>
                </a:solidFill>
              </a:rPr>
              <a:t>infirmiers</a:t>
            </a:r>
            <a:r>
              <a:rPr lang="en-US" sz="1500" dirty="0">
                <a:solidFill>
                  <a:srgbClr val="000000"/>
                </a:solidFill>
              </a:rPr>
              <a:t> </a:t>
            </a:r>
            <a:r>
              <a:rPr lang="en-US" sz="1500" dirty="0" err="1">
                <a:solidFill>
                  <a:srgbClr val="000000"/>
                </a:solidFill>
              </a:rPr>
              <a:t>en</a:t>
            </a:r>
            <a:r>
              <a:rPr lang="en-US" sz="1500" dirty="0">
                <a:solidFill>
                  <a:srgbClr val="000000"/>
                </a:solidFill>
              </a:rPr>
              <a:t> plus de </a:t>
            </a:r>
            <a:r>
              <a:rPr lang="en-US" sz="1500" dirty="0" err="1">
                <a:solidFill>
                  <a:srgbClr val="000000"/>
                </a:solidFill>
              </a:rPr>
              <a:t>ceux</a:t>
            </a:r>
            <a:r>
              <a:rPr lang="en-US" sz="1500" dirty="0">
                <a:solidFill>
                  <a:srgbClr val="000000"/>
                </a:solidFill>
              </a:rPr>
              <a:t> de sage femme</a:t>
            </a:r>
          </a:p>
          <a:p>
            <a:pPr marL="0" lvl="0" indent="0" defTabSz="914400">
              <a:spcBef>
                <a:spcPts val="1600"/>
              </a:spcBef>
              <a:spcAft>
                <a:spcPts val="1600"/>
              </a:spcAft>
              <a:buNone/>
            </a:pPr>
            <a:r>
              <a:rPr lang="en-US" sz="1500" dirty="0">
                <a:solidFill>
                  <a:srgbClr val="000000"/>
                </a:solidFill>
              </a:rPr>
              <a:t>ex: </a:t>
            </a:r>
            <a:r>
              <a:rPr lang="en-US" sz="1500" dirty="0" err="1">
                <a:solidFill>
                  <a:srgbClr val="000000"/>
                </a:solidFill>
              </a:rPr>
              <a:t>pansements</a:t>
            </a:r>
            <a:r>
              <a:rPr lang="en-US" sz="1500" dirty="0">
                <a:solidFill>
                  <a:srgbClr val="000000"/>
                </a:solidFill>
              </a:rPr>
              <a:t> </a:t>
            </a:r>
            <a:r>
              <a:rPr lang="en-US" sz="1500" dirty="0" err="1">
                <a:solidFill>
                  <a:srgbClr val="000000"/>
                </a:solidFill>
              </a:rPr>
              <a:t>mèche-césarienne</a:t>
            </a:r>
            <a:r>
              <a:rPr lang="en-US" sz="1500" dirty="0">
                <a:solidFill>
                  <a:srgbClr val="000000"/>
                </a:solidFill>
              </a:rPr>
              <a:t>, injections </a:t>
            </a:r>
            <a:r>
              <a:rPr lang="en-US" sz="1500" dirty="0" err="1">
                <a:solidFill>
                  <a:srgbClr val="000000"/>
                </a:solidFill>
              </a:rPr>
              <a:t>rhogam</a:t>
            </a:r>
            <a:r>
              <a:rPr lang="en-US" sz="1500" dirty="0">
                <a:solidFill>
                  <a:srgbClr val="000000"/>
                </a:solidFill>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5"/>
        <p:cNvGrpSpPr/>
        <p:nvPr/>
      </p:nvGrpSpPr>
      <p:grpSpPr>
        <a:xfrm>
          <a:off x="0" y="0"/>
          <a:ext cx="0" cy="0"/>
          <a:chOff x="0" y="0"/>
          <a:chExt cx="0" cy="0"/>
        </a:xfrm>
      </p:grpSpPr>
      <p:graphicFrame>
        <p:nvGraphicFramePr>
          <p:cNvPr id="206" name="Google Shape;186;p35">
            <a:extLst>
              <a:ext uri="{FF2B5EF4-FFF2-40B4-BE49-F238E27FC236}">
                <a16:creationId xmlns:a16="http://schemas.microsoft.com/office/drawing/2014/main" id="{60234369-52C8-2AFF-A989-806799C89D7F}"/>
              </a:ext>
            </a:extLst>
          </p:cNvPr>
          <p:cNvGraphicFramePr/>
          <p:nvPr>
            <p:extLst>
              <p:ext uri="{D42A27DB-BD31-4B8C-83A1-F6EECF244321}">
                <p14:modId xmlns:p14="http://schemas.microsoft.com/office/powerpoint/2010/main" val="1324663883"/>
              </p:ext>
            </p:extLst>
          </p:nvPr>
        </p:nvGraphicFramePr>
        <p:xfrm>
          <a:off x="1188739" y="1063228"/>
          <a:ext cx="7290197" cy="3017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82B35D7-DDE5-43C6-6149-B102755C1097}"/>
              </a:ext>
            </a:extLst>
          </p:cNvPr>
          <p:cNvSpPr>
            <a:spLocks noGrp="1"/>
          </p:cNvSpPr>
          <p:nvPr>
            <p:ph type="title"/>
          </p:nvPr>
        </p:nvSpPr>
        <p:spPr>
          <a:xfrm>
            <a:off x="482601" y="482600"/>
            <a:ext cx="2561709" cy="4178299"/>
          </a:xfrm>
        </p:spPr>
        <p:txBody>
          <a:bodyPr vert="horz" lIns="91440" tIns="45720" rIns="91440" bIns="45720" rtlCol="0" anchor="ctr">
            <a:normAutofit/>
          </a:bodyPr>
          <a:lstStyle/>
          <a:p>
            <a:pPr defTabSz="914400">
              <a:spcBef>
                <a:spcPct val="0"/>
              </a:spcBef>
            </a:pPr>
            <a:r>
              <a:rPr lang="en-US" sz="5000" spc="100">
                <a:solidFill>
                  <a:srgbClr val="FFFFFF"/>
                </a:solidFill>
              </a:rPr>
              <a:t>Objectifs (3)</a:t>
            </a:r>
          </a:p>
        </p:txBody>
      </p:sp>
      <p:graphicFrame>
        <p:nvGraphicFramePr>
          <p:cNvPr id="18" name="Espace réservé du texte 2">
            <a:extLst>
              <a:ext uri="{FF2B5EF4-FFF2-40B4-BE49-F238E27FC236}">
                <a16:creationId xmlns:a16="http://schemas.microsoft.com/office/drawing/2014/main" id="{5B690D03-C6D6-BDD7-F4D9-FB75EB93BBC1}"/>
              </a:ext>
            </a:extLst>
          </p:cNvPr>
          <p:cNvGraphicFramePr/>
          <p:nvPr>
            <p:extLst>
              <p:ext uri="{D42A27DB-BD31-4B8C-83A1-F6EECF244321}">
                <p14:modId xmlns:p14="http://schemas.microsoft.com/office/powerpoint/2010/main" val="354400549"/>
              </p:ext>
            </p:extLst>
          </p:nvPr>
        </p:nvGraphicFramePr>
        <p:xfrm>
          <a:off x="4202906" y="715566"/>
          <a:ext cx="4231481" cy="369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9992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0"/>
        <p:cNvGrpSpPr/>
        <p:nvPr/>
      </p:nvGrpSpPr>
      <p:grpSpPr>
        <a:xfrm>
          <a:off x="0" y="0"/>
          <a:ext cx="0" cy="0"/>
          <a:chOff x="0" y="0"/>
          <a:chExt cx="0" cy="0"/>
        </a:xfrm>
      </p:grpSpPr>
      <p:cxnSp>
        <p:nvCxnSpPr>
          <p:cNvPr id="207" name="Straight Connector 196">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8" name="Rectangle 198">
            <a:extLst>
              <a:ext uri="{FF2B5EF4-FFF2-40B4-BE49-F238E27FC236}">
                <a16:creationId xmlns:a16="http://schemas.microsoft.com/office/drawing/2014/main" id="{C51136FD-BBB2-4EB4-A240-3E21EECF7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Google Shape;191;p36"/>
          <p:cNvSpPr txBox="1">
            <a:spLocks noGrp="1"/>
          </p:cNvSpPr>
          <p:nvPr>
            <p:ph type="title"/>
          </p:nvPr>
        </p:nvSpPr>
        <p:spPr>
          <a:xfrm>
            <a:off x="768096" y="438912"/>
            <a:ext cx="283431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500" spc="100">
                <a:solidFill>
                  <a:srgbClr val="FFFFFF"/>
                </a:solidFill>
              </a:rPr>
              <a:t>Tarification et remboursement</a:t>
            </a:r>
          </a:p>
        </p:txBody>
      </p:sp>
      <p:cxnSp>
        <p:nvCxnSpPr>
          <p:cNvPr id="209" name="Straight Connector 200">
            <a:extLst>
              <a:ext uri="{FF2B5EF4-FFF2-40B4-BE49-F238E27FC236}">
                <a16:creationId xmlns:a16="http://schemas.microsoft.com/office/drawing/2014/main" id="{C6826B28-36B0-4CC1-8EC8-EF9B88B3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92" name="Google Shape;192;p36"/>
          <p:cNvSpPr txBox="1">
            <a:spLocks noGrp="1"/>
          </p:cNvSpPr>
          <p:nvPr>
            <p:ph type="body" idx="1"/>
          </p:nvPr>
        </p:nvSpPr>
        <p:spPr>
          <a:xfrm>
            <a:off x="768096" y="1714500"/>
            <a:ext cx="2843784" cy="294894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a:solidFill>
                  <a:srgbClr val="FFFFFF"/>
                </a:solidFill>
              </a:rPr>
              <a:t>Cf sur le site sagefemme.be</a:t>
            </a:r>
          </a:p>
          <a:p>
            <a:pPr marL="0" lvl="0" indent="0" defTabSz="914400">
              <a:spcBef>
                <a:spcPts val="1600"/>
              </a:spcBef>
              <a:spcAft>
                <a:spcPts val="1600"/>
              </a:spcAft>
              <a:buNone/>
            </a:pPr>
            <a:r>
              <a:rPr lang="en-US">
                <a:solidFill>
                  <a:srgbClr val="FFFFFF"/>
                </a:solidFill>
              </a:rPr>
              <a:t>Photocopie</a:t>
            </a:r>
          </a:p>
        </p:txBody>
      </p:sp>
      <p:pic>
        <p:nvPicPr>
          <p:cNvPr id="3" name="Image 2" descr="Une image contenant table&#10;&#10;Description générée automatiquement">
            <a:extLst>
              <a:ext uri="{FF2B5EF4-FFF2-40B4-BE49-F238E27FC236}">
                <a16:creationId xmlns:a16="http://schemas.microsoft.com/office/drawing/2014/main" id="{E62F88F1-B0E5-E9B7-FE45-F7105A1C70B6}"/>
              </a:ext>
            </a:extLst>
          </p:cNvPr>
          <p:cNvPicPr>
            <a:picLocks noChangeAspect="1"/>
          </p:cNvPicPr>
          <p:nvPr/>
        </p:nvPicPr>
        <p:blipFill rotWithShape="1">
          <a:blip r:embed="rId3"/>
          <a:srcRect t="6071" r="-1" b="3450"/>
          <a:stretch/>
        </p:blipFill>
        <p:spPr>
          <a:xfrm>
            <a:off x="4572000" y="480060"/>
            <a:ext cx="4091940" cy="418338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6"/>
        <p:cNvGrpSpPr/>
        <p:nvPr/>
      </p:nvGrpSpPr>
      <p:grpSpPr>
        <a:xfrm>
          <a:off x="0" y="0"/>
          <a:ext cx="0" cy="0"/>
          <a:chOff x="0" y="0"/>
          <a:chExt cx="0" cy="0"/>
        </a:xfrm>
      </p:grpSpPr>
      <p:sp>
        <p:nvSpPr>
          <p:cNvPr id="225" name="Rectangle 211">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226" name="Straight Connector 213">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3948079"/>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227" name="Rectangle 215">
            <a:extLst>
              <a:ext uri="{FF2B5EF4-FFF2-40B4-BE49-F238E27FC236}">
                <a16:creationId xmlns:a16="http://schemas.microsoft.com/office/drawing/2014/main" id="{4C0648FB-4388-443C-8D4E-4A9FF033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17">
            <a:extLst>
              <a:ext uri="{FF2B5EF4-FFF2-40B4-BE49-F238E27FC236}">
                <a16:creationId xmlns:a16="http://schemas.microsoft.com/office/drawing/2014/main" id="{4A8D762E-DA8D-419A-BA44-68B93D3D9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207" name="Google Shape;207;p39"/>
          <p:cNvSpPr txBox="1">
            <a:spLocks noGrp="1"/>
          </p:cNvSpPr>
          <p:nvPr>
            <p:ph type="title"/>
          </p:nvPr>
        </p:nvSpPr>
        <p:spPr>
          <a:xfrm>
            <a:off x="965199" y="732786"/>
            <a:ext cx="7213600" cy="2220735"/>
          </a:xfrm>
          <a:prstGeom prst="rect">
            <a:avLst/>
          </a:prstGeom>
        </p:spPr>
        <p:txBody>
          <a:bodyPr spcFirstLastPara="1" vert="horz" lIns="91440" tIns="45720" rIns="91440" bIns="45720" rtlCol="0" anchor="b" anchorCtr="0">
            <a:normAutofit/>
          </a:bodyPr>
          <a:lstStyle/>
          <a:p>
            <a:pPr marL="0" lvl="0" indent="0" algn="l" defTabSz="914400">
              <a:spcBef>
                <a:spcPct val="0"/>
              </a:spcBef>
              <a:spcAft>
                <a:spcPts val="0"/>
              </a:spcAft>
            </a:pPr>
            <a:r>
              <a:rPr lang="en-US" sz="5000" spc="200">
                <a:solidFill>
                  <a:srgbClr val="FFFFFF"/>
                </a:solidFill>
              </a:rPr>
              <a:t>5. Les mutualités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1"/>
        <p:cNvGrpSpPr/>
        <p:nvPr/>
      </p:nvGrpSpPr>
      <p:grpSpPr>
        <a:xfrm>
          <a:off x="0" y="0"/>
          <a:ext cx="0" cy="0"/>
          <a:chOff x="0" y="0"/>
          <a:chExt cx="0" cy="0"/>
        </a:xfrm>
      </p:grpSpPr>
      <p:cxnSp>
        <p:nvCxnSpPr>
          <p:cNvPr id="225" name="Straight Connector 217">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2" name="Google Shape;212;p40"/>
          <p:cNvSpPr txBox="1">
            <a:spLocks noGrp="1"/>
          </p:cNvSpPr>
          <p:nvPr>
            <p:ph type="body" idx="4294967295"/>
          </p:nvPr>
        </p:nvSpPr>
        <p:spPr>
          <a:xfrm>
            <a:off x="768096" y="1714500"/>
            <a:ext cx="4550113"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a:t>En Belgique, les mutualités :</a:t>
            </a:r>
          </a:p>
          <a:p>
            <a:pPr marL="457200" lvl="0" indent="-342900" defTabSz="914400">
              <a:spcBef>
                <a:spcPts val="1600"/>
              </a:spcBef>
              <a:spcAft>
                <a:spcPts val="0"/>
              </a:spcAft>
              <a:buSzPts val="1800"/>
              <a:buChar char="●"/>
            </a:pPr>
            <a:r>
              <a:rPr lang="en-US"/>
              <a:t>Remboursent les prestations de santé</a:t>
            </a:r>
          </a:p>
          <a:p>
            <a:pPr marL="457200" lvl="0" indent="-342900" defTabSz="914400">
              <a:spcBef>
                <a:spcPts val="0"/>
              </a:spcBef>
              <a:spcAft>
                <a:spcPts val="0"/>
              </a:spcAft>
              <a:buSzPts val="1800"/>
              <a:buChar char="●"/>
            </a:pPr>
            <a:r>
              <a:rPr lang="en-US"/>
              <a:t>Accordent les indemnités</a:t>
            </a:r>
          </a:p>
          <a:p>
            <a:pPr marL="457200" lvl="0" indent="-342900" defTabSz="914400">
              <a:spcBef>
                <a:spcPts val="0"/>
              </a:spcBef>
              <a:spcAft>
                <a:spcPts val="0"/>
              </a:spcAft>
              <a:buSzPts val="1800"/>
              <a:buChar char="●"/>
            </a:pPr>
            <a:r>
              <a:rPr lang="en-US"/>
              <a:t>Participent aux discussions dans les différents comités de l’INAMI pour établir et adapter les règles relatives à ces prestations</a:t>
            </a:r>
          </a:p>
        </p:txBody>
      </p:sp>
      <p:pic>
        <p:nvPicPr>
          <p:cNvPr id="213" name="Google Shape;213;p40" descr="mc.gif"/>
          <p:cNvPicPr preferRelativeResize="0"/>
          <p:nvPr/>
        </p:nvPicPr>
        <p:blipFill rotWithShape="1">
          <a:blip r:embed="rId3"/>
          <a:srcRect l="12345" r="13572" b="-1"/>
          <a:stretch/>
        </p:blipFill>
        <p:spPr>
          <a:xfrm>
            <a:off x="5664199" y="10"/>
            <a:ext cx="3479800" cy="514349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7"/>
        <p:cNvGrpSpPr/>
        <p:nvPr/>
      </p:nvGrpSpPr>
      <p:grpSpPr>
        <a:xfrm>
          <a:off x="0" y="0"/>
          <a:ext cx="0" cy="0"/>
          <a:chOff x="0" y="0"/>
          <a:chExt cx="0" cy="0"/>
        </a:xfrm>
      </p:grpSpPr>
      <p:cxnSp>
        <p:nvCxnSpPr>
          <p:cNvPr id="258" name="Straight Connector 260">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259" name="Rectangle 262">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64">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Google Shape;218;p41"/>
          <p:cNvSpPr txBox="1">
            <a:spLocks noGrp="1"/>
          </p:cNvSpPr>
          <p:nvPr>
            <p:ph type="body" idx="4294967295"/>
          </p:nvPr>
        </p:nvSpPr>
        <p:spPr>
          <a:xfrm>
            <a:off x="3832411" y="603249"/>
            <a:ext cx="4610377" cy="3937001"/>
          </a:xfrm>
          <a:prstGeom prst="rect">
            <a:avLst/>
          </a:prstGeom>
        </p:spPr>
        <p:txBody>
          <a:bodyPr spcFirstLastPara="1" vert="horz" lIns="45720" tIns="45720" rIns="45720" bIns="45720" rtlCol="0" anchor="ctr" anchorCtr="0">
            <a:normAutofit/>
          </a:bodyPr>
          <a:lstStyle/>
          <a:p>
            <a:pPr marL="0" lvl="0" indent="0" defTabSz="914400">
              <a:spcBef>
                <a:spcPts val="0"/>
              </a:spcBef>
              <a:spcAft>
                <a:spcPts val="0"/>
              </a:spcAft>
              <a:buNone/>
            </a:pPr>
            <a:r>
              <a:rPr lang="en-US" dirty="0"/>
              <a:t>Il </a:t>
            </a:r>
            <a:r>
              <a:rPr lang="en-US" dirty="0" err="1"/>
              <a:t>existe</a:t>
            </a:r>
            <a:r>
              <a:rPr lang="en-US" dirty="0"/>
              <a:t> </a:t>
            </a:r>
            <a:r>
              <a:rPr lang="en-US" dirty="0" err="1"/>
              <a:t>plusieurs</a:t>
            </a:r>
            <a:r>
              <a:rPr lang="en-US" dirty="0"/>
              <a:t> </a:t>
            </a:r>
            <a:r>
              <a:rPr lang="en-US" dirty="0" err="1"/>
              <a:t>mutuelles</a:t>
            </a:r>
            <a:r>
              <a:rPr lang="en-US" dirty="0"/>
              <a:t>:</a:t>
            </a:r>
          </a:p>
          <a:p>
            <a:pPr marL="457200" lvl="0" indent="-342900" defTabSz="914400">
              <a:spcBef>
                <a:spcPts val="1600"/>
              </a:spcBef>
              <a:spcAft>
                <a:spcPts val="0"/>
              </a:spcAft>
              <a:buSzPts val="1800"/>
              <a:buChar char="●"/>
            </a:pPr>
            <a:r>
              <a:rPr lang="en-US" dirty="0" err="1"/>
              <a:t>Mutualité</a:t>
            </a:r>
            <a:r>
              <a:rPr lang="en-US" dirty="0"/>
              <a:t> </a:t>
            </a:r>
            <a:r>
              <a:rPr lang="en-US" dirty="0" err="1"/>
              <a:t>Chrétienne</a:t>
            </a:r>
            <a:endParaRPr lang="en-US" dirty="0"/>
          </a:p>
          <a:p>
            <a:pPr marL="457200" lvl="0" indent="-342900" defTabSz="914400">
              <a:spcBef>
                <a:spcPts val="0"/>
              </a:spcBef>
              <a:spcAft>
                <a:spcPts val="0"/>
              </a:spcAft>
              <a:buSzPts val="1800"/>
              <a:buChar char="●"/>
            </a:pPr>
            <a:r>
              <a:rPr lang="en-US" dirty="0" err="1"/>
              <a:t>Mutualité</a:t>
            </a:r>
            <a:r>
              <a:rPr lang="en-US" dirty="0"/>
              <a:t> </a:t>
            </a:r>
            <a:r>
              <a:rPr lang="en-US" dirty="0" err="1"/>
              <a:t>Neutre</a:t>
            </a:r>
            <a:endParaRPr lang="en-US" dirty="0"/>
          </a:p>
          <a:p>
            <a:pPr marL="457200" lvl="0" indent="-342900" defTabSz="914400">
              <a:spcBef>
                <a:spcPts val="0"/>
              </a:spcBef>
              <a:spcAft>
                <a:spcPts val="0"/>
              </a:spcAft>
              <a:buSzPts val="1800"/>
              <a:buChar char="●"/>
            </a:pPr>
            <a:r>
              <a:rPr lang="en-US" dirty="0" err="1"/>
              <a:t>Solidaris</a:t>
            </a:r>
            <a:endParaRPr lang="en-US" dirty="0"/>
          </a:p>
          <a:p>
            <a:pPr marL="457200" lvl="0" indent="-342900" defTabSz="914400">
              <a:spcBef>
                <a:spcPts val="0"/>
              </a:spcBef>
              <a:spcAft>
                <a:spcPts val="0"/>
              </a:spcAft>
              <a:buSzPts val="1800"/>
              <a:buChar char="●"/>
            </a:pPr>
            <a:r>
              <a:rPr lang="en-US" dirty="0" err="1"/>
              <a:t>Omnimut</a:t>
            </a:r>
            <a:r>
              <a:rPr lang="en-US" dirty="0"/>
              <a:t> et </a:t>
            </a:r>
            <a:r>
              <a:rPr lang="en-US" dirty="0" err="1"/>
              <a:t>euromut</a:t>
            </a:r>
            <a:r>
              <a:rPr lang="en-US" dirty="0"/>
              <a:t>….</a:t>
            </a:r>
          </a:p>
          <a:p>
            <a:pPr marL="0" lvl="0" indent="0" defTabSz="914400">
              <a:spcBef>
                <a:spcPts val="1600"/>
              </a:spcBef>
              <a:spcAft>
                <a:spcPts val="1600"/>
              </a:spcAft>
              <a:buNone/>
            </a:pPr>
            <a:r>
              <a:rPr lang="en-US" dirty="0"/>
              <a:t>Pour </a:t>
            </a:r>
            <a:r>
              <a:rPr lang="en-US" dirty="0" err="1"/>
              <a:t>travailler</a:t>
            </a:r>
            <a:r>
              <a:rPr lang="en-US" dirty="0"/>
              <a:t> </a:t>
            </a:r>
            <a:r>
              <a:rPr lang="en-US" dirty="0" err="1"/>
              <a:t>comme</a:t>
            </a:r>
            <a:r>
              <a:rPr lang="en-US" dirty="0"/>
              <a:t> </a:t>
            </a:r>
            <a:r>
              <a:rPr lang="en-US" dirty="0" err="1"/>
              <a:t>indépendante</a:t>
            </a:r>
            <a:r>
              <a:rPr lang="en-US" dirty="0"/>
              <a:t> et </a:t>
            </a:r>
            <a:r>
              <a:rPr lang="en-US" dirty="0" err="1"/>
              <a:t>fonctionner</a:t>
            </a:r>
            <a:r>
              <a:rPr lang="en-US" dirty="0"/>
              <a:t> avec le tiers </a:t>
            </a:r>
            <a:r>
              <a:rPr lang="en-US" dirty="0" err="1"/>
              <a:t>payant</a:t>
            </a:r>
            <a:r>
              <a:rPr lang="en-US" dirty="0"/>
              <a:t> (adherer à la convention), il faut </a:t>
            </a:r>
            <a:r>
              <a:rPr lang="en-US" dirty="0" err="1"/>
              <a:t>envoyer</a:t>
            </a:r>
            <a:r>
              <a:rPr lang="en-US" dirty="0"/>
              <a:t> </a:t>
            </a:r>
            <a:r>
              <a:rPr lang="en-US" dirty="0" err="1"/>
              <a:t>une</a:t>
            </a:r>
            <a:r>
              <a:rPr lang="en-US" dirty="0"/>
              <a:t> </a:t>
            </a:r>
            <a:r>
              <a:rPr lang="en-US" dirty="0" err="1"/>
              <a:t>lettre</a:t>
            </a:r>
            <a:r>
              <a:rPr lang="en-US" dirty="0"/>
              <a:t> </a:t>
            </a:r>
            <a:r>
              <a:rPr lang="en-US" dirty="0" err="1"/>
              <a:t>d’adhésion</a:t>
            </a:r>
            <a:r>
              <a:rPr lang="en-US" dirty="0"/>
              <a:t> à </a:t>
            </a:r>
            <a:r>
              <a:rPr lang="en-US" dirty="0" err="1"/>
              <a:t>chaque</a:t>
            </a:r>
            <a:r>
              <a:rPr lang="en-US" dirty="0"/>
              <a:t> </a:t>
            </a:r>
            <a:r>
              <a:rPr lang="en-US" dirty="0" err="1"/>
              <a:t>mutuelle</a:t>
            </a:r>
            <a:r>
              <a:rPr lang="en-US" dirty="0"/>
              <a:t>.</a:t>
            </a:r>
          </a:p>
          <a:p>
            <a:pPr marL="0" lvl="0" indent="0" defTabSz="914400">
              <a:spcBef>
                <a:spcPts val="1600"/>
              </a:spcBef>
              <a:spcAft>
                <a:spcPts val="1600"/>
              </a:spcAft>
              <a:buNone/>
            </a:pPr>
            <a:r>
              <a:rPr lang="en-US" dirty="0" err="1"/>
              <a:t>Regroupement</a:t>
            </a:r>
            <a:r>
              <a:rPr lang="en-US" dirty="0"/>
              <a:t> de </a:t>
            </a:r>
            <a:r>
              <a:rPr lang="en-US" dirty="0" err="1"/>
              <a:t>plusieurs</a:t>
            </a:r>
            <a:r>
              <a:rPr lang="en-US" dirty="0"/>
              <a:t> </a:t>
            </a:r>
            <a:r>
              <a:rPr lang="en-US" dirty="0" err="1"/>
              <a:t>mutuelles</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2"/>
        <p:cNvGrpSpPr/>
        <p:nvPr/>
      </p:nvGrpSpPr>
      <p:grpSpPr>
        <a:xfrm>
          <a:off x="0" y="0"/>
          <a:ext cx="0" cy="0"/>
          <a:chOff x="0" y="0"/>
          <a:chExt cx="0" cy="0"/>
        </a:xfrm>
      </p:grpSpPr>
      <p:sp>
        <p:nvSpPr>
          <p:cNvPr id="223" name="Google Shape;223;p42"/>
          <p:cNvSpPr txBox="1">
            <a:spLocks noGrp="1"/>
          </p:cNvSpPr>
          <p:nvPr>
            <p:ph type="title"/>
          </p:nvPr>
        </p:nvSpPr>
        <p:spPr>
          <a:xfrm>
            <a:off x="768096" y="438912"/>
            <a:ext cx="729005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spc="100"/>
              <a:t>Tiers payant</a:t>
            </a:r>
          </a:p>
        </p:txBody>
      </p:sp>
      <p:graphicFrame>
        <p:nvGraphicFramePr>
          <p:cNvPr id="226" name="Google Shape;224;p42">
            <a:extLst>
              <a:ext uri="{FF2B5EF4-FFF2-40B4-BE49-F238E27FC236}">
                <a16:creationId xmlns:a16="http://schemas.microsoft.com/office/drawing/2014/main" id="{DA497D72-8676-57DD-422C-DD3FD90E8410}"/>
              </a:ext>
            </a:extLst>
          </p:cNvPr>
          <p:cNvGraphicFramePr/>
          <p:nvPr>
            <p:extLst>
              <p:ext uri="{D42A27DB-BD31-4B8C-83A1-F6EECF244321}">
                <p14:modId xmlns:p14="http://schemas.microsoft.com/office/powerpoint/2010/main" val="2715044562"/>
              </p:ext>
            </p:extLst>
          </p:nvPr>
        </p:nvGraphicFramePr>
        <p:xfrm>
          <a:off x="767953" y="1439492"/>
          <a:ext cx="7290197" cy="3017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7">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20" name="Rectangle 9">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1AC1400-F9F7-DAF9-7471-342B965B6615}"/>
              </a:ext>
            </a:extLst>
          </p:cNvPr>
          <p:cNvSpPr>
            <a:spLocks noGrp="1"/>
          </p:cNvSpPr>
          <p:nvPr>
            <p:ph type="title"/>
          </p:nvPr>
        </p:nvSpPr>
        <p:spPr>
          <a:xfrm>
            <a:off x="723591" y="603249"/>
            <a:ext cx="2543925" cy="3937001"/>
          </a:xfrm>
        </p:spPr>
        <p:txBody>
          <a:bodyPr vert="horz" lIns="91440" tIns="45720" rIns="91440" bIns="45720" rtlCol="0" anchor="ctr">
            <a:normAutofit/>
          </a:bodyPr>
          <a:lstStyle/>
          <a:p>
            <a:pPr algn="r" defTabSz="914400">
              <a:spcBef>
                <a:spcPct val="0"/>
              </a:spcBef>
            </a:pPr>
            <a:r>
              <a:rPr lang="en-US" sz="5000" spc="100"/>
              <a:t>Tiers payant</a:t>
            </a:r>
          </a:p>
        </p:txBody>
      </p:sp>
      <p:cxnSp>
        <p:nvCxnSpPr>
          <p:cNvPr id="21" name="Straight Connector 11">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8197" y="1200150"/>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06F6540B-0251-92B0-D6C4-8C6E20D5791F}"/>
              </a:ext>
            </a:extLst>
          </p:cNvPr>
          <p:cNvSpPr>
            <a:spLocks noGrp="1"/>
          </p:cNvSpPr>
          <p:nvPr>
            <p:ph type="body" idx="1"/>
          </p:nvPr>
        </p:nvSpPr>
        <p:spPr>
          <a:xfrm>
            <a:off x="3749497" y="603249"/>
            <a:ext cx="4693291" cy="3937001"/>
          </a:xfrm>
        </p:spPr>
        <p:txBody>
          <a:bodyPr vert="horz" lIns="45720" tIns="45720" rIns="45720" bIns="45720" rtlCol="0" anchor="ctr">
            <a:normAutofit/>
          </a:bodyPr>
          <a:lstStyle/>
          <a:p>
            <a:pPr marL="114300" indent="0" defTabSz="914400">
              <a:spcAft>
                <a:spcPts val="600"/>
              </a:spcAft>
              <a:buNone/>
            </a:pPr>
            <a:r>
              <a:rPr lang="en-US" dirty="0"/>
              <a:t>Le </a:t>
            </a:r>
            <a:r>
              <a:rPr lang="en-US" dirty="0" err="1"/>
              <a:t>tarif</a:t>
            </a:r>
            <a:r>
              <a:rPr lang="en-US" dirty="0"/>
              <a:t> </a:t>
            </a:r>
            <a:r>
              <a:rPr lang="en-US" dirty="0" err="1"/>
              <a:t>officiel</a:t>
            </a:r>
            <a:r>
              <a:rPr lang="en-US" dirty="0"/>
              <a:t> </a:t>
            </a:r>
            <a:r>
              <a:rPr lang="en-US" dirty="0" err="1"/>
              <a:t>est</a:t>
            </a:r>
            <a:r>
              <a:rPr lang="en-US" dirty="0"/>
              <a:t> </a:t>
            </a:r>
            <a:r>
              <a:rPr lang="en-US" dirty="0" err="1"/>
              <a:t>directement</a:t>
            </a:r>
            <a:r>
              <a:rPr lang="en-US" dirty="0"/>
              <a:t> </a:t>
            </a:r>
            <a:r>
              <a:rPr lang="en-US" dirty="0" err="1"/>
              <a:t>payé</a:t>
            </a:r>
            <a:r>
              <a:rPr lang="en-US" dirty="0"/>
              <a:t> par </a:t>
            </a:r>
            <a:r>
              <a:rPr lang="en-US" dirty="0" err="1"/>
              <a:t>votre</a:t>
            </a:r>
            <a:r>
              <a:rPr lang="en-US" dirty="0"/>
              <a:t> </a:t>
            </a:r>
            <a:r>
              <a:rPr lang="en-US" dirty="0" err="1"/>
              <a:t>mutualité</a:t>
            </a:r>
            <a:r>
              <a:rPr lang="en-US" dirty="0"/>
              <a:t> au </a:t>
            </a:r>
            <a:r>
              <a:rPr lang="en-US" dirty="0" err="1"/>
              <a:t>prestataire</a:t>
            </a:r>
            <a:r>
              <a:rPr lang="en-US" dirty="0"/>
              <a:t>. </a:t>
            </a:r>
          </a:p>
          <a:p>
            <a:pPr marL="114300" indent="0" defTabSz="914400">
              <a:spcAft>
                <a:spcPts val="600"/>
              </a:spcAft>
              <a:buNone/>
            </a:pPr>
            <a:endParaRPr lang="en-US" dirty="0"/>
          </a:p>
          <a:p>
            <a:pPr marL="114300" indent="0" defTabSz="914400">
              <a:spcAft>
                <a:spcPts val="600"/>
              </a:spcAft>
              <a:buNone/>
            </a:pPr>
            <a:r>
              <a:rPr lang="en-US" dirty="0" err="1"/>
              <a:t>Vous</a:t>
            </a:r>
            <a:r>
              <a:rPr lang="en-US" dirty="0"/>
              <a:t> ne </a:t>
            </a:r>
            <a:r>
              <a:rPr lang="en-US" dirty="0" err="1"/>
              <a:t>déboursez</a:t>
            </a:r>
            <a:r>
              <a:rPr lang="en-US" dirty="0"/>
              <a:t> que le </a:t>
            </a:r>
            <a:r>
              <a:rPr lang="en-US" dirty="0" err="1"/>
              <a:t>montant</a:t>
            </a:r>
            <a:r>
              <a:rPr lang="en-US" dirty="0"/>
              <a:t> </a:t>
            </a:r>
            <a:r>
              <a:rPr lang="en-US" dirty="0" err="1"/>
              <a:t>réellement</a:t>
            </a:r>
            <a:r>
              <a:rPr lang="en-US" dirty="0"/>
              <a:t> à </a:t>
            </a:r>
            <a:r>
              <a:rPr lang="en-US" dirty="0" err="1"/>
              <a:t>votre</a:t>
            </a:r>
            <a:r>
              <a:rPr lang="en-US" dirty="0"/>
              <a:t> charge car il </a:t>
            </a:r>
            <a:r>
              <a:rPr lang="en-US" dirty="0" err="1"/>
              <a:t>permet</a:t>
            </a:r>
            <a:r>
              <a:rPr lang="en-US" dirty="0"/>
              <a:t> de ne pas </a:t>
            </a:r>
            <a:r>
              <a:rPr lang="en-US" dirty="0" err="1"/>
              <a:t>avancer</a:t>
            </a:r>
            <a:r>
              <a:rPr lang="en-US" dirty="0"/>
              <a:t> la </a:t>
            </a:r>
            <a:r>
              <a:rPr lang="en-US" dirty="0" err="1"/>
              <a:t>somme</a:t>
            </a:r>
            <a:r>
              <a:rPr lang="en-US" dirty="0"/>
              <a:t> </a:t>
            </a:r>
            <a:r>
              <a:rPr lang="en-US" dirty="0" err="1"/>
              <a:t>payée</a:t>
            </a:r>
            <a:r>
              <a:rPr lang="en-US" dirty="0"/>
              <a:t> par </a:t>
            </a:r>
            <a:r>
              <a:rPr lang="en-US" dirty="0" err="1"/>
              <a:t>votre</a:t>
            </a:r>
            <a:r>
              <a:rPr lang="en-US" dirty="0"/>
              <a:t> </a:t>
            </a:r>
            <a:r>
              <a:rPr lang="en-US" dirty="0" err="1"/>
              <a:t>mutualité</a:t>
            </a:r>
            <a:r>
              <a:rPr lang="en-US" dirty="0"/>
              <a:t>.</a:t>
            </a:r>
          </a:p>
          <a:p>
            <a:pPr marL="114300" indent="0" defTabSz="914400">
              <a:spcAft>
                <a:spcPts val="600"/>
              </a:spcAft>
              <a:buNone/>
            </a:pPr>
            <a:endParaRPr lang="en-US" dirty="0"/>
          </a:p>
          <a:p>
            <a:pPr marL="114300" indent="0" defTabSz="914400">
              <a:spcAft>
                <a:spcPts val="600"/>
              </a:spcAft>
              <a:buNone/>
            </a:pPr>
            <a:r>
              <a:rPr lang="en-US" dirty="0"/>
              <a:t>Par </a:t>
            </a:r>
            <a:r>
              <a:rPr lang="en-US" dirty="0" err="1"/>
              <a:t>contre</a:t>
            </a:r>
            <a:r>
              <a:rPr lang="en-US" dirty="0"/>
              <a:t>, les </a:t>
            </a:r>
            <a:r>
              <a:rPr lang="en-US" dirty="0" err="1"/>
              <a:t>suppléments</a:t>
            </a:r>
            <a:r>
              <a:rPr lang="en-US" dirty="0"/>
              <a:t> </a:t>
            </a:r>
            <a:r>
              <a:rPr lang="en-US" dirty="0" err="1"/>
              <a:t>d’honoraires</a:t>
            </a:r>
            <a:r>
              <a:rPr lang="en-US" dirty="0"/>
              <a:t> </a:t>
            </a:r>
            <a:r>
              <a:rPr lang="en-US" dirty="0" err="1"/>
              <a:t>éventuels</a:t>
            </a:r>
            <a:r>
              <a:rPr lang="en-US" dirty="0"/>
              <a:t> </a:t>
            </a:r>
            <a:r>
              <a:rPr lang="en-US" dirty="0" err="1"/>
              <a:t>sont</a:t>
            </a:r>
            <a:r>
              <a:rPr lang="en-US" dirty="0"/>
              <a:t> </a:t>
            </a:r>
            <a:r>
              <a:rPr lang="en-US" dirty="0" err="1"/>
              <a:t>toujours</a:t>
            </a:r>
            <a:r>
              <a:rPr lang="en-US" dirty="0"/>
              <a:t> à charge du patient.</a:t>
            </a:r>
          </a:p>
          <a:p>
            <a:pPr marL="114300" indent="0" defTabSz="914400">
              <a:spcAft>
                <a:spcPts val="600"/>
              </a:spcAft>
              <a:buNone/>
            </a:pPr>
            <a:r>
              <a:rPr lang="en-US" dirty="0"/>
              <a:t> </a:t>
            </a:r>
          </a:p>
          <a:p>
            <a:pPr marL="114300" indent="0" defTabSz="914400">
              <a:spcAft>
                <a:spcPts val="600"/>
              </a:spcAft>
              <a:buNone/>
            </a:pPr>
            <a:r>
              <a:rPr lang="en-US" dirty="0" err="1"/>
              <a:t>Depuis</a:t>
            </a:r>
            <a:r>
              <a:rPr lang="en-US" dirty="0"/>
              <a:t> le 01/01/13, tiers </a:t>
            </a:r>
            <a:r>
              <a:rPr lang="en-US" dirty="0" err="1"/>
              <a:t>payant</a:t>
            </a:r>
            <a:r>
              <a:rPr lang="en-US" dirty="0"/>
              <a:t> appliqué pour CPN, accouchement et post-partum </a:t>
            </a:r>
            <a:r>
              <a:rPr lang="en-US" dirty="0" err="1"/>
              <a:t>d’office</a:t>
            </a:r>
            <a:endParaRPr lang="en-US" dirty="0"/>
          </a:p>
        </p:txBody>
      </p:sp>
    </p:spTree>
    <p:extLst>
      <p:ext uri="{BB962C8B-B14F-4D97-AF65-F5344CB8AC3E}">
        <p14:creationId xmlns:p14="http://schemas.microsoft.com/office/powerpoint/2010/main" val="134062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6" name="Straight Connector 7">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9">
            <a:extLst>
              <a:ext uri="{FF2B5EF4-FFF2-40B4-BE49-F238E27FC236}">
                <a16:creationId xmlns:a16="http://schemas.microsoft.com/office/drawing/2014/main" id="{B5068B1C-1A28-475A-A0E0-4C23200D8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BD06B8E-542F-A7F6-DA82-A8567914B93A}"/>
              </a:ext>
            </a:extLst>
          </p:cNvPr>
          <p:cNvSpPr>
            <a:spLocks noGrp="1"/>
          </p:cNvSpPr>
          <p:nvPr>
            <p:ph type="title"/>
          </p:nvPr>
        </p:nvSpPr>
        <p:spPr>
          <a:xfrm>
            <a:off x="482600" y="603249"/>
            <a:ext cx="3718717" cy="3937001"/>
          </a:xfrm>
        </p:spPr>
        <p:txBody>
          <a:bodyPr vert="horz" lIns="91440" tIns="45720" rIns="91440" bIns="45720" rtlCol="0" anchor="ctr">
            <a:normAutofit/>
          </a:bodyPr>
          <a:lstStyle/>
          <a:p>
            <a:pPr algn="r" defTabSz="914400">
              <a:spcBef>
                <a:spcPct val="0"/>
              </a:spcBef>
            </a:pPr>
            <a:r>
              <a:rPr lang="en-US" sz="5000" spc="100" dirty="0">
                <a:solidFill>
                  <a:srgbClr val="404040"/>
                </a:solidFill>
              </a:rPr>
              <a:t>Ticket </a:t>
            </a:r>
            <a:r>
              <a:rPr lang="en-US" sz="5000" spc="100" dirty="0" err="1">
                <a:solidFill>
                  <a:srgbClr val="404040"/>
                </a:solidFill>
              </a:rPr>
              <a:t>modérateur</a:t>
            </a:r>
            <a:endParaRPr lang="en-US" sz="5000" spc="100" dirty="0">
              <a:solidFill>
                <a:srgbClr val="404040"/>
              </a:solidFill>
            </a:endParaRPr>
          </a:p>
        </p:txBody>
      </p:sp>
      <p:sp>
        <p:nvSpPr>
          <p:cNvPr id="18" name="Rectangle 11">
            <a:extLst>
              <a:ext uri="{FF2B5EF4-FFF2-40B4-BE49-F238E27FC236}">
                <a16:creationId xmlns:a16="http://schemas.microsoft.com/office/drawing/2014/main" id="{6D428773-F789-43B7-B5FD-AE49E5BD2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2000"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texte 2">
            <a:extLst>
              <a:ext uri="{FF2B5EF4-FFF2-40B4-BE49-F238E27FC236}">
                <a16:creationId xmlns:a16="http://schemas.microsoft.com/office/drawing/2014/main" id="{329F414B-6A63-2D89-20F1-469DFDB99488}"/>
              </a:ext>
            </a:extLst>
          </p:cNvPr>
          <p:cNvSpPr>
            <a:spLocks noGrp="1"/>
          </p:cNvSpPr>
          <p:nvPr>
            <p:ph type="body" idx="1"/>
          </p:nvPr>
        </p:nvSpPr>
        <p:spPr>
          <a:xfrm>
            <a:off x="4933950" y="603249"/>
            <a:ext cx="3848100" cy="3937001"/>
          </a:xfrm>
        </p:spPr>
        <p:txBody>
          <a:bodyPr vert="horz" lIns="45720" tIns="45720" rIns="45720" bIns="45720" rtlCol="0" anchor="ctr">
            <a:normAutofit/>
          </a:bodyPr>
          <a:lstStyle/>
          <a:p>
            <a:pPr defTabSz="914400">
              <a:spcAft>
                <a:spcPts val="600"/>
              </a:spcAft>
            </a:pPr>
            <a:r>
              <a:rPr lang="en-US" dirty="0">
                <a:solidFill>
                  <a:srgbClr val="FFFFFF"/>
                </a:solidFill>
              </a:rPr>
              <a:t>La sage-femme </a:t>
            </a:r>
            <a:r>
              <a:rPr lang="en-US" dirty="0" err="1">
                <a:solidFill>
                  <a:srgbClr val="FFFFFF"/>
                </a:solidFill>
              </a:rPr>
              <a:t>n’a</a:t>
            </a:r>
            <a:r>
              <a:rPr lang="en-US" dirty="0">
                <a:solidFill>
                  <a:srgbClr val="FFFFFF"/>
                </a:solidFill>
              </a:rPr>
              <a:t> pas de ticket </a:t>
            </a:r>
            <a:r>
              <a:rPr lang="en-US" dirty="0" err="1">
                <a:solidFill>
                  <a:srgbClr val="FFFFFF"/>
                </a:solidFill>
              </a:rPr>
              <a:t>modérateur</a:t>
            </a:r>
            <a:r>
              <a:rPr lang="en-US" dirty="0">
                <a:solidFill>
                  <a:srgbClr val="FFFFFF"/>
                </a:solidFill>
              </a:rPr>
              <a:t>.</a:t>
            </a:r>
          </a:p>
          <a:p>
            <a:pPr defTabSz="914400">
              <a:spcAft>
                <a:spcPts val="600"/>
              </a:spcAft>
            </a:pPr>
            <a:endParaRPr lang="en-US" dirty="0">
              <a:solidFill>
                <a:srgbClr val="FFFFFF"/>
              </a:solidFill>
            </a:endParaRPr>
          </a:p>
          <a:p>
            <a:pPr defTabSz="914400">
              <a:spcAft>
                <a:spcPts val="600"/>
              </a:spcAft>
            </a:pPr>
            <a:r>
              <a:rPr lang="en-US" dirty="0">
                <a:solidFill>
                  <a:srgbClr val="FFFFFF"/>
                </a:solidFill>
              </a:rPr>
              <a:t>Il </a:t>
            </a:r>
            <a:r>
              <a:rPr lang="en-US" dirty="0" err="1">
                <a:solidFill>
                  <a:srgbClr val="FFFFFF"/>
                </a:solidFill>
              </a:rPr>
              <a:t>existe</a:t>
            </a:r>
            <a:r>
              <a:rPr lang="en-US" dirty="0">
                <a:solidFill>
                  <a:srgbClr val="FFFFFF"/>
                </a:solidFill>
              </a:rPr>
              <a:t> </a:t>
            </a:r>
            <a:r>
              <a:rPr lang="en-US" dirty="0" err="1">
                <a:solidFill>
                  <a:srgbClr val="FFFFFF"/>
                </a:solidFill>
              </a:rPr>
              <a:t>une</a:t>
            </a:r>
            <a:r>
              <a:rPr lang="en-US" dirty="0">
                <a:solidFill>
                  <a:srgbClr val="FFFFFF"/>
                </a:solidFill>
              </a:rPr>
              <a:t> </a:t>
            </a:r>
            <a:r>
              <a:rPr lang="en-US" dirty="0" err="1">
                <a:solidFill>
                  <a:srgbClr val="FFFFFF"/>
                </a:solidFill>
              </a:rPr>
              <a:t>possibilité</a:t>
            </a:r>
            <a:r>
              <a:rPr lang="en-US" dirty="0">
                <a:solidFill>
                  <a:srgbClr val="FFFFFF"/>
                </a:solidFill>
              </a:rPr>
              <a:t> de </a:t>
            </a:r>
            <a:r>
              <a:rPr lang="en-US" dirty="0" err="1">
                <a:solidFill>
                  <a:srgbClr val="FFFFFF"/>
                </a:solidFill>
              </a:rPr>
              <a:t>dépassement</a:t>
            </a:r>
            <a:r>
              <a:rPr lang="en-US" dirty="0">
                <a:solidFill>
                  <a:srgbClr val="FFFFFF"/>
                </a:solidFill>
              </a:rPr>
              <a:t> </a:t>
            </a:r>
            <a:r>
              <a:rPr lang="en-US" dirty="0" err="1">
                <a:solidFill>
                  <a:srgbClr val="FFFFFF"/>
                </a:solidFill>
              </a:rPr>
              <a:t>d’honoraires</a:t>
            </a:r>
            <a:r>
              <a:rPr lang="en-US" dirty="0">
                <a:solidFill>
                  <a:srgbClr val="FFFFFF"/>
                </a:solidFill>
              </a:rPr>
              <a:t> </a:t>
            </a:r>
            <a:r>
              <a:rPr lang="en-US" dirty="0" err="1">
                <a:solidFill>
                  <a:srgbClr val="FFFFFF"/>
                </a:solidFill>
              </a:rPr>
              <a:t>uniquement</a:t>
            </a:r>
            <a:r>
              <a:rPr lang="en-US" dirty="0">
                <a:solidFill>
                  <a:srgbClr val="FFFFFF"/>
                </a:solidFill>
              </a:rPr>
              <a:t> pour les codes de  </a:t>
            </a:r>
            <a:r>
              <a:rPr lang="en-US" dirty="0" err="1">
                <a:solidFill>
                  <a:srgbClr val="FFFFFF"/>
                </a:solidFill>
              </a:rPr>
              <a:t>préparations</a:t>
            </a:r>
            <a:r>
              <a:rPr lang="en-US" dirty="0">
                <a:solidFill>
                  <a:srgbClr val="FFFFFF"/>
                </a:solidFill>
              </a:rPr>
              <a:t> à la naissance</a:t>
            </a:r>
          </a:p>
          <a:p>
            <a:pPr defTabSz="914400">
              <a:spcAft>
                <a:spcPts val="600"/>
              </a:spcAft>
            </a:pPr>
            <a:endParaRPr lang="en-US" dirty="0">
              <a:solidFill>
                <a:srgbClr val="FFFFFF"/>
              </a:solidFill>
            </a:endParaRPr>
          </a:p>
          <a:p>
            <a:pPr defTabSz="914400">
              <a:spcAft>
                <a:spcPts val="600"/>
              </a:spcAft>
            </a:pPr>
            <a:r>
              <a:rPr lang="en-US" dirty="0">
                <a:solidFill>
                  <a:srgbClr val="FFFFFF"/>
                </a:solidFill>
              </a:rPr>
              <a:t>Discussion avec SPF </a:t>
            </a:r>
            <a:r>
              <a:rPr lang="en-US" dirty="0" err="1">
                <a:solidFill>
                  <a:srgbClr val="FFFFFF"/>
                </a:solidFill>
              </a:rPr>
              <a:t>économie</a:t>
            </a:r>
            <a:r>
              <a:rPr lang="en-US" dirty="0">
                <a:solidFill>
                  <a:srgbClr val="FFFFFF"/>
                </a:solidFill>
              </a:rPr>
              <a:t> ( 2023)</a:t>
            </a:r>
          </a:p>
        </p:txBody>
      </p:sp>
    </p:spTree>
    <p:extLst>
      <p:ext uri="{BB962C8B-B14F-4D97-AF65-F5344CB8AC3E}">
        <p14:creationId xmlns:p14="http://schemas.microsoft.com/office/powerpoint/2010/main" val="1662034424"/>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7">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5" name="Rectangle 9">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E7FF1BA-9F16-2B7B-5574-2779295CE828}"/>
              </a:ext>
            </a:extLst>
          </p:cNvPr>
          <p:cNvSpPr>
            <a:spLocks noGrp="1"/>
          </p:cNvSpPr>
          <p:nvPr>
            <p:ph type="title"/>
          </p:nvPr>
        </p:nvSpPr>
        <p:spPr>
          <a:xfrm>
            <a:off x="723591" y="603249"/>
            <a:ext cx="2476809" cy="3937001"/>
          </a:xfrm>
        </p:spPr>
        <p:txBody>
          <a:bodyPr vert="horz" lIns="91440" tIns="45720" rIns="91440" bIns="45720" rtlCol="0" anchor="ctr">
            <a:normAutofit/>
          </a:bodyPr>
          <a:lstStyle/>
          <a:p>
            <a:pPr algn="r" defTabSz="914400">
              <a:spcBef>
                <a:spcPct val="0"/>
              </a:spcBef>
            </a:pPr>
            <a:r>
              <a:rPr lang="en-US" sz="3900" spc="100">
                <a:solidFill>
                  <a:srgbClr val="FFFFFF"/>
                </a:solidFill>
              </a:rPr>
              <a:t>Tarification électronique</a:t>
            </a:r>
          </a:p>
        </p:txBody>
      </p:sp>
      <p:sp>
        <p:nvSpPr>
          <p:cNvPr id="3" name="Espace réservé du texte 2">
            <a:extLst>
              <a:ext uri="{FF2B5EF4-FFF2-40B4-BE49-F238E27FC236}">
                <a16:creationId xmlns:a16="http://schemas.microsoft.com/office/drawing/2014/main" id="{82A14D49-90F0-8D75-CAB6-B3D491F18013}"/>
              </a:ext>
            </a:extLst>
          </p:cNvPr>
          <p:cNvSpPr>
            <a:spLocks noGrp="1"/>
          </p:cNvSpPr>
          <p:nvPr>
            <p:ph type="body" idx="1"/>
          </p:nvPr>
        </p:nvSpPr>
        <p:spPr>
          <a:xfrm>
            <a:off x="3832411" y="603249"/>
            <a:ext cx="4610377" cy="3937001"/>
          </a:xfrm>
        </p:spPr>
        <p:txBody>
          <a:bodyPr vert="horz" lIns="45720" tIns="45720" rIns="45720" bIns="45720" rtlCol="0" anchor="ctr">
            <a:normAutofit/>
          </a:bodyPr>
          <a:lstStyle/>
          <a:p>
            <a:pPr marL="114300" indent="0" defTabSz="914400">
              <a:spcAft>
                <a:spcPts val="600"/>
              </a:spcAft>
              <a:buNone/>
            </a:pPr>
            <a:r>
              <a:rPr lang="en-US" dirty="0" err="1"/>
              <a:t>Possibilité</a:t>
            </a:r>
            <a:r>
              <a:rPr lang="en-US" dirty="0"/>
              <a:t> </a:t>
            </a:r>
            <a:r>
              <a:rPr lang="en-US" dirty="0" err="1"/>
              <a:t>d’acquérir</a:t>
            </a:r>
            <a:r>
              <a:rPr lang="en-US" dirty="0"/>
              <a:t> un </a:t>
            </a:r>
            <a:r>
              <a:rPr lang="en-US" dirty="0" err="1"/>
              <a:t>logiciel</a:t>
            </a:r>
            <a:r>
              <a:rPr lang="en-US" dirty="0"/>
              <a:t> </a:t>
            </a:r>
            <a:r>
              <a:rPr lang="en-US" dirty="0" err="1"/>
              <a:t>professionnel</a:t>
            </a:r>
            <a:r>
              <a:rPr lang="en-US" dirty="0"/>
              <a:t> (+- 600-700 euros/ </a:t>
            </a:r>
            <a:r>
              <a:rPr lang="en-US" dirty="0" err="1"/>
              <a:t>ans</a:t>
            </a:r>
            <a:r>
              <a:rPr lang="en-US" dirty="0"/>
              <a:t>):</a:t>
            </a:r>
          </a:p>
          <a:p>
            <a:pPr defTabSz="914400">
              <a:spcAft>
                <a:spcPts val="600"/>
              </a:spcAft>
              <a:buFont typeface="Wingdings" panose="05000000000000000000" pitchFamily="2" charset="2"/>
              <a:buChar char="Ø"/>
            </a:pPr>
            <a:r>
              <a:rPr lang="en-US" dirty="0" err="1"/>
              <a:t>Allsoft</a:t>
            </a:r>
            <a:endParaRPr lang="en-US" dirty="0"/>
          </a:p>
          <a:p>
            <a:pPr defTabSz="914400">
              <a:spcAft>
                <a:spcPts val="600"/>
              </a:spcAft>
              <a:buFont typeface="Wingdings" panose="05000000000000000000" pitchFamily="2" charset="2"/>
              <a:buChar char="Ø"/>
            </a:pPr>
            <a:r>
              <a:rPr lang="en-US" dirty="0"/>
              <a:t>Patient manager</a:t>
            </a:r>
          </a:p>
          <a:p>
            <a:pPr defTabSz="914400">
              <a:spcAft>
                <a:spcPts val="600"/>
              </a:spcAft>
              <a:buFont typeface="Wingdings" panose="05000000000000000000" pitchFamily="2" charset="2"/>
              <a:buChar char="Ø"/>
            </a:pPr>
            <a:r>
              <a:rPr lang="en-US" dirty="0" err="1"/>
              <a:t>Omnipro</a:t>
            </a:r>
            <a:endParaRPr lang="en-US" dirty="0"/>
          </a:p>
          <a:p>
            <a:pPr marL="114300" indent="0" defTabSz="914400">
              <a:spcAft>
                <a:spcPts val="600"/>
              </a:spcAft>
              <a:buNone/>
            </a:pPr>
            <a:r>
              <a:rPr lang="en-US" dirty="0"/>
              <a:t>…</a:t>
            </a:r>
          </a:p>
          <a:p>
            <a:pPr marL="114300" indent="0" defTabSz="914400">
              <a:spcAft>
                <a:spcPts val="600"/>
              </a:spcAft>
              <a:buNone/>
            </a:pPr>
            <a:endParaRPr lang="en-US" dirty="0"/>
          </a:p>
          <a:p>
            <a:pPr marL="114300" indent="0" defTabSz="914400">
              <a:spcAft>
                <a:spcPts val="600"/>
              </a:spcAft>
              <a:buNone/>
            </a:pPr>
            <a:r>
              <a:rPr lang="en-US" dirty="0"/>
              <a:t>Prime </a:t>
            </a:r>
            <a:r>
              <a:rPr lang="en-US" dirty="0" err="1"/>
              <a:t>télématique</a:t>
            </a:r>
            <a:r>
              <a:rPr lang="en-US" dirty="0"/>
              <a:t> (+- 810 euros/</a:t>
            </a:r>
            <a:r>
              <a:rPr lang="en-US" dirty="0" err="1"/>
              <a:t>ans</a:t>
            </a:r>
            <a:r>
              <a:rPr lang="en-US" dirty="0"/>
              <a:t>) </a:t>
            </a:r>
            <a:r>
              <a:rPr lang="en-US" dirty="0" err="1"/>
              <a:t>accordé</a:t>
            </a:r>
            <a:r>
              <a:rPr lang="en-US" dirty="0"/>
              <a:t> </a:t>
            </a:r>
            <a:r>
              <a:rPr lang="en-US" dirty="0" err="1"/>
              <a:t>selon</a:t>
            </a:r>
            <a:r>
              <a:rPr lang="en-US" dirty="0"/>
              <a:t> </a:t>
            </a:r>
            <a:r>
              <a:rPr lang="en-US" dirty="0" err="1"/>
              <a:t>différents</a:t>
            </a:r>
            <a:r>
              <a:rPr lang="en-US" dirty="0"/>
              <a:t> </a:t>
            </a:r>
            <a:r>
              <a:rPr lang="en-US" dirty="0" err="1"/>
              <a:t>critères</a:t>
            </a:r>
            <a:r>
              <a:rPr lang="en-US" dirty="0"/>
              <a:t> </a:t>
            </a:r>
            <a:r>
              <a:rPr lang="en-US" dirty="0" err="1"/>
              <a:t>octroyé</a:t>
            </a:r>
            <a:r>
              <a:rPr lang="en-US" dirty="0"/>
              <a:t> par INAMI.</a:t>
            </a:r>
          </a:p>
          <a:p>
            <a:pPr marL="114300" indent="0" defTabSz="914400">
              <a:spcAft>
                <a:spcPts val="600"/>
              </a:spcAft>
              <a:buNone/>
            </a:pPr>
            <a:r>
              <a:rPr lang="en-US" dirty="0" err="1"/>
              <a:t>Peu</a:t>
            </a:r>
            <a:r>
              <a:rPr lang="en-US" dirty="0"/>
              <a:t> de SF </a:t>
            </a:r>
          </a:p>
          <a:p>
            <a:pPr marL="114300" indent="0" defTabSz="914400">
              <a:spcAft>
                <a:spcPts val="600"/>
              </a:spcAft>
              <a:buNone/>
            </a:pPr>
            <a:r>
              <a:rPr lang="en-US" dirty="0" err="1"/>
              <a:t>Payement</a:t>
            </a:r>
            <a:r>
              <a:rPr lang="en-US" dirty="0"/>
              <a:t> des </a:t>
            </a:r>
            <a:r>
              <a:rPr lang="en-US" dirty="0" err="1"/>
              <a:t>prestations</a:t>
            </a:r>
            <a:r>
              <a:rPr lang="en-US" dirty="0"/>
              <a:t> dans la </a:t>
            </a:r>
            <a:r>
              <a:rPr lang="en-US" dirty="0" err="1"/>
              <a:t>semaine</a:t>
            </a:r>
            <a:r>
              <a:rPr lang="en-US" dirty="0"/>
              <a:t> de </a:t>
            </a:r>
            <a:r>
              <a:rPr lang="en-US" dirty="0" err="1"/>
              <a:t>l’envois</a:t>
            </a:r>
            <a:endParaRPr lang="en-US" dirty="0"/>
          </a:p>
          <a:p>
            <a:pPr marL="114300" indent="0" defTabSz="914400">
              <a:spcAft>
                <a:spcPts val="600"/>
              </a:spcAft>
              <a:buNone/>
            </a:pPr>
            <a:endParaRPr lang="en-US" dirty="0"/>
          </a:p>
        </p:txBody>
      </p:sp>
    </p:spTree>
    <p:extLst>
      <p:ext uri="{BB962C8B-B14F-4D97-AF65-F5344CB8AC3E}">
        <p14:creationId xmlns:p14="http://schemas.microsoft.com/office/powerpoint/2010/main" val="1206523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BA4144D8-CD74-B659-EB93-3E09495C9786}"/>
              </a:ext>
            </a:extLst>
          </p:cNvPr>
          <p:cNvSpPr>
            <a:spLocks noGrp="1"/>
          </p:cNvSpPr>
          <p:nvPr>
            <p:ph type="title"/>
          </p:nvPr>
        </p:nvSpPr>
        <p:spPr>
          <a:xfrm>
            <a:off x="768096" y="438912"/>
            <a:ext cx="4550113" cy="1124712"/>
          </a:xfrm>
        </p:spPr>
        <p:txBody>
          <a:bodyPr vert="horz" lIns="91440" tIns="45720" rIns="91440" bIns="45720" rtlCol="0" anchor="ctr">
            <a:normAutofit/>
          </a:bodyPr>
          <a:lstStyle/>
          <a:p>
            <a:pPr defTabSz="914400">
              <a:spcBef>
                <a:spcPct val="0"/>
              </a:spcBef>
            </a:pPr>
            <a:r>
              <a:rPr lang="en-US" sz="3900" spc="100"/>
              <a:t>6. Commission médicale de contrôle</a:t>
            </a:r>
          </a:p>
        </p:txBody>
      </p:sp>
      <p:sp>
        <p:nvSpPr>
          <p:cNvPr id="3" name="Espace réservé du texte 2">
            <a:extLst>
              <a:ext uri="{FF2B5EF4-FFF2-40B4-BE49-F238E27FC236}">
                <a16:creationId xmlns:a16="http://schemas.microsoft.com/office/drawing/2014/main" id="{1760101F-BE41-71C3-E6CF-E3A530CD3A2B}"/>
              </a:ext>
            </a:extLst>
          </p:cNvPr>
          <p:cNvSpPr>
            <a:spLocks noGrp="1"/>
          </p:cNvSpPr>
          <p:nvPr>
            <p:ph type="body" idx="1"/>
          </p:nvPr>
        </p:nvSpPr>
        <p:spPr>
          <a:xfrm>
            <a:off x="768096" y="1714500"/>
            <a:ext cx="4550113" cy="3017520"/>
          </a:xfrm>
        </p:spPr>
        <p:txBody>
          <a:bodyPr vert="horz" lIns="45720" tIns="45720" rIns="45720" bIns="45720" rtlCol="0">
            <a:normAutofit/>
          </a:bodyPr>
          <a:lstStyle/>
          <a:p>
            <a:pPr defTabSz="914400">
              <a:spcAft>
                <a:spcPts val="600"/>
              </a:spcAft>
            </a:pPr>
            <a:r>
              <a:rPr lang="en-US" sz="1000" dirty="0" err="1"/>
              <a:t>Découle</a:t>
            </a:r>
            <a:r>
              <a:rPr lang="en-US" sz="1000" dirty="0"/>
              <a:t> de la </a:t>
            </a:r>
            <a:r>
              <a:rPr lang="en-US" sz="1000" dirty="0" err="1"/>
              <a:t>loi</a:t>
            </a:r>
            <a:r>
              <a:rPr lang="en-US" sz="1000" dirty="0"/>
              <a:t> </a:t>
            </a:r>
            <a:r>
              <a:rPr lang="en-US" sz="1000" dirty="0" err="1"/>
              <a:t>qualité</a:t>
            </a:r>
            <a:r>
              <a:rPr lang="en-US" sz="1000" dirty="0"/>
              <a:t> ( </a:t>
            </a:r>
            <a:r>
              <a:rPr lang="en-US" sz="1000" dirty="0" err="1"/>
              <a:t>Vandenbrouck</a:t>
            </a:r>
            <a:r>
              <a:rPr lang="en-US" sz="1000" dirty="0"/>
              <a:t>) Juillet 2022</a:t>
            </a:r>
          </a:p>
          <a:p>
            <a:pPr defTabSz="914400">
              <a:spcAft>
                <a:spcPts val="600"/>
              </a:spcAft>
            </a:pPr>
            <a:endParaRPr lang="en-US" sz="1000" dirty="0"/>
          </a:p>
          <a:p>
            <a:pPr defTabSz="914400">
              <a:spcAft>
                <a:spcPts val="600"/>
              </a:spcAft>
            </a:pPr>
            <a:r>
              <a:rPr lang="en-US" sz="1000" dirty="0"/>
              <a:t>Chambre francophone et </a:t>
            </a:r>
            <a:r>
              <a:rPr lang="en-US" sz="1000" dirty="0" err="1"/>
              <a:t>une</a:t>
            </a:r>
            <a:r>
              <a:rPr lang="en-US" sz="1000" dirty="0"/>
              <a:t> </a:t>
            </a:r>
            <a:r>
              <a:rPr lang="en-US" sz="1000" dirty="0" err="1"/>
              <a:t>néerlandophone</a:t>
            </a:r>
            <a:endParaRPr lang="en-US" sz="1000" dirty="0"/>
          </a:p>
          <a:p>
            <a:pPr defTabSz="914400">
              <a:spcAft>
                <a:spcPts val="600"/>
              </a:spcAft>
            </a:pPr>
            <a:endParaRPr lang="en-US" sz="1000" dirty="0"/>
          </a:p>
          <a:p>
            <a:pPr defTabSz="914400">
              <a:spcAft>
                <a:spcPts val="600"/>
              </a:spcAft>
            </a:pPr>
            <a:r>
              <a:rPr lang="en-US" sz="1000" dirty="0"/>
              <a:t>1 </a:t>
            </a:r>
            <a:r>
              <a:rPr lang="en-US" sz="1000" dirty="0" err="1"/>
              <a:t>membres</a:t>
            </a:r>
            <a:r>
              <a:rPr lang="en-US" sz="1000" dirty="0"/>
              <a:t> </a:t>
            </a:r>
            <a:r>
              <a:rPr lang="en-US" sz="1000" dirty="0" err="1"/>
              <a:t>effectifs</a:t>
            </a:r>
            <a:r>
              <a:rPr lang="en-US" sz="1000" dirty="0"/>
              <a:t> et un </a:t>
            </a:r>
            <a:r>
              <a:rPr lang="en-US" sz="1000" dirty="0" err="1"/>
              <a:t>suppléant</a:t>
            </a:r>
            <a:r>
              <a:rPr lang="en-US" sz="1000" dirty="0"/>
              <a:t> de </a:t>
            </a:r>
            <a:r>
              <a:rPr lang="en-US" sz="1000" dirty="0" err="1"/>
              <a:t>chaque</a:t>
            </a:r>
            <a:r>
              <a:rPr lang="en-US" sz="1000" dirty="0"/>
              <a:t> profession </a:t>
            </a:r>
            <a:r>
              <a:rPr lang="en-US" sz="1000" dirty="0" err="1"/>
              <a:t>paramédicale</a:t>
            </a:r>
            <a:r>
              <a:rPr lang="en-US" sz="1000" dirty="0"/>
              <a:t>, sage-femme, </a:t>
            </a:r>
            <a:r>
              <a:rPr lang="en-US" sz="1000" dirty="0" err="1"/>
              <a:t>médecin</a:t>
            </a:r>
            <a:r>
              <a:rPr lang="en-US" sz="1000" dirty="0"/>
              <a:t> ( 2 </a:t>
            </a:r>
            <a:r>
              <a:rPr lang="en-US" sz="1000" dirty="0" err="1"/>
              <a:t>membres</a:t>
            </a:r>
            <a:r>
              <a:rPr lang="en-US" sz="1000" dirty="0"/>
              <a:t>), </a:t>
            </a:r>
            <a:r>
              <a:rPr lang="en-US" sz="1000" dirty="0" err="1"/>
              <a:t>dentiste</a:t>
            </a:r>
            <a:r>
              <a:rPr lang="en-US" sz="1000" dirty="0"/>
              <a:t>, </a:t>
            </a:r>
            <a:r>
              <a:rPr lang="en-US" sz="1000" dirty="0" err="1"/>
              <a:t>pharmacien</a:t>
            </a:r>
            <a:r>
              <a:rPr lang="en-US" sz="1000" dirty="0"/>
              <a:t>, </a:t>
            </a:r>
            <a:r>
              <a:rPr lang="en-US" sz="1000" dirty="0" err="1"/>
              <a:t>infirmier</a:t>
            </a:r>
            <a:r>
              <a:rPr lang="en-US" sz="1000" dirty="0"/>
              <a:t>, </a:t>
            </a:r>
            <a:r>
              <a:rPr lang="en-US" sz="1000" dirty="0" err="1"/>
              <a:t>psychologue</a:t>
            </a:r>
            <a:r>
              <a:rPr lang="en-US" sz="1000" dirty="0"/>
              <a:t>, </a:t>
            </a:r>
            <a:r>
              <a:rPr lang="en-US" sz="1000" dirty="0" err="1"/>
              <a:t>représentent</a:t>
            </a:r>
            <a:r>
              <a:rPr lang="en-US" sz="1000" dirty="0"/>
              <a:t> patient, </a:t>
            </a:r>
            <a:r>
              <a:rPr lang="en-US" sz="1000" dirty="0" err="1"/>
              <a:t>ambulancier</a:t>
            </a:r>
            <a:r>
              <a:rPr lang="en-US" sz="1000" dirty="0"/>
              <a:t>, </a:t>
            </a:r>
            <a:r>
              <a:rPr lang="en-US" sz="1000" dirty="0" err="1"/>
              <a:t>kiné</a:t>
            </a:r>
            <a:r>
              <a:rPr lang="en-US" sz="1000" dirty="0"/>
              <a:t>, un </a:t>
            </a:r>
            <a:r>
              <a:rPr lang="en-US" sz="1000" dirty="0" err="1"/>
              <a:t>juge</a:t>
            </a:r>
            <a:r>
              <a:rPr lang="en-US" sz="1000" dirty="0"/>
              <a:t>, </a:t>
            </a:r>
            <a:r>
              <a:rPr lang="en-US" sz="1000" dirty="0" err="1"/>
              <a:t>une</a:t>
            </a:r>
            <a:r>
              <a:rPr lang="en-US" sz="1000" dirty="0"/>
              <a:t> </a:t>
            </a:r>
            <a:r>
              <a:rPr lang="en-US" sz="1000" dirty="0" err="1"/>
              <a:t>juriste</a:t>
            </a:r>
            <a:r>
              <a:rPr lang="en-US" sz="1000" dirty="0"/>
              <a:t>.</a:t>
            </a:r>
          </a:p>
          <a:p>
            <a:pPr defTabSz="914400">
              <a:spcAft>
                <a:spcPts val="600"/>
              </a:spcAft>
            </a:pPr>
            <a:endParaRPr lang="en-US" sz="1000" dirty="0"/>
          </a:p>
          <a:p>
            <a:pPr defTabSz="914400">
              <a:spcAft>
                <a:spcPts val="600"/>
              </a:spcAft>
            </a:pPr>
            <a:r>
              <a:rPr lang="en-US" sz="1000" dirty="0"/>
              <a:t>Board: </a:t>
            </a:r>
            <a:r>
              <a:rPr lang="en-US" sz="1000" dirty="0" err="1"/>
              <a:t>juriste</a:t>
            </a:r>
            <a:r>
              <a:rPr lang="en-US" sz="1000" dirty="0"/>
              <a:t> (</a:t>
            </a:r>
            <a:r>
              <a:rPr lang="en-US" sz="1000" dirty="0" err="1"/>
              <a:t>secrétaire</a:t>
            </a:r>
            <a:r>
              <a:rPr lang="en-US" sz="1000" dirty="0"/>
              <a:t>), </a:t>
            </a:r>
            <a:r>
              <a:rPr lang="en-US" sz="1000" dirty="0" err="1"/>
              <a:t>juge</a:t>
            </a:r>
            <a:r>
              <a:rPr lang="en-US" sz="1000" dirty="0"/>
              <a:t>, un </a:t>
            </a:r>
            <a:r>
              <a:rPr lang="en-US" sz="1000" dirty="0" err="1"/>
              <a:t>médecin</a:t>
            </a:r>
            <a:r>
              <a:rPr lang="en-US" sz="1000" dirty="0"/>
              <a:t>, </a:t>
            </a:r>
            <a:r>
              <a:rPr lang="en-US" sz="1000" dirty="0" err="1"/>
              <a:t>une</a:t>
            </a:r>
            <a:r>
              <a:rPr lang="en-US" sz="1000" dirty="0"/>
              <a:t> sage-femme.</a:t>
            </a:r>
          </a:p>
          <a:p>
            <a:pPr defTabSz="914400">
              <a:spcAft>
                <a:spcPts val="600"/>
              </a:spcAft>
            </a:pPr>
            <a:endParaRPr lang="en-US" sz="1000" dirty="0"/>
          </a:p>
          <a:p>
            <a:pPr defTabSz="914400">
              <a:spcAft>
                <a:spcPts val="600"/>
              </a:spcAft>
            </a:pPr>
            <a:r>
              <a:rPr lang="en-US" sz="1000" dirty="0" err="1"/>
              <a:t>Juge</a:t>
            </a:r>
            <a:r>
              <a:rPr lang="en-US" sz="1000" dirty="0"/>
              <a:t> des dossiers, de </a:t>
            </a:r>
            <a:r>
              <a:rPr lang="en-US" sz="1000" dirty="0" err="1"/>
              <a:t>fraude</a:t>
            </a:r>
            <a:r>
              <a:rPr lang="en-US" sz="1000" dirty="0"/>
              <a:t>, pratique </a:t>
            </a:r>
            <a:r>
              <a:rPr lang="en-US" sz="1000" dirty="0" err="1"/>
              <a:t>illégale</a:t>
            </a:r>
            <a:r>
              <a:rPr lang="en-US" sz="1000" dirty="0"/>
              <a:t>, </a:t>
            </a:r>
            <a:r>
              <a:rPr lang="en-US" sz="1000" dirty="0" err="1"/>
              <a:t>toxicomanie</a:t>
            </a:r>
            <a:r>
              <a:rPr lang="en-US" sz="1000" dirty="0"/>
              <a:t>, ….</a:t>
            </a:r>
          </a:p>
          <a:p>
            <a:pPr defTabSz="914400">
              <a:spcAft>
                <a:spcPts val="600"/>
              </a:spcAft>
            </a:pPr>
            <a:endParaRPr lang="en-US" sz="1000" dirty="0"/>
          </a:p>
          <a:p>
            <a:pPr defTabSz="914400">
              <a:spcAft>
                <a:spcPts val="600"/>
              </a:spcAft>
            </a:pPr>
            <a:r>
              <a:rPr lang="en-US" sz="1000" dirty="0" err="1"/>
              <a:t>Remplace</a:t>
            </a:r>
            <a:r>
              <a:rPr lang="en-US" sz="1000" dirty="0"/>
              <a:t> la commission </a:t>
            </a:r>
            <a:r>
              <a:rPr lang="en-US" sz="1000" dirty="0" err="1"/>
              <a:t>médicale</a:t>
            </a:r>
            <a:r>
              <a:rPr lang="en-US" sz="1000" dirty="0"/>
              <a:t> </a:t>
            </a:r>
            <a:r>
              <a:rPr lang="en-US" sz="1000" dirty="0" err="1"/>
              <a:t>provinciale</a:t>
            </a:r>
            <a:endParaRPr lang="en-US" sz="1000" dirty="0"/>
          </a:p>
        </p:txBody>
      </p:sp>
      <p:pic>
        <p:nvPicPr>
          <p:cNvPr id="5" name="Picture 4" descr="Bureau avec stéthoscope et un clavier d’ordinateur">
            <a:extLst>
              <a:ext uri="{FF2B5EF4-FFF2-40B4-BE49-F238E27FC236}">
                <a16:creationId xmlns:a16="http://schemas.microsoft.com/office/drawing/2014/main" id="{18B26EC8-9C98-77F7-3528-2957E5696A10}"/>
              </a:ext>
            </a:extLst>
          </p:cNvPr>
          <p:cNvPicPr>
            <a:picLocks noChangeAspect="1"/>
          </p:cNvPicPr>
          <p:nvPr/>
        </p:nvPicPr>
        <p:blipFill rotWithShape="1">
          <a:blip r:embed="rId2"/>
          <a:srcRect l="54841"/>
          <a:stretch/>
        </p:blipFill>
        <p:spPr>
          <a:xfrm>
            <a:off x="5664199" y="10"/>
            <a:ext cx="3479800" cy="5143490"/>
          </a:xfrm>
          <a:prstGeom prst="rect">
            <a:avLst/>
          </a:prstGeom>
        </p:spPr>
      </p:pic>
    </p:spTree>
    <p:extLst>
      <p:ext uri="{BB962C8B-B14F-4D97-AF65-F5344CB8AC3E}">
        <p14:creationId xmlns:p14="http://schemas.microsoft.com/office/powerpoint/2010/main" val="1447072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0">
            <a:extLst>
              <a:ext uri="{FF2B5EF4-FFF2-40B4-BE49-F238E27FC236}">
                <a16:creationId xmlns:a16="http://schemas.microsoft.com/office/drawing/2014/main" id="{6F7FAA46-F63C-45FE-B4F0-A7E677E9F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31" name="Straight Connector 12">
            <a:extLst>
              <a:ext uri="{FF2B5EF4-FFF2-40B4-BE49-F238E27FC236}">
                <a16:creationId xmlns:a16="http://schemas.microsoft.com/office/drawing/2014/main" id="{DA9B7795-7E78-4F68-B6FE-6ECC916562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3948079"/>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Rectangle 14">
            <a:extLst>
              <a:ext uri="{FF2B5EF4-FFF2-40B4-BE49-F238E27FC236}">
                <a16:creationId xmlns:a16="http://schemas.microsoft.com/office/drawing/2014/main" id="{462F97DB-9183-4E6E-8155-7BC67242D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514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1C530DCF-CC38-5EC8-55BA-2CAFC1330278}"/>
              </a:ext>
            </a:extLst>
          </p:cNvPr>
          <p:cNvSpPr>
            <a:spLocks noGrp="1"/>
          </p:cNvSpPr>
          <p:nvPr>
            <p:ph type="title"/>
          </p:nvPr>
        </p:nvSpPr>
        <p:spPr>
          <a:xfrm>
            <a:off x="460208" y="514419"/>
            <a:ext cx="2674805" cy="2241783"/>
          </a:xfrm>
        </p:spPr>
        <p:txBody>
          <a:bodyPr vert="horz" lIns="91440" tIns="45720" rIns="91440" bIns="45720" rtlCol="0" anchor="b">
            <a:normAutofit/>
          </a:bodyPr>
          <a:lstStyle/>
          <a:p>
            <a:pPr algn="r" defTabSz="914400">
              <a:spcBef>
                <a:spcPct val="0"/>
              </a:spcBef>
            </a:pPr>
            <a:r>
              <a:rPr lang="en-US" sz="3300" spc="200"/>
              <a:t>Travail en réseau</a:t>
            </a:r>
          </a:p>
        </p:txBody>
      </p:sp>
      <p:cxnSp>
        <p:nvCxnSpPr>
          <p:cNvPr id="33" name="Straight Connector 16">
            <a:extLst>
              <a:ext uri="{FF2B5EF4-FFF2-40B4-BE49-F238E27FC236}">
                <a16:creationId xmlns:a16="http://schemas.microsoft.com/office/drawing/2014/main" id="{731ADB2A-A571-40A6-AC59-2102512940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0207" y="2819370"/>
            <a:ext cx="267462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Épingles colorées connectées par un fil">
            <a:extLst>
              <a:ext uri="{FF2B5EF4-FFF2-40B4-BE49-F238E27FC236}">
                <a16:creationId xmlns:a16="http://schemas.microsoft.com/office/drawing/2014/main" id="{39EC1B01-09F3-ABF4-E3EC-33495BF45AC1}"/>
              </a:ext>
            </a:extLst>
          </p:cNvPr>
          <p:cNvPicPr>
            <a:picLocks noChangeAspect="1"/>
          </p:cNvPicPr>
          <p:nvPr/>
        </p:nvPicPr>
        <p:blipFill rotWithShape="1">
          <a:blip r:embed="rId2"/>
          <a:srcRect l="4507" r="22166"/>
          <a:stretch/>
        </p:blipFill>
        <p:spPr>
          <a:xfrm>
            <a:off x="3491238" y="731"/>
            <a:ext cx="5650306" cy="5143500"/>
          </a:xfrm>
          <a:prstGeom prst="rect">
            <a:avLst/>
          </a:prstGeom>
        </p:spPr>
      </p:pic>
    </p:spTree>
    <p:extLst>
      <p:ext uri="{BB962C8B-B14F-4D97-AF65-F5344CB8AC3E}">
        <p14:creationId xmlns:p14="http://schemas.microsoft.com/office/powerpoint/2010/main" val="2947817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C51136FD-BBB2-4EB4-A240-3E21EECF7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229B72D-9304-C06B-D7AF-33D52A4B0BBD}"/>
              </a:ext>
            </a:extLst>
          </p:cNvPr>
          <p:cNvSpPr>
            <a:spLocks noGrp="1"/>
          </p:cNvSpPr>
          <p:nvPr>
            <p:ph type="title"/>
          </p:nvPr>
        </p:nvSpPr>
        <p:spPr>
          <a:xfrm>
            <a:off x="768096" y="438912"/>
            <a:ext cx="2834314" cy="1124712"/>
          </a:xfrm>
        </p:spPr>
        <p:txBody>
          <a:bodyPr vert="horz" lIns="91440" tIns="45720" rIns="91440" bIns="45720" rtlCol="0" anchor="ctr">
            <a:normAutofit/>
          </a:bodyPr>
          <a:lstStyle/>
          <a:p>
            <a:pPr defTabSz="914400">
              <a:spcBef>
                <a:spcPct val="0"/>
              </a:spcBef>
            </a:pPr>
            <a:r>
              <a:rPr lang="en-US" sz="5000" spc="100">
                <a:solidFill>
                  <a:srgbClr val="FFFFFF"/>
                </a:solidFill>
              </a:rPr>
              <a:t>ObjectifS (4)</a:t>
            </a:r>
          </a:p>
        </p:txBody>
      </p:sp>
      <p:cxnSp>
        <p:nvCxnSpPr>
          <p:cNvPr id="37" name="Straight Connector 36">
            <a:extLst>
              <a:ext uri="{FF2B5EF4-FFF2-40B4-BE49-F238E27FC236}">
                <a16:creationId xmlns:a16="http://schemas.microsoft.com/office/drawing/2014/main" id="{C6826B28-36B0-4CC1-8EC8-EF9B88B3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482D66F2-4C12-EE8F-BB19-9AFF91C674CB}"/>
              </a:ext>
            </a:extLst>
          </p:cNvPr>
          <p:cNvSpPr>
            <a:spLocks noGrp="1"/>
          </p:cNvSpPr>
          <p:nvPr>
            <p:ph type="body" idx="1"/>
          </p:nvPr>
        </p:nvSpPr>
        <p:spPr>
          <a:xfrm>
            <a:off x="768096" y="1714500"/>
            <a:ext cx="2843784" cy="2948940"/>
          </a:xfrm>
        </p:spPr>
        <p:txBody>
          <a:bodyPr vert="horz" lIns="45720" tIns="45720" rIns="45720" bIns="45720" rtlCol="0">
            <a:normAutofit/>
          </a:bodyPr>
          <a:lstStyle/>
          <a:p>
            <a:pPr marL="114300" indent="0" defTabSz="914400">
              <a:spcAft>
                <a:spcPts val="600"/>
              </a:spcAft>
              <a:buNone/>
            </a:pPr>
            <a:endParaRPr lang="en-US" dirty="0">
              <a:solidFill>
                <a:srgbClr val="FFFFFF"/>
              </a:solidFill>
            </a:endParaRPr>
          </a:p>
          <a:p>
            <a:pPr defTabSz="914400">
              <a:spcAft>
                <a:spcPts val="600"/>
              </a:spcAft>
            </a:pPr>
            <a:r>
              <a:rPr lang="en-US" dirty="0">
                <a:solidFill>
                  <a:srgbClr val="FFFFFF"/>
                </a:solidFill>
              </a:rPr>
              <a:t>Citer les démarches à </a:t>
            </a:r>
            <a:r>
              <a:rPr lang="en-US" dirty="0" err="1">
                <a:solidFill>
                  <a:srgbClr val="FFFFFF"/>
                </a:solidFill>
              </a:rPr>
              <a:t>entreprendre</a:t>
            </a:r>
            <a:r>
              <a:rPr lang="en-US" dirty="0">
                <a:solidFill>
                  <a:srgbClr val="FFFFFF"/>
                </a:solidFill>
              </a:rPr>
              <a:t> pour </a:t>
            </a:r>
            <a:r>
              <a:rPr lang="en-US" dirty="0" err="1">
                <a:solidFill>
                  <a:srgbClr val="FFFFFF"/>
                </a:solidFill>
              </a:rPr>
              <a:t>s’installer</a:t>
            </a:r>
            <a:r>
              <a:rPr lang="en-US" dirty="0">
                <a:solidFill>
                  <a:srgbClr val="FFFFFF"/>
                </a:solidFill>
              </a:rPr>
              <a:t> </a:t>
            </a:r>
            <a:r>
              <a:rPr lang="en-US" dirty="0" err="1">
                <a:solidFill>
                  <a:srgbClr val="FFFFFF"/>
                </a:solidFill>
              </a:rPr>
              <a:t>comme</a:t>
            </a:r>
            <a:r>
              <a:rPr lang="en-US" dirty="0">
                <a:solidFill>
                  <a:srgbClr val="FFFFFF"/>
                </a:solidFill>
              </a:rPr>
              <a:t> sage-femme (</a:t>
            </a:r>
            <a:r>
              <a:rPr lang="en-US" dirty="0" err="1">
                <a:solidFill>
                  <a:srgbClr val="FFFFFF"/>
                </a:solidFill>
              </a:rPr>
              <a:t>indépendante</a:t>
            </a:r>
            <a:r>
              <a:rPr lang="en-US" dirty="0">
                <a:solidFill>
                  <a:srgbClr val="FFFFFF"/>
                </a:solidFill>
              </a:rPr>
              <a:t>) </a:t>
            </a:r>
          </a:p>
        </p:txBody>
      </p:sp>
      <p:pic>
        <p:nvPicPr>
          <p:cNvPr id="5" name="Image 4" descr="Une image contenant texte, clipart&#10;&#10;Description générée automatiquement">
            <a:extLst>
              <a:ext uri="{FF2B5EF4-FFF2-40B4-BE49-F238E27FC236}">
                <a16:creationId xmlns:a16="http://schemas.microsoft.com/office/drawing/2014/main" id="{685787C2-46F0-8E6E-4D63-5451CAB6E4F1}"/>
              </a:ext>
            </a:extLst>
          </p:cNvPr>
          <p:cNvPicPr>
            <a:picLocks noChangeAspect="1"/>
          </p:cNvPicPr>
          <p:nvPr/>
        </p:nvPicPr>
        <p:blipFill rotWithShape="1">
          <a:blip r:embed="rId2"/>
          <a:srcRect l="2186" r="1" b="1"/>
          <a:stretch/>
        </p:blipFill>
        <p:spPr>
          <a:xfrm>
            <a:off x="4572004" y="480060"/>
            <a:ext cx="4091931" cy="4183380"/>
          </a:xfrm>
          <a:prstGeom prst="rect">
            <a:avLst/>
          </a:prstGeom>
        </p:spPr>
      </p:pic>
    </p:spTree>
    <p:extLst>
      <p:ext uri="{BB962C8B-B14F-4D97-AF65-F5344CB8AC3E}">
        <p14:creationId xmlns:p14="http://schemas.microsoft.com/office/powerpoint/2010/main" val="415226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AA3A36B-2688-48D0-6A07-9F9ABC9683B3}"/>
              </a:ext>
            </a:extLst>
          </p:cNvPr>
          <p:cNvSpPr>
            <a:spLocks noGrp="1"/>
          </p:cNvSpPr>
          <p:nvPr>
            <p:ph type="title"/>
          </p:nvPr>
        </p:nvSpPr>
        <p:spPr>
          <a:xfrm>
            <a:off x="877824" y="225615"/>
            <a:ext cx="3291840" cy="1312164"/>
          </a:xfrm>
        </p:spPr>
        <p:txBody>
          <a:bodyPr vert="horz" lIns="91440" tIns="45720" rIns="91440" bIns="45720" rtlCol="0" anchor="ctr">
            <a:normAutofit/>
          </a:bodyPr>
          <a:lstStyle/>
          <a:p>
            <a:pPr defTabSz="914400">
              <a:spcBef>
                <a:spcPct val="0"/>
              </a:spcBef>
            </a:pPr>
            <a:r>
              <a:rPr lang="en-US" sz="2800" spc="100"/>
              <a:t>Professionnels de la santé qui font parties de votre réseau de soins</a:t>
            </a:r>
          </a:p>
        </p:txBody>
      </p:sp>
      <p:sp>
        <p:nvSpPr>
          <p:cNvPr id="4" name="Espace réservé du texte 3">
            <a:extLst>
              <a:ext uri="{FF2B5EF4-FFF2-40B4-BE49-F238E27FC236}">
                <a16:creationId xmlns:a16="http://schemas.microsoft.com/office/drawing/2014/main" id="{36C1F43C-9FF3-C38A-9129-28572ED18E5C}"/>
              </a:ext>
            </a:extLst>
          </p:cNvPr>
          <p:cNvSpPr>
            <a:spLocks noGrp="1"/>
          </p:cNvSpPr>
          <p:nvPr>
            <p:ph type="body" idx="1"/>
          </p:nvPr>
        </p:nvSpPr>
        <p:spPr>
          <a:xfrm>
            <a:off x="768096" y="1714500"/>
            <a:ext cx="3291840" cy="2948940"/>
          </a:xfrm>
        </p:spPr>
        <p:txBody>
          <a:bodyPr vert="horz" lIns="45720" tIns="45720" rIns="45720" bIns="45720" rtlCol="0">
            <a:normAutofit/>
          </a:bodyPr>
          <a:lstStyle/>
          <a:p>
            <a:pPr defTabSz="914400">
              <a:spcAft>
                <a:spcPts val="600"/>
              </a:spcAft>
            </a:pPr>
            <a:r>
              <a:rPr lang="en-US" sz="1400"/>
              <a:t>Médecin traitant </a:t>
            </a:r>
          </a:p>
          <a:p>
            <a:pPr defTabSz="914400">
              <a:spcAft>
                <a:spcPts val="600"/>
              </a:spcAft>
            </a:pPr>
            <a:r>
              <a:rPr lang="en-US" sz="1400"/>
              <a:t>Gynécologue</a:t>
            </a:r>
          </a:p>
          <a:p>
            <a:pPr defTabSz="914400">
              <a:spcAft>
                <a:spcPts val="600"/>
              </a:spcAft>
            </a:pPr>
            <a:r>
              <a:rPr lang="en-US" sz="1400"/>
              <a:t>Psychologue </a:t>
            </a:r>
          </a:p>
          <a:p>
            <a:pPr defTabSz="914400">
              <a:spcAft>
                <a:spcPts val="600"/>
              </a:spcAft>
            </a:pPr>
            <a:r>
              <a:rPr lang="en-US" sz="1400"/>
              <a:t>Sexologue</a:t>
            </a:r>
          </a:p>
          <a:p>
            <a:pPr defTabSz="914400">
              <a:spcAft>
                <a:spcPts val="600"/>
              </a:spcAft>
            </a:pPr>
            <a:r>
              <a:rPr lang="en-US" sz="1400"/>
              <a:t>Pédiatre </a:t>
            </a:r>
          </a:p>
          <a:p>
            <a:pPr defTabSz="914400">
              <a:spcAft>
                <a:spcPts val="600"/>
              </a:spcAft>
            </a:pPr>
            <a:r>
              <a:rPr lang="en-US" sz="1400"/>
              <a:t>ONE</a:t>
            </a:r>
          </a:p>
          <a:p>
            <a:pPr marL="114300" indent="0" defTabSz="914400">
              <a:spcAft>
                <a:spcPts val="600"/>
              </a:spcAft>
              <a:buNone/>
            </a:pPr>
            <a:r>
              <a:rPr lang="en-US" sz="1400"/>
              <a:t>….</a:t>
            </a:r>
          </a:p>
        </p:txBody>
      </p:sp>
      <p:pic>
        <p:nvPicPr>
          <p:cNvPr id="6" name="Image 5" descr="Rendu 3D de pièces de jeu attachées avec une corde">
            <a:extLst>
              <a:ext uri="{FF2B5EF4-FFF2-40B4-BE49-F238E27FC236}">
                <a16:creationId xmlns:a16="http://schemas.microsoft.com/office/drawing/2014/main" id="{C0D69985-C85B-158A-AC84-5C952D551335}"/>
              </a:ext>
            </a:extLst>
          </p:cNvPr>
          <p:cNvPicPr>
            <a:picLocks noChangeAspect="1"/>
          </p:cNvPicPr>
          <p:nvPr/>
        </p:nvPicPr>
        <p:blipFill rotWithShape="1">
          <a:blip r:embed="rId2"/>
          <a:srcRect l="4211" r="32402" b="-1"/>
          <a:stretch/>
        </p:blipFill>
        <p:spPr>
          <a:xfrm>
            <a:off x="5292087" y="720090"/>
            <a:ext cx="3131821" cy="3705639"/>
          </a:xfrm>
          <a:prstGeom prst="rect">
            <a:avLst/>
          </a:prstGeom>
        </p:spPr>
      </p:pic>
    </p:spTree>
    <p:extLst>
      <p:ext uri="{BB962C8B-B14F-4D97-AF65-F5344CB8AC3E}">
        <p14:creationId xmlns:p14="http://schemas.microsoft.com/office/powerpoint/2010/main" val="1727616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7">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5" name="Rectangle 9">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6FBED48-6531-8ABE-6BB4-657375521E79}"/>
              </a:ext>
            </a:extLst>
          </p:cNvPr>
          <p:cNvSpPr>
            <a:spLocks noGrp="1"/>
          </p:cNvSpPr>
          <p:nvPr>
            <p:ph type="title"/>
          </p:nvPr>
        </p:nvSpPr>
        <p:spPr>
          <a:xfrm>
            <a:off x="723591" y="603249"/>
            <a:ext cx="2476809" cy="3937001"/>
          </a:xfrm>
        </p:spPr>
        <p:txBody>
          <a:bodyPr vert="horz" lIns="91440" tIns="45720" rIns="91440" bIns="45720" rtlCol="0" anchor="ctr">
            <a:normAutofit/>
          </a:bodyPr>
          <a:lstStyle/>
          <a:p>
            <a:pPr algn="r" defTabSz="914400">
              <a:spcBef>
                <a:spcPct val="0"/>
              </a:spcBef>
            </a:pPr>
            <a:r>
              <a:rPr lang="en-US" sz="4300" spc="100">
                <a:solidFill>
                  <a:srgbClr val="FFFFFF"/>
                </a:solidFill>
              </a:rPr>
              <a:t>Difficultées</a:t>
            </a:r>
          </a:p>
        </p:txBody>
      </p:sp>
      <p:sp>
        <p:nvSpPr>
          <p:cNvPr id="3" name="Espace réservé du texte 2">
            <a:extLst>
              <a:ext uri="{FF2B5EF4-FFF2-40B4-BE49-F238E27FC236}">
                <a16:creationId xmlns:a16="http://schemas.microsoft.com/office/drawing/2014/main" id="{73A51869-0E05-F4AD-A7A9-22F16925A333}"/>
              </a:ext>
            </a:extLst>
          </p:cNvPr>
          <p:cNvSpPr>
            <a:spLocks noGrp="1"/>
          </p:cNvSpPr>
          <p:nvPr>
            <p:ph type="body" idx="1"/>
          </p:nvPr>
        </p:nvSpPr>
        <p:spPr>
          <a:xfrm>
            <a:off x="3832411" y="603249"/>
            <a:ext cx="4610377" cy="3937001"/>
          </a:xfrm>
        </p:spPr>
        <p:txBody>
          <a:bodyPr vert="horz" lIns="45720" tIns="45720" rIns="45720" bIns="45720" rtlCol="0" anchor="ctr">
            <a:normAutofit/>
          </a:bodyPr>
          <a:lstStyle/>
          <a:p>
            <a:pPr defTabSz="914400">
              <a:spcAft>
                <a:spcPts val="600"/>
              </a:spcAft>
            </a:pPr>
            <a:r>
              <a:rPr lang="en-US"/>
              <a:t>Avec certains gynécos =&gt; place de la sage-femme</a:t>
            </a:r>
          </a:p>
          <a:p>
            <a:pPr defTabSz="914400">
              <a:spcAft>
                <a:spcPts val="600"/>
              </a:spcAft>
            </a:pPr>
            <a:r>
              <a:rPr lang="en-US"/>
              <a:t>Avec pédiatres ++</a:t>
            </a:r>
          </a:p>
          <a:p>
            <a:pPr defTabSz="914400">
              <a:spcAft>
                <a:spcPts val="600"/>
              </a:spcAft>
            </a:pPr>
            <a:endParaRPr lang="en-US"/>
          </a:p>
        </p:txBody>
      </p:sp>
    </p:spTree>
    <p:extLst>
      <p:ext uri="{BB962C8B-B14F-4D97-AF65-F5344CB8AC3E}">
        <p14:creationId xmlns:p14="http://schemas.microsoft.com/office/powerpoint/2010/main" val="19068839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
        <p:cNvGrpSpPr/>
        <p:nvPr/>
      </p:nvGrpSpPr>
      <p:grpSpPr>
        <a:xfrm>
          <a:off x="0" y="0"/>
          <a:ext cx="0" cy="0"/>
          <a:chOff x="0" y="0"/>
          <a:chExt cx="0" cy="0"/>
        </a:xfrm>
      </p:grpSpPr>
      <p:sp>
        <p:nvSpPr>
          <p:cNvPr id="233" name="Rectangle 235">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243" name="Straight Connector 237">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3948079"/>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5" name="Rectangle 239">
            <a:extLst>
              <a:ext uri="{FF2B5EF4-FFF2-40B4-BE49-F238E27FC236}">
                <a16:creationId xmlns:a16="http://schemas.microsoft.com/office/drawing/2014/main" id="{FB24EDA8-DF72-4C37-9EC2-D92134F72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76F64638-3523-4975-845C-48099809A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8998"/>
            <a:ext cx="9141714" cy="1714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Google Shape;229;p43"/>
          <p:cNvSpPr txBox="1">
            <a:spLocks noGrp="1"/>
          </p:cNvSpPr>
          <p:nvPr>
            <p:ph type="title"/>
          </p:nvPr>
        </p:nvSpPr>
        <p:spPr>
          <a:xfrm>
            <a:off x="342900" y="3720102"/>
            <a:ext cx="5829300" cy="1097280"/>
          </a:xfrm>
          <a:prstGeom prst="rect">
            <a:avLst/>
          </a:prstGeom>
        </p:spPr>
        <p:txBody>
          <a:bodyPr spcFirstLastPara="1" vert="horz" lIns="91440" tIns="45720" rIns="91440" bIns="45720" rtlCol="0" anchor="ctr" anchorCtr="0">
            <a:normAutofit/>
          </a:bodyPr>
          <a:lstStyle/>
          <a:p>
            <a:pPr marL="0" lvl="0" indent="0" algn="r" defTabSz="914400">
              <a:spcBef>
                <a:spcPct val="0"/>
              </a:spcBef>
              <a:spcAft>
                <a:spcPts val="0"/>
              </a:spcAft>
            </a:pPr>
            <a:r>
              <a:rPr lang="en-US" sz="3900" spc="200">
                <a:solidFill>
                  <a:srgbClr val="FFFFFF"/>
                </a:solidFill>
              </a:rPr>
              <a:t>6.Différents lieux de pratique de la sage femme</a:t>
            </a:r>
          </a:p>
        </p:txBody>
      </p:sp>
      <p:pic>
        <p:nvPicPr>
          <p:cNvPr id="231" name="Picture 230">
            <a:extLst>
              <a:ext uri="{FF2B5EF4-FFF2-40B4-BE49-F238E27FC236}">
                <a16:creationId xmlns:a16="http://schemas.microsoft.com/office/drawing/2014/main" id="{E4474FA2-F6F8-C90C-7F8E-05D2D5188EEC}"/>
              </a:ext>
            </a:extLst>
          </p:cNvPr>
          <p:cNvPicPr>
            <a:picLocks noChangeAspect="1"/>
          </p:cNvPicPr>
          <p:nvPr/>
        </p:nvPicPr>
        <p:blipFill rotWithShape="1">
          <a:blip r:embed="rId3"/>
          <a:srcRect t="8372" r="-1" b="7019"/>
          <a:stretch/>
        </p:blipFill>
        <p:spPr>
          <a:xfrm>
            <a:off x="2366085" y="480060"/>
            <a:ext cx="4407477" cy="2479842"/>
          </a:xfrm>
          <a:prstGeom prst="rect">
            <a:avLst/>
          </a:prstGeom>
        </p:spPr>
      </p:pic>
      <p:cxnSp>
        <p:nvCxnSpPr>
          <p:cNvPr id="244" name="Straight Connector 243">
            <a:extLst>
              <a:ext uri="{FF2B5EF4-FFF2-40B4-BE49-F238E27FC236}">
                <a16:creationId xmlns:a16="http://schemas.microsoft.com/office/drawing/2014/main" id="{0A046F70-04DA-4509-A661-28463B63F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304880" y="3915159"/>
            <a:ext cx="0" cy="6858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3"/>
        <p:cNvGrpSpPr/>
        <p:nvPr/>
      </p:nvGrpSpPr>
      <p:grpSpPr>
        <a:xfrm>
          <a:off x="0" y="0"/>
          <a:ext cx="0" cy="0"/>
          <a:chOff x="0" y="0"/>
          <a:chExt cx="0" cy="0"/>
        </a:xfrm>
      </p:grpSpPr>
      <p:cxnSp>
        <p:nvCxnSpPr>
          <p:cNvPr id="241" name="Straight Connector 239">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4" name="Google Shape;234;p44"/>
          <p:cNvSpPr txBox="1">
            <a:spLocks noGrp="1"/>
          </p:cNvSpPr>
          <p:nvPr>
            <p:ph type="title"/>
          </p:nvPr>
        </p:nvSpPr>
        <p:spPr>
          <a:xfrm>
            <a:off x="768096" y="438912"/>
            <a:ext cx="601370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spc="100"/>
              <a:t>Cabinet gynéco</a:t>
            </a:r>
          </a:p>
        </p:txBody>
      </p:sp>
      <p:sp>
        <p:nvSpPr>
          <p:cNvPr id="235" name="Google Shape;235;p44"/>
          <p:cNvSpPr txBox="1">
            <a:spLocks noGrp="1"/>
          </p:cNvSpPr>
          <p:nvPr>
            <p:ph type="body" idx="1"/>
          </p:nvPr>
        </p:nvSpPr>
        <p:spPr>
          <a:xfrm>
            <a:off x="768096" y="1714500"/>
            <a:ext cx="6013703"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a:t>La place de la sage femme dans cabinet gynéco:</a:t>
            </a:r>
          </a:p>
          <a:p>
            <a:pPr marL="457200" lvl="0" indent="-342900" defTabSz="914400">
              <a:spcBef>
                <a:spcPts val="1600"/>
              </a:spcBef>
              <a:spcAft>
                <a:spcPts val="0"/>
              </a:spcAft>
              <a:buSzPts val="1800"/>
              <a:buChar char="●"/>
            </a:pPr>
            <a:r>
              <a:rPr lang="en-US"/>
              <a:t>CPN en association avec gynéco </a:t>
            </a:r>
          </a:p>
          <a:p>
            <a:pPr marL="457200" lvl="0" indent="-342900" defTabSz="914400">
              <a:spcBef>
                <a:spcPts val="0"/>
              </a:spcBef>
              <a:spcAft>
                <a:spcPts val="0"/>
              </a:spcAft>
              <a:buSzPts val="1800"/>
              <a:buChar char="●"/>
            </a:pPr>
            <a:r>
              <a:rPr lang="en-US"/>
              <a:t>Préparations à la naissance et différents ateliers</a:t>
            </a:r>
          </a:p>
          <a:p>
            <a:pPr marL="457200" lvl="0" indent="-342900" defTabSz="914400">
              <a:spcBef>
                <a:spcPts val="0"/>
              </a:spcBef>
              <a:spcAft>
                <a:spcPts val="0"/>
              </a:spcAft>
              <a:buSzPts val="1800"/>
              <a:buChar char="●"/>
            </a:pPr>
            <a:r>
              <a:rPr lang="en-US"/>
              <a:t>Prélèvements et secrétariat</a:t>
            </a:r>
          </a:p>
          <a:p>
            <a:pPr marL="457200" lvl="0" indent="-342900" defTabSz="914400">
              <a:spcBef>
                <a:spcPts val="0"/>
              </a:spcBef>
              <a:spcAft>
                <a:spcPts val="0"/>
              </a:spcAft>
              <a:buSzPts val="1800"/>
              <a:buChar char="●"/>
            </a:pPr>
            <a:r>
              <a:rPr lang="en-US"/>
              <a:t>Consultations de post-partum</a:t>
            </a:r>
          </a:p>
        </p:txBody>
      </p:sp>
      <p:sp>
        <p:nvSpPr>
          <p:cNvPr id="243" name="Rectangle 241">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2931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Rectangle 243">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95904"/>
            <a:ext cx="1715190" cy="152229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9"/>
        <p:cNvGrpSpPr/>
        <p:nvPr/>
      </p:nvGrpSpPr>
      <p:grpSpPr>
        <a:xfrm>
          <a:off x="0" y="0"/>
          <a:ext cx="0" cy="0"/>
          <a:chOff x="0" y="0"/>
          <a:chExt cx="0" cy="0"/>
        </a:xfrm>
      </p:grpSpPr>
      <p:cxnSp>
        <p:nvCxnSpPr>
          <p:cNvPr id="256" name="Straight Connector 246">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0" name="Google Shape;240;p45"/>
          <p:cNvSpPr txBox="1">
            <a:spLocks noGrp="1"/>
          </p:cNvSpPr>
          <p:nvPr>
            <p:ph type="title"/>
          </p:nvPr>
        </p:nvSpPr>
        <p:spPr>
          <a:xfrm>
            <a:off x="768096" y="438912"/>
            <a:ext cx="729005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kern="1200" cap="all" spc="100" baseline="0" dirty="0">
                <a:solidFill>
                  <a:schemeClr val="tx1">
                    <a:lumMod val="90000"/>
                    <a:lumOff val="10000"/>
                  </a:schemeClr>
                </a:solidFill>
                <a:latin typeface="+mj-lt"/>
                <a:ea typeface="+mj-ea"/>
                <a:cs typeface="+mj-cs"/>
              </a:rPr>
              <a:t>Maison médicale</a:t>
            </a:r>
          </a:p>
        </p:txBody>
      </p:sp>
      <p:pic>
        <p:nvPicPr>
          <p:cNvPr id="242" name="Google Shape;242;p45" descr="Maison-Medicale.jpg"/>
          <p:cNvPicPr preferRelativeResize="0"/>
          <p:nvPr/>
        </p:nvPicPr>
        <p:blipFill>
          <a:blip r:embed="rId3"/>
          <a:stretch>
            <a:fillRect/>
          </a:stretch>
        </p:blipFill>
        <p:spPr>
          <a:xfrm>
            <a:off x="768095" y="2321142"/>
            <a:ext cx="2711704" cy="1523429"/>
          </a:xfrm>
          <a:prstGeom prst="rect">
            <a:avLst/>
          </a:prstGeom>
          <a:noFill/>
        </p:spPr>
      </p:pic>
      <p:sp>
        <p:nvSpPr>
          <p:cNvPr id="241" name="Google Shape;241;p45"/>
          <p:cNvSpPr txBox="1">
            <a:spLocks noGrp="1"/>
          </p:cNvSpPr>
          <p:nvPr>
            <p:ph type="body" idx="1"/>
          </p:nvPr>
        </p:nvSpPr>
        <p:spPr>
          <a:xfrm>
            <a:off x="3797709" y="1714500"/>
            <a:ext cx="4260441"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a:t>La place de la sage femme en maison médicale n’est pas encore reconnue.</a:t>
            </a:r>
          </a:p>
          <a:p>
            <a:pPr marL="0" lvl="0" indent="0" defTabSz="914400">
              <a:spcBef>
                <a:spcPts val="1600"/>
              </a:spcBef>
              <a:spcAft>
                <a:spcPts val="0"/>
              </a:spcAft>
              <a:buNone/>
            </a:pPr>
            <a:r>
              <a:rPr lang="en-US"/>
              <a:t>Il faut un diplôme d’infirmière et si possible de santé communautaire.</a:t>
            </a:r>
          </a:p>
          <a:p>
            <a:pPr marL="0" lvl="0" indent="0" defTabSz="914400">
              <a:spcBef>
                <a:spcPts val="1600"/>
              </a:spcBef>
              <a:spcAft>
                <a:spcPts val="1600"/>
              </a:spcAft>
              <a:buNone/>
            </a:pPr>
            <a:r>
              <a:rPr lang="en-US"/>
              <a:t>Possibilité de partenariat avec les maisons médicales qui réfèrent les suivis de grossesses aux sages femmes et le suivi post.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6"/>
        <p:cNvGrpSpPr/>
        <p:nvPr/>
      </p:nvGrpSpPr>
      <p:grpSpPr>
        <a:xfrm>
          <a:off x="0" y="0"/>
          <a:ext cx="0" cy="0"/>
          <a:chOff x="0" y="0"/>
          <a:chExt cx="0" cy="0"/>
        </a:xfrm>
      </p:grpSpPr>
      <p:cxnSp>
        <p:nvCxnSpPr>
          <p:cNvPr id="264" name="Straight Connector 253">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8" name="Rectangle 255">
            <a:extLst>
              <a:ext uri="{FF2B5EF4-FFF2-40B4-BE49-F238E27FC236}">
                <a16:creationId xmlns:a16="http://schemas.microsoft.com/office/drawing/2014/main" id="{BB717F82-1948-4BF5-B31E-F8E018DE4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1998"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Google Shape;247;p46"/>
          <p:cNvSpPr txBox="1">
            <a:spLocks noGrp="1"/>
          </p:cNvSpPr>
          <p:nvPr>
            <p:ph type="title"/>
          </p:nvPr>
        </p:nvSpPr>
        <p:spPr>
          <a:xfrm>
            <a:off x="768096" y="344487"/>
            <a:ext cx="3291840" cy="1312164"/>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300" kern="1200" cap="all" spc="100" baseline="0">
                <a:solidFill>
                  <a:schemeClr val="tx1">
                    <a:lumMod val="90000"/>
                    <a:lumOff val="10000"/>
                  </a:schemeClr>
                </a:solidFill>
                <a:latin typeface="+mj-lt"/>
                <a:ea typeface="+mj-ea"/>
                <a:cs typeface="+mj-cs"/>
              </a:rPr>
              <a:t>Institut psychiatrique</a:t>
            </a:r>
          </a:p>
        </p:txBody>
      </p:sp>
      <p:cxnSp>
        <p:nvCxnSpPr>
          <p:cNvPr id="269" name="Straight Connector 257">
            <a:extLst>
              <a:ext uri="{FF2B5EF4-FFF2-40B4-BE49-F238E27FC236}">
                <a16:creationId xmlns:a16="http://schemas.microsoft.com/office/drawing/2014/main" id="{07AAE15F-6D59-4252-8427-D134C0066F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48" name="Google Shape;248;p46"/>
          <p:cNvSpPr txBox="1">
            <a:spLocks noGrp="1"/>
          </p:cNvSpPr>
          <p:nvPr>
            <p:ph type="body" idx="1"/>
          </p:nvPr>
        </p:nvSpPr>
        <p:spPr>
          <a:xfrm>
            <a:off x="768096" y="1714500"/>
            <a:ext cx="3291840" cy="294894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sz="1400"/>
              <a:t>Il faut une convention pour pouvoir avoir accès au centre hospitalier en toute sécurité</a:t>
            </a:r>
          </a:p>
          <a:p>
            <a:pPr marL="457200" lvl="0" indent="-342900" defTabSz="914400">
              <a:spcBef>
                <a:spcPts val="1600"/>
              </a:spcBef>
              <a:spcAft>
                <a:spcPts val="0"/>
              </a:spcAft>
              <a:buSzPts val="1800"/>
              <a:buChar char="●"/>
            </a:pPr>
            <a:r>
              <a:rPr lang="en-US" sz="1400"/>
              <a:t>Suivis des grossesses</a:t>
            </a:r>
          </a:p>
          <a:p>
            <a:pPr marL="457200" lvl="0" indent="-342900" defTabSz="914400">
              <a:spcBef>
                <a:spcPts val="0"/>
              </a:spcBef>
              <a:spcAft>
                <a:spcPts val="0"/>
              </a:spcAft>
              <a:buSzPts val="1800"/>
              <a:buChar char="●"/>
            </a:pPr>
            <a:r>
              <a:rPr lang="en-US" sz="1400"/>
              <a:t>Préparations</a:t>
            </a:r>
          </a:p>
          <a:p>
            <a:pPr marL="457200" lvl="0" indent="-342900" defTabSz="914400">
              <a:spcBef>
                <a:spcPts val="0"/>
              </a:spcBef>
              <a:spcAft>
                <a:spcPts val="0"/>
              </a:spcAft>
              <a:buSzPts val="1800"/>
              <a:buChar char="●"/>
            </a:pPr>
            <a:r>
              <a:rPr lang="en-US" sz="1400"/>
              <a:t>Retours précoces</a:t>
            </a:r>
          </a:p>
          <a:p>
            <a:pPr marL="0" lvl="0" indent="0" defTabSz="914400">
              <a:spcBef>
                <a:spcPts val="1600"/>
              </a:spcBef>
              <a:spcAft>
                <a:spcPts val="0"/>
              </a:spcAft>
              <a:buNone/>
            </a:pPr>
            <a:r>
              <a:rPr lang="en-US" sz="1400"/>
              <a:t>Attention pour la tarification car future maman déjà hospitalisée</a:t>
            </a:r>
          </a:p>
          <a:p>
            <a:pPr marL="0" lvl="0" indent="0" defTabSz="914400">
              <a:spcBef>
                <a:spcPts val="1600"/>
              </a:spcBef>
              <a:spcAft>
                <a:spcPts val="1600"/>
              </a:spcAft>
              <a:buNone/>
            </a:pPr>
            <a:endParaRPr lang="en-US" sz="1400"/>
          </a:p>
        </p:txBody>
      </p:sp>
      <p:pic>
        <p:nvPicPr>
          <p:cNvPr id="249" name="Google Shape;249;p46" descr="hospitalisation-psychiatrie.jpg"/>
          <p:cNvPicPr preferRelativeResize="0"/>
          <p:nvPr/>
        </p:nvPicPr>
        <p:blipFill rotWithShape="1">
          <a:blip r:embed="rId3"/>
          <a:srcRect l="11171" r="44669" b="-2"/>
          <a:stretch/>
        </p:blipFill>
        <p:spPr>
          <a:xfrm>
            <a:off x="5292087" y="720090"/>
            <a:ext cx="3131821" cy="3705639"/>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53"/>
        <p:cNvGrpSpPr/>
        <p:nvPr/>
      </p:nvGrpSpPr>
      <p:grpSpPr>
        <a:xfrm>
          <a:off x="0" y="0"/>
          <a:ext cx="0" cy="0"/>
          <a:chOff x="0" y="0"/>
          <a:chExt cx="0" cy="0"/>
        </a:xfrm>
      </p:grpSpPr>
      <p:cxnSp>
        <p:nvCxnSpPr>
          <p:cNvPr id="257" name="Straight Connector 259">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8" name="Rectangle 261">
            <a:extLst>
              <a:ext uri="{FF2B5EF4-FFF2-40B4-BE49-F238E27FC236}">
                <a16:creationId xmlns:a16="http://schemas.microsoft.com/office/drawing/2014/main" id="{7B2A1016-34C3-4BE4-94F4-F4215EA18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63">
            <a:extLst>
              <a:ext uri="{FF2B5EF4-FFF2-40B4-BE49-F238E27FC236}">
                <a16:creationId xmlns:a16="http://schemas.microsoft.com/office/drawing/2014/main" id="{4BBFA14D-8E4F-42D4-B5A0-9588A6A4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8" y="241298"/>
            <a:ext cx="8663391" cy="4660901"/>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Google Shape;254;p47"/>
          <p:cNvSpPr txBox="1">
            <a:spLocks noGrp="1"/>
          </p:cNvSpPr>
          <p:nvPr>
            <p:ph type="title"/>
          </p:nvPr>
        </p:nvSpPr>
        <p:spPr>
          <a:xfrm>
            <a:off x="768096" y="438912"/>
            <a:ext cx="774725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spc="100">
                <a:solidFill>
                  <a:srgbClr val="FFFFFF"/>
                </a:solidFill>
              </a:rPr>
              <a:t>Centre de réfugiés</a:t>
            </a:r>
          </a:p>
        </p:txBody>
      </p:sp>
      <p:cxnSp>
        <p:nvCxnSpPr>
          <p:cNvPr id="261" name="Straight Connector 265">
            <a:extLst>
              <a:ext uri="{FF2B5EF4-FFF2-40B4-BE49-F238E27FC236}">
                <a16:creationId xmlns:a16="http://schemas.microsoft.com/office/drawing/2014/main" id="{610B2B88-1A1B-486B-9366-918FE2E71D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5" name="Google Shape;255;p47"/>
          <p:cNvSpPr txBox="1">
            <a:spLocks noGrp="1"/>
          </p:cNvSpPr>
          <p:nvPr>
            <p:ph type="body" idx="1"/>
          </p:nvPr>
        </p:nvSpPr>
        <p:spPr>
          <a:xfrm>
            <a:off x="768096" y="1714500"/>
            <a:ext cx="7747254" cy="2897228"/>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a:solidFill>
                  <a:srgbClr val="FFFFFF"/>
                </a:solidFill>
              </a:rPr>
              <a:t>Essentiellement du post partum mais présence importante de l’ONE.</a:t>
            </a:r>
          </a:p>
          <a:p>
            <a:pPr marL="0" lvl="0" indent="0" defTabSz="914400">
              <a:spcBef>
                <a:spcPts val="1600"/>
              </a:spcBef>
              <a:spcAft>
                <a:spcPts val="0"/>
              </a:spcAft>
              <a:buNone/>
            </a:pPr>
            <a:r>
              <a:rPr lang="en-US">
                <a:solidFill>
                  <a:srgbClr val="FFFFFF"/>
                </a:solidFill>
              </a:rPr>
              <a:t>Suivi grossesses à risque.</a:t>
            </a:r>
          </a:p>
          <a:p>
            <a:pPr marL="0" lvl="0" indent="0" defTabSz="914400">
              <a:spcBef>
                <a:spcPts val="1600"/>
              </a:spcBef>
              <a:spcAft>
                <a:spcPts val="0"/>
              </a:spcAft>
              <a:buNone/>
            </a:pPr>
            <a:r>
              <a:rPr lang="en-US">
                <a:solidFill>
                  <a:srgbClr val="FFFFFF"/>
                </a:solidFill>
              </a:rPr>
              <a:t>Attention majorité n’ont pas de mutuelle =&gt; travail sur du bénévolat ou demande de participation de l’AMU (aide médicale urgente) ou de certains CPAS</a:t>
            </a:r>
          </a:p>
          <a:p>
            <a:pPr marL="0" lvl="0" indent="0" defTabSz="914400">
              <a:spcBef>
                <a:spcPts val="1600"/>
              </a:spcBef>
              <a:spcAft>
                <a:spcPts val="0"/>
              </a:spcAft>
              <a:buNone/>
            </a:pPr>
            <a:r>
              <a:rPr lang="en-US">
                <a:solidFill>
                  <a:srgbClr val="FFFFFF"/>
                </a:solidFill>
              </a:rPr>
              <a:t>Mais démarches très longues et pas de garantie d’être payée.</a:t>
            </a:r>
          </a:p>
          <a:p>
            <a:pPr marL="0" lvl="0" indent="0" defTabSz="914400">
              <a:spcBef>
                <a:spcPts val="1600"/>
              </a:spcBef>
              <a:spcAft>
                <a:spcPts val="1600"/>
              </a:spcAft>
              <a:buNone/>
            </a:pPr>
            <a:r>
              <a:rPr lang="en-US">
                <a:solidFill>
                  <a:srgbClr val="FFFFFF"/>
                </a:solidFill>
              </a:rPr>
              <a:t>=&gt; En attente d’une reconnaissance de la place de la sage femme en centre</a:t>
            </a:r>
          </a:p>
        </p:txBody>
      </p:sp>
    </p:spTree>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9"/>
        <p:cNvGrpSpPr/>
        <p:nvPr/>
      </p:nvGrpSpPr>
      <p:grpSpPr>
        <a:xfrm>
          <a:off x="0" y="0"/>
          <a:ext cx="0" cy="0"/>
          <a:chOff x="0" y="0"/>
          <a:chExt cx="0" cy="0"/>
        </a:xfrm>
      </p:grpSpPr>
      <p:cxnSp>
        <p:nvCxnSpPr>
          <p:cNvPr id="265" name="Straight Connector 266">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0" name="Google Shape;260;p48"/>
          <p:cNvSpPr txBox="1">
            <a:spLocks noGrp="1"/>
          </p:cNvSpPr>
          <p:nvPr>
            <p:ph type="title"/>
          </p:nvPr>
        </p:nvSpPr>
        <p:spPr>
          <a:xfrm>
            <a:off x="768096" y="438912"/>
            <a:ext cx="2350185"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000" kern="1200" cap="all" spc="100" baseline="0">
                <a:solidFill>
                  <a:schemeClr val="tx1">
                    <a:lumMod val="90000"/>
                    <a:lumOff val="10000"/>
                  </a:schemeClr>
                </a:solidFill>
                <a:latin typeface="+mj-lt"/>
                <a:ea typeface="+mj-ea"/>
                <a:cs typeface="+mj-cs"/>
              </a:rPr>
              <a:t>ONE</a:t>
            </a:r>
          </a:p>
        </p:txBody>
      </p:sp>
      <p:sp>
        <p:nvSpPr>
          <p:cNvPr id="261" name="Google Shape;261;p48"/>
          <p:cNvSpPr txBox="1">
            <a:spLocks noGrp="1"/>
          </p:cNvSpPr>
          <p:nvPr>
            <p:ph type="body" idx="1"/>
          </p:nvPr>
        </p:nvSpPr>
        <p:spPr>
          <a:xfrm>
            <a:off x="768096" y="1714500"/>
            <a:ext cx="2350185" cy="294894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sz="1200"/>
              <a:t>Présence des sages-femme au niveau décisionnel?</a:t>
            </a:r>
          </a:p>
          <a:p>
            <a:pPr marL="0" lvl="0" indent="0" defTabSz="914400">
              <a:spcBef>
                <a:spcPts val="1600"/>
              </a:spcBef>
              <a:spcAft>
                <a:spcPts val="0"/>
              </a:spcAft>
              <a:buNone/>
            </a:pPr>
            <a:r>
              <a:rPr lang="en-US" sz="1200"/>
              <a:t>Essentiellement un travail de prévention et de post partum</a:t>
            </a:r>
          </a:p>
          <a:p>
            <a:pPr marL="0" lvl="0" indent="0" defTabSz="914400">
              <a:spcBef>
                <a:spcPts val="1600"/>
              </a:spcBef>
              <a:spcAft>
                <a:spcPts val="1600"/>
              </a:spcAft>
              <a:buNone/>
            </a:pPr>
            <a:endParaRPr lang="en-US" sz="1200"/>
          </a:p>
        </p:txBody>
      </p:sp>
      <p:pic>
        <p:nvPicPr>
          <p:cNvPr id="262" name="Google Shape;262;p48" descr="ONE.jpg"/>
          <p:cNvPicPr preferRelativeResize="0"/>
          <p:nvPr/>
        </p:nvPicPr>
        <p:blipFill>
          <a:blip r:embed="rId3"/>
          <a:stretch>
            <a:fillRect/>
          </a:stretch>
        </p:blipFill>
        <p:spPr>
          <a:xfrm>
            <a:off x="3481756" y="919929"/>
            <a:ext cx="5182183" cy="3303641"/>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41E77FF3-9516-01BC-934D-10A8769C5DC2}"/>
              </a:ext>
            </a:extLst>
          </p:cNvPr>
          <p:cNvSpPr>
            <a:spLocks noGrp="1"/>
          </p:cNvSpPr>
          <p:nvPr>
            <p:ph type="title"/>
          </p:nvPr>
        </p:nvSpPr>
        <p:spPr>
          <a:xfrm>
            <a:off x="768096" y="438912"/>
            <a:ext cx="7290054" cy="1124712"/>
          </a:xfrm>
        </p:spPr>
        <p:txBody>
          <a:bodyPr vert="horz" lIns="91440" tIns="45720" rIns="91440" bIns="45720" rtlCol="0" anchor="ctr">
            <a:normAutofit/>
          </a:bodyPr>
          <a:lstStyle/>
          <a:p>
            <a:pPr defTabSz="914400">
              <a:spcBef>
                <a:spcPct val="0"/>
              </a:spcBef>
            </a:pPr>
            <a:r>
              <a:rPr lang="en-US" sz="5000" spc="100" dirty="0"/>
              <a:t>CPVS</a:t>
            </a:r>
          </a:p>
        </p:txBody>
      </p:sp>
      <p:graphicFrame>
        <p:nvGraphicFramePr>
          <p:cNvPr id="5" name="Espace réservé du texte 2">
            <a:extLst>
              <a:ext uri="{FF2B5EF4-FFF2-40B4-BE49-F238E27FC236}">
                <a16:creationId xmlns:a16="http://schemas.microsoft.com/office/drawing/2014/main" id="{D6784E64-B9D6-FE74-77CE-D034B1A1F6B7}"/>
              </a:ext>
            </a:extLst>
          </p:cNvPr>
          <p:cNvGraphicFramePr/>
          <p:nvPr>
            <p:extLst>
              <p:ext uri="{D42A27DB-BD31-4B8C-83A1-F6EECF244321}">
                <p14:modId xmlns:p14="http://schemas.microsoft.com/office/powerpoint/2010/main" val="235543830"/>
              </p:ext>
            </p:extLst>
          </p:nvPr>
        </p:nvGraphicFramePr>
        <p:xfrm>
          <a:off x="767953" y="1714500"/>
          <a:ext cx="7290197" cy="3017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13082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6"/>
        <p:cNvGrpSpPr/>
        <p:nvPr/>
      </p:nvGrpSpPr>
      <p:grpSpPr>
        <a:xfrm>
          <a:off x="0" y="0"/>
          <a:ext cx="0" cy="0"/>
          <a:chOff x="0" y="0"/>
          <a:chExt cx="0" cy="0"/>
        </a:xfrm>
      </p:grpSpPr>
      <p:sp>
        <p:nvSpPr>
          <p:cNvPr id="289" name="Rectangle 271">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290" name="Straight Connector 273">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3948079"/>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291" name="Rectangle 275">
            <a:extLst>
              <a:ext uri="{FF2B5EF4-FFF2-40B4-BE49-F238E27FC236}">
                <a16:creationId xmlns:a16="http://schemas.microsoft.com/office/drawing/2014/main" id="{4C0648FB-4388-443C-8D4E-4A9FF033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77">
            <a:extLst>
              <a:ext uri="{FF2B5EF4-FFF2-40B4-BE49-F238E27FC236}">
                <a16:creationId xmlns:a16="http://schemas.microsoft.com/office/drawing/2014/main" id="{4A8D762E-DA8D-419A-BA44-68B93D3D9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267" name="Google Shape;267;p49"/>
          <p:cNvSpPr txBox="1">
            <a:spLocks noGrp="1"/>
          </p:cNvSpPr>
          <p:nvPr>
            <p:ph type="title"/>
          </p:nvPr>
        </p:nvSpPr>
        <p:spPr>
          <a:xfrm>
            <a:off x="965199" y="732786"/>
            <a:ext cx="7213600" cy="2220735"/>
          </a:xfrm>
          <a:prstGeom prst="rect">
            <a:avLst/>
          </a:prstGeom>
        </p:spPr>
        <p:txBody>
          <a:bodyPr spcFirstLastPara="1" vert="horz" lIns="91440" tIns="45720" rIns="91440" bIns="45720" rtlCol="0" anchor="b" anchorCtr="0">
            <a:normAutofit/>
          </a:bodyPr>
          <a:lstStyle/>
          <a:p>
            <a:pPr marL="0" lvl="0" indent="0" algn="l" defTabSz="914400">
              <a:spcBef>
                <a:spcPct val="0"/>
              </a:spcBef>
              <a:spcAft>
                <a:spcPts val="0"/>
              </a:spcAft>
            </a:pPr>
            <a:r>
              <a:rPr lang="en-US" sz="5000" spc="200">
                <a:solidFill>
                  <a:srgbClr val="FFFFFF"/>
                </a:solidFill>
              </a:rPr>
              <a:t>7. Être sage femme libérale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3">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51136FD-BBB2-4EB4-A240-3E21EECF7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74397C2-6F17-C2F3-AB4B-1C5302B39E33}"/>
              </a:ext>
            </a:extLst>
          </p:cNvPr>
          <p:cNvSpPr>
            <a:spLocks noGrp="1"/>
          </p:cNvSpPr>
          <p:nvPr>
            <p:ph type="title"/>
          </p:nvPr>
        </p:nvSpPr>
        <p:spPr>
          <a:xfrm>
            <a:off x="768096" y="438912"/>
            <a:ext cx="2834314" cy="1124712"/>
          </a:xfrm>
        </p:spPr>
        <p:txBody>
          <a:bodyPr vert="horz" lIns="91440" tIns="45720" rIns="91440" bIns="45720" rtlCol="0" anchor="ctr">
            <a:normAutofit/>
          </a:bodyPr>
          <a:lstStyle/>
          <a:p>
            <a:pPr defTabSz="914400">
              <a:spcBef>
                <a:spcPct val="0"/>
              </a:spcBef>
            </a:pPr>
            <a:r>
              <a:rPr lang="en-US" sz="5000" spc="100">
                <a:solidFill>
                  <a:srgbClr val="FFFFFF"/>
                </a:solidFill>
              </a:rPr>
              <a:t>Objectif (5)</a:t>
            </a:r>
          </a:p>
        </p:txBody>
      </p:sp>
      <p:cxnSp>
        <p:nvCxnSpPr>
          <p:cNvPr id="18" name="Straight Connector 17">
            <a:extLst>
              <a:ext uri="{FF2B5EF4-FFF2-40B4-BE49-F238E27FC236}">
                <a16:creationId xmlns:a16="http://schemas.microsoft.com/office/drawing/2014/main" id="{C6826B28-36B0-4CC1-8EC8-EF9B88B3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1FFB2218-AA7D-ED73-4C76-9FB0544E2680}"/>
              </a:ext>
            </a:extLst>
          </p:cNvPr>
          <p:cNvSpPr>
            <a:spLocks noGrp="1"/>
          </p:cNvSpPr>
          <p:nvPr>
            <p:ph type="body" idx="1"/>
          </p:nvPr>
        </p:nvSpPr>
        <p:spPr>
          <a:xfrm>
            <a:off x="768096" y="1714500"/>
            <a:ext cx="2843784" cy="2948940"/>
          </a:xfrm>
        </p:spPr>
        <p:txBody>
          <a:bodyPr vert="horz" lIns="45720" tIns="45720" rIns="45720" bIns="45720" rtlCol="0">
            <a:normAutofit/>
          </a:bodyPr>
          <a:lstStyle/>
          <a:p>
            <a:pPr defTabSz="914400">
              <a:spcAft>
                <a:spcPts val="600"/>
              </a:spcAft>
            </a:pPr>
            <a:r>
              <a:rPr lang="en-US" sz="1200">
                <a:solidFill>
                  <a:srgbClr val="FFFFFF"/>
                </a:solidFill>
              </a:rPr>
              <a:t>Pouvoir tarifier des soins de santé en pratique libérale (connaitre les prestations qui peuvent être majorées ou non</a:t>
            </a:r>
          </a:p>
          <a:p>
            <a:pPr marL="114300" indent="0" defTabSz="914400">
              <a:spcAft>
                <a:spcPts val="600"/>
              </a:spcAft>
              <a:buNone/>
            </a:pPr>
            <a:endParaRPr lang="en-US" sz="1200">
              <a:solidFill>
                <a:srgbClr val="FFFFFF"/>
              </a:solidFill>
            </a:endParaRPr>
          </a:p>
          <a:p>
            <a:pPr defTabSz="914400">
              <a:spcAft>
                <a:spcPts val="600"/>
              </a:spcAft>
            </a:pPr>
            <a:r>
              <a:rPr lang="en-US" sz="1200">
                <a:solidFill>
                  <a:srgbClr val="FFFFFF"/>
                </a:solidFill>
              </a:rPr>
              <a:t>Lister le matériel nécessaire dont la sage-femme a besoin pour réaliser les soins en consultation prénatale, lors de l’accouchement et en post-partum</a:t>
            </a:r>
          </a:p>
          <a:p>
            <a:pPr marL="114300" indent="0" defTabSz="914400">
              <a:spcAft>
                <a:spcPts val="600"/>
              </a:spcAft>
              <a:buNone/>
            </a:pPr>
            <a:endParaRPr lang="en-US" sz="1200">
              <a:solidFill>
                <a:srgbClr val="FFFFFF"/>
              </a:solidFill>
            </a:endParaRPr>
          </a:p>
          <a:p>
            <a:pPr defTabSz="914400">
              <a:spcAft>
                <a:spcPts val="600"/>
              </a:spcAft>
            </a:pPr>
            <a:r>
              <a:rPr lang="en-US" sz="1200">
                <a:solidFill>
                  <a:srgbClr val="FFFFFF"/>
                </a:solidFill>
              </a:rPr>
              <a:t>Citer et décrire les points importants de surveillance chez un bébé et chez sa mère en post-partum à domicile</a:t>
            </a:r>
          </a:p>
          <a:p>
            <a:pPr defTabSz="914400">
              <a:spcAft>
                <a:spcPts val="600"/>
              </a:spcAft>
            </a:pPr>
            <a:endParaRPr lang="en-US" sz="1200">
              <a:solidFill>
                <a:srgbClr val="FFFFFF"/>
              </a:solidFill>
            </a:endParaRPr>
          </a:p>
        </p:txBody>
      </p:sp>
      <p:pic>
        <p:nvPicPr>
          <p:cNvPr id="5" name="Image 4" descr="Une image contenant tasse, table&#10;&#10;Description générée automatiquement">
            <a:extLst>
              <a:ext uri="{FF2B5EF4-FFF2-40B4-BE49-F238E27FC236}">
                <a16:creationId xmlns:a16="http://schemas.microsoft.com/office/drawing/2014/main" id="{417CCB89-2DDF-32B5-A613-CA1158B5586C}"/>
              </a:ext>
            </a:extLst>
          </p:cNvPr>
          <p:cNvPicPr>
            <a:picLocks noChangeAspect="1"/>
          </p:cNvPicPr>
          <p:nvPr/>
        </p:nvPicPr>
        <p:blipFill rotWithShape="1">
          <a:blip r:embed="rId2"/>
          <a:srcRect r="2182" b="-4"/>
          <a:stretch/>
        </p:blipFill>
        <p:spPr>
          <a:xfrm>
            <a:off x="4572000" y="480060"/>
            <a:ext cx="4091940" cy="4183380"/>
          </a:xfrm>
          <a:prstGeom prst="rect">
            <a:avLst/>
          </a:prstGeom>
        </p:spPr>
      </p:pic>
    </p:spTree>
    <p:extLst>
      <p:ext uri="{BB962C8B-B14F-4D97-AF65-F5344CB8AC3E}">
        <p14:creationId xmlns:p14="http://schemas.microsoft.com/office/powerpoint/2010/main" val="3417294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1"/>
        <p:cNvGrpSpPr/>
        <p:nvPr/>
      </p:nvGrpSpPr>
      <p:grpSpPr>
        <a:xfrm>
          <a:off x="0" y="0"/>
          <a:ext cx="0" cy="0"/>
          <a:chOff x="0" y="0"/>
          <a:chExt cx="0" cy="0"/>
        </a:xfrm>
      </p:grpSpPr>
      <p:cxnSp>
        <p:nvCxnSpPr>
          <p:cNvPr id="279" name="Straight Connector 277">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2" name="Google Shape;272;p50"/>
          <p:cNvSpPr txBox="1">
            <a:spLocks noGrp="1"/>
          </p:cNvSpPr>
          <p:nvPr>
            <p:ph type="title"/>
          </p:nvPr>
        </p:nvSpPr>
        <p:spPr>
          <a:xfrm>
            <a:off x="768096" y="438912"/>
            <a:ext cx="601370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600" spc="100"/>
              <a:t>Démarches administratives</a:t>
            </a:r>
          </a:p>
        </p:txBody>
      </p:sp>
      <p:sp>
        <p:nvSpPr>
          <p:cNvPr id="273" name="Google Shape;273;p50"/>
          <p:cNvSpPr txBox="1">
            <a:spLocks noGrp="1"/>
          </p:cNvSpPr>
          <p:nvPr>
            <p:ph type="body" idx="1"/>
          </p:nvPr>
        </p:nvSpPr>
        <p:spPr>
          <a:xfrm>
            <a:off x="768096" y="1714500"/>
            <a:ext cx="6013703" cy="3017520"/>
          </a:xfrm>
          <a:prstGeom prst="rect">
            <a:avLst/>
          </a:prstGeom>
        </p:spPr>
        <p:txBody>
          <a:bodyPr spcFirstLastPara="1" vert="horz" lIns="45720" tIns="45720" rIns="45720" bIns="45720" rtlCol="0" anchorCtr="0">
            <a:normAutofit/>
          </a:bodyPr>
          <a:lstStyle/>
          <a:p>
            <a:pPr marL="457200" lvl="0" indent="-342900" defTabSz="914400">
              <a:spcBef>
                <a:spcPts val="0"/>
              </a:spcBef>
              <a:spcAft>
                <a:spcPts val="0"/>
              </a:spcAft>
              <a:buSzPts val="1800"/>
              <a:buChar char="●"/>
            </a:pPr>
            <a:r>
              <a:rPr lang="en-US"/>
              <a:t>Avoir le diplôme (jusque 2018, assimilées aux infirmières)</a:t>
            </a:r>
          </a:p>
          <a:p>
            <a:pPr marL="457200" lvl="0" indent="-342900" defTabSz="914400">
              <a:spcBef>
                <a:spcPts val="0"/>
              </a:spcBef>
              <a:spcAft>
                <a:spcPts val="0"/>
              </a:spcAft>
              <a:buSzPts val="1800"/>
              <a:buChar char="●"/>
            </a:pPr>
            <a:r>
              <a:rPr lang="en-US"/>
              <a:t>Demander un numéro INAMI</a:t>
            </a:r>
          </a:p>
          <a:p>
            <a:pPr marL="457200" lvl="0" indent="-342900" defTabSz="914400">
              <a:spcBef>
                <a:spcPts val="0"/>
              </a:spcBef>
              <a:spcAft>
                <a:spcPts val="0"/>
              </a:spcAft>
              <a:buSzPts val="1800"/>
              <a:buChar char="●"/>
            </a:pPr>
            <a:r>
              <a:rPr lang="en-US"/>
              <a:t>Commander ses attestations de soins et carnets de prescription</a:t>
            </a:r>
          </a:p>
          <a:p>
            <a:pPr marL="457200" lvl="0" indent="-342900" defTabSz="914400">
              <a:spcBef>
                <a:spcPts val="0"/>
              </a:spcBef>
              <a:spcAft>
                <a:spcPts val="0"/>
              </a:spcAft>
              <a:buSzPts val="1800"/>
              <a:buChar char="●"/>
            </a:pPr>
            <a:r>
              <a:rPr lang="en-US"/>
              <a:t>Ouvrir un compte professionnel</a:t>
            </a:r>
          </a:p>
          <a:p>
            <a:pPr marL="457200" lvl="0" indent="-342900" defTabSz="914400">
              <a:spcBef>
                <a:spcPts val="0"/>
              </a:spcBef>
              <a:spcAft>
                <a:spcPts val="0"/>
              </a:spcAft>
              <a:buSzPts val="1800"/>
              <a:buChar char="●"/>
            </a:pPr>
            <a:r>
              <a:rPr lang="en-US"/>
              <a:t>Avoir une bonne assurance (tarif dépend des actes à domicile)</a:t>
            </a:r>
          </a:p>
          <a:p>
            <a:pPr marL="457200" lvl="0" indent="-342900" defTabSz="914400">
              <a:spcBef>
                <a:spcPts val="0"/>
              </a:spcBef>
              <a:spcAft>
                <a:spcPts val="0"/>
              </a:spcAft>
              <a:buSzPts val="1800"/>
              <a:buChar char="●"/>
            </a:pPr>
            <a:r>
              <a:rPr lang="en-US"/>
              <a:t>Faire des dossiers obstétricaux ou logiciel profesionnel</a:t>
            </a:r>
          </a:p>
          <a:p>
            <a:pPr marL="457200" lvl="0" indent="-342900" defTabSz="914400">
              <a:spcBef>
                <a:spcPts val="0"/>
              </a:spcBef>
              <a:spcAft>
                <a:spcPts val="0"/>
              </a:spcAft>
              <a:buSzPts val="1800"/>
              <a:buChar char="●"/>
            </a:pPr>
            <a:r>
              <a:rPr lang="en-US"/>
              <a:t>Demande de partenariat avec un labo</a:t>
            </a:r>
          </a:p>
          <a:p>
            <a:pPr marL="0" lvl="0" indent="0" defTabSz="914400">
              <a:spcBef>
                <a:spcPts val="1600"/>
              </a:spcBef>
              <a:spcAft>
                <a:spcPts val="1600"/>
              </a:spcAft>
              <a:buNone/>
            </a:pPr>
            <a:endParaRPr lang="en-US"/>
          </a:p>
        </p:txBody>
      </p:sp>
      <p:sp>
        <p:nvSpPr>
          <p:cNvPr id="281" name="Rectangle 279">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2931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Rectangle 281">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95904"/>
            <a:ext cx="1715190" cy="152229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7"/>
        <p:cNvGrpSpPr/>
        <p:nvPr/>
      </p:nvGrpSpPr>
      <p:grpSpPr>
        <a:xfrm>
          <a:off x="0" y="0"/>
          <a:ext cx="0" cy="0"/>
          <a:chOff x="0" y="0"/>
          <a:chExt cx="0" cy="0"/>
        </a:xfrm>
      </p:grpSpPr>
      <p:sp>
        <p:nvSpPr>
          <p:cNvPr id="303" name="Rectangle 282">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304" name="Straight Connector 284">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3948079"/>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305" name="Rectangle 286">
            <a:extLst>
              <a:ext uri="{FF2B5EF4-FFF2-40B4-BE49-F238E27FC236}">
                <a16:creationId xmlns:a16="http://schemas.microsoft.com/office/drawing/2014/main" id="{9238970C-19DE-438D-80D2-5CF969055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288">
            <a:extLst>
              <a:ext uri="{FF2B5EF4-FFF2-40B4-BE49-F238E27FC236}">
                <a16:creationId xmlns:a16="http://schemas.microsoft.com/office/drawing/2014/main" id="{E4B1E3F6-167B-40F3-B303-9A931BAB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0196" y="363474"/>
            <a:ext cx="8433027" cy="4410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Google Shape;278;p51"/>
          <p:cNvSpPr txBox="1">
            <a:spLocks noGrp="1"/>
          </p:cNvSpPr>
          <p:nvPr>
            <p:ph type="title"/>
          </p:nvPr>
        </p:nvSpPr>
        <p:spPr>
          <a:xfrm>
            <a:off x="3274017" y="607706"/>
            <a:ext cx="5265560" cy="3922222"/>
          </a:xfrm>
          <a:prstGeom prst="rect">
            <a:avLst/>
          </a:prstGeom>
        </p:spPr>
        <p:txBody>
          <a:bodyPr spcFirstLastPara="1" vert="horz" lIns="91440" tIns="45720" rIns="91440" bIns="45720" rtlCol="0" anchor="ctr" anchorCtr="0">
            <a:normAutofit/>
          </a:bodyPr>
          <a:lstStyle/>
          <a:p>
            <a:pPr marL="0" lvl="0" indent="0" algn="l" defTabSz="914400">
              <a:spcBef>
                <a:spcPct val="0"/>
              </a:spcBef>
              <a:spcAft>
                <a:spcPts val="0"/>
              </a:spcAft>
              <a:buClr>
                <a:schemeClr val="dk1"/>
              </a:buClr>
              <a:buSzPts val="1100"/>
            </a:pPr>
            <a:r>
              <a:rPr lang="en-US" sz="3500" spc="200">
                <a:solidFill>
                  <a:srgbClr val="FFFFFF"/>
                </a:solidFill>
              </a:rPr>
              <a:t>Attention si travail dans les hôpitaux et statut de complémentaire: il peut y avoir un avenant au contrat conclu avec l’hôpital qui empêche de travailler dans un certain rayon de l'hôpital (pas légal)</a:t>
            </a:r>
          </a:p>
          <a:p>
            <a:pPr marL="0" lvl="0" indent="0" algn="l" defTabSz="914400">
              <a:spcBef>
                <a:spcPct val="0"/>
              </a:spcBef>
              <a:spcAft>
                <a:spcPts val="0"/>
              </a:spcAft>
            </a:pPr>
            <a:endParaRPr lang="en-US" sz="3500" spc="200">
              <a:solidFill>
                <a:srgbClr val="FFFFFF"/>
              </a:solidFill>
            </a:endParaRPr>
          </a:p>
        </p:txBody>
      </p:sp>
      <p:cxnSp>
        <p:nvCxnSpPr>
          <p:cNvPr id="307" name="Straight Connector 290">
            <a:extLst>
              <a:ext uri="{FF2B5EF4-FFF2-40B4-BE49-F238E27FC236}">
                <a16:creationId xmlns:a16="http://schemas.microsoft.com/office/drawing/2014/main" id="{40465A9A-0B0E-4D7B-8150-D098AC71B3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4951" y="1197217"/>
            <a:ext cx="0" cy="2743200"/>
          </a:xfrm>
          <a:prstGeom prst="line">
            <a:avLst/>
          </a:prstGeom>
          <a:ln w="19050">
            <a:solidFill>
              <a:srgbClr val="FFFFFF">
                <a:alpha val="7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2"/>
        <p:cNvGrpSpPr/>
        <p:nvPr/>
      </p:nvGrpSpPr>
      <p:grpSpPr>
        <a:xfrm>
          <a:off x="0" y="0"/>
          <a:ext cx="0" cy="0"/>
          <a:chOff x="0" y="0"/>
          <a:chExt cx="0" cy="0"/>
        </a:xfrm>
      </p:grpSpPr>
      <p:cxnSp>
        <p:nvCxnSpPr>
          <p:cNvPr id="302" name="Straight Connector 304">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0" name="Google Shape;283;p52"/>
          <p:cNvSpPr txBox="1">
            <a:spLocks noGrp="1"/>
          </p:cNvSpPr>
          <p:nvPr>
            <p:ph type="body" idx="4294967295"/>
          </p:nvPr>
        </p:nvSpPr>
        <p:spPr>
          <a:xfrm>
            <a:off x="784138" y="751974"/>
            <a:ext cx="6013703"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a:t>Important de se faire connaître:</a:t>
            </a:r>
          </a:p>
          <a:p>
            <a:pPr marL="457200" lvl="0" indent="-342900" defTabSz="914400">
              <a:spcBef>
                <a:spcPts val="1600"/>
              </a:spcBef>
              <a:spcAft>
                <a:spcPts val="0"/>
              </a:spcAft>
              <a:buSzPts val="1800"/>
              <a:buChar char="●"/>
            </a:pPr>
            <a:r>
              <a:rPr lang="en-US"/>
              <a:t>Prise de contact dans les cabinets de gynéco de la région</a:t>
            </a:r>
          </a:p>
          <a:p>
            <a:pPr marL="457200" lvl="0" indent="-342900" defTabSz="914400">
              <a:spcBef>
                <a:spcPts val="0"/>
              </a:spcBef>
              <a:spcAft>
                <a:spcPts val="0"/>
              </a:spcAft>
              <a:buSzPts val="1800"/>
              <a:buChar char="●"/>
            </a:pPr>
            <a:r>
              <a:rPr lang="en-US"/>
              <a:t>Prise de contact avec les médecins traitants de la région</a:t>
            </a:r>
          </a:p>
          <a:p>
            <a:pPr marL="457200" lvl="0" indent="-342900" defTabSz="914400">
              <a:spcBef>
                <a:spcPts val="0"/>
              </a:spcBef>
              <a:spcAft>
                <a:spcPts val="0"/>
              </a:spcAft>
              <a:buSzPts val="1800"/>
              <a:buChar char="●"/>
            </a:pPr>
            <a:r>
              <a:rPr lang="en-US"/>
              <a:t>Cartes de visite</a:t>
            </a:r>
          </a:p>
          <a:p>
            <a:pPr marL="457200" lvl="0" indent="-342900" defTabSz="914400">
              <a:spcBef>
                <a:spcPts val="0"/>
              </a:spcBef>
              <a:spcAft>
                <a:spcPts val="0"/>
              </a:spcAft>
              <a:buSzPts val="1800"/>
              <a:buChar char="●"/>
            </a:pPr>
            <a:r>
              <a:rPr lang="en-US"/>
              <a:t>Site internet </a:t>
            </a:r>
          </a:p>
          <a:p>
            <a:pPr marL="0" lvl="0" indent="0" defTabSz="914400">
              <a:spcBef>
                <a:spcPts val="1600"/>
              </a:spcBef>
              <a:spcAft>
                <a:spcPts val="1600"/>
              </a:spcAft>
              <a:buNone/>
            </a:pPr>
            <a:r>
              <a:rPr lang="en-US"/>
              <a:t>Attention dans toutes les publicités, il est interdit de mentionner la gratuité des soins.</a:t>
            </a:r>
          </a:p>
          <a:p>
            <a:pPr marL="0" lvl="0" indent="0" defTabSz="914400">
              <a:spcBef>
                <a:spcPts val="1600"/>
              </a:spcBef>
              <a:spcAft>
                <a:spcPts val="1600"/>
              </a:spcAft>
              <a:buNone/>
            </a:pPr>
            <a:r>
              <a:rPr lang="en-US"/>
              <a:t>Obligation afficher tarif au cabinet ( loi quallité juillet 2022)</a:t>
            </a:r>
          </a:p>
        </p:txBody>
      </p:sp>
      <p:sp>
        <p:nvSpPr>
          <p:cNvPr id="303" name="Rectangle 306">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2931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Rectangle 308">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95904"/>
            <a:ext cx="1715190" cy="152229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7"/>
        <p:cNvGrpSpPr/>
        <p:nvPr/>
      </p:nvGrpSpPr>
      <p:grpSpPr>
        <a:xfrm>
          <a:off x="0" y="0"/>
          <a:ext cx="0" cy="0"/>
          <a:chOff x="0" y="0"/>
          <a:chExt cx="0" cy="0"/>
        </a:xfrm>
      </p:grpSpPr>
      <p:sp>
        <p:nvSpPr>
          <p:cNvPr id="288" name="Google Shape;288;p53"/>
          <p:cNvSpPr txBox="1">
            <a:spLocks noGrp="1"/>
          </p:cNvSpPr>
          <p:nvPr>
            <p:ph type="title"/>
          </p:nvPr>
        </p:nvSpPr>
        <p:spPr>
          <a:xfrm>
            <a:off x="768096" y="438912"/>
            <a:ext cx="4550113"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spc="100"/>
              <a:t>Matériel</a:t>
            </a:r>
          </a:p>
        </p:txBody>
      </p:sp>
      <p:sp>
        <p:nvSpPr>
          <p:cNvPr id="289" name="Google Shape;289;p53"/>
          <p:cNvSpPr txBox="1">
            <a:spLocks noGrp="1"/>
          </p:cNvSpPr>
          <p:nvPr>
            <p:ph type="body" idx="1"/>
          </p:nvPr>
        </p:nvSpPr>
        <p:spPr>
          <a:xfrm>
            <a:off x="768096" y="1714500"/>
            <a:ext cx="4550113"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a:t>Achat de matériel de base pour CPN et post</a:t>
            </a:r>
          </a:p>
          <a:p>
            <a:pPr marL="457200" lvl="0" indent="-342900" defTabSz="914400">
              <a:spcBef>
                <a:spcPts val="1600"/>
              </a:spcBef>
              <a:spcAft>
                <a:spcPts val="0"/>
              </a:spcAft>
              <a:buSzPts val="1800"/>
              <a:buChar char="●"/>
            </a:pPr>
            <a:r>
              <a:rPr lang="en-US"/>
              <a:t>Tensiomètre et stéthoscope, thermomètre</a:t>
            </a:r>
          </a:p>
          <a:p>
            <a:pPr marL="457200" lvl="0" indent="-342900" defTabSz="914400">
              <a:spcBef>
                <a:spcPts val="0"/>
              </a:spcBef>
              <a:spcAft>
                <a:spcPts val="0"/>
              </a:spcAft>
              <a:buSzPts val="1800"/>
              <a:buChar char="●"/>
            </a:pPr>
            <a:r>
              <a:rPr lang="en-US"/>
              <a:t>Balance bébé</a:t>
            </a:r>
          </a:p>
          <a:p>
            <a:pPr marL="457200" lvl="0" indent="-342900" defTabSz="914400">
              <a:spcBef>
                <a:spcPts val="0"/>
              </a:spcBef>
              <a:spcAft>
                <a:spcPts val="0"/>
              </a:spcAft>
              <a:buSzPts val="1800"/>
              <a:buChar char="●"/>
            </a:pPr>
            <a:r>
              <a:rPr lang="en-US"/>
              <a:t>Petit matériel de prélèvement (tigette, bio, frottis) + demande de prescription labo</a:t>
            </a:r>
          </a:p>
          <a:p>
            <a:pPr marL="457200" lvl="0" indent="-342900" defTabSz="914400">
              <a:spcBef>
                <a:spcPts val="0"/>
              </a:spcBef>
              <a:spcAft>
                <a:spcPts val="0"/>
              </a:spcAft>
              <a:buSzPts val="1800"/>
              <a:buChar char="●"/>
            </a:pPr>
            <a:r>
              <a:rPr lang="en-US"/>
              <a:t>Matériel pour pst (set, coupe fils..)</a:t>
            </a:r>
          </a:p>
          <a:p>
            <a:pPr marL="457200" lvl="0" indent="-342900" defTabSz="914400">
              <a:spcBef>
                <a:spcPts val="0"/>
              </a:spcBef>
              <a:spcAft>
                <a:spcPts val="0"/>
              </a:spcAft>
              <a:buSzPts val="1800"/>
              <a:buChar char="●"/>
            </a:pPr>
            <a:r>
              <a:rPr lang="en-US"/>
              <a:t>Mètre-ruban</a:t>
            </a:r>
          </a:p>
          <a:p>
            <a:pPr marL="457200" lvl="0" indent="-342900" defTabSz="914400">
              <a:spcBef>
                <a:spcPts val="0"/>
              </a:spcBef>
              <a:spcAft>
                <a:spcPts val="0"/>
              </a:spcAft>
              <a:buSzPts val="1800"/>
              <a:buChar char="●"/>
            </a:pPr>
            <a:r>
              <a:rPr lang="en-US"/>
              <a:t>Doptone ou monitoring</a:t>
            </a:r>
          </a:p>
          <a:p>
            <a:pPr marL="0" lvl="0" indent="0" defTabSz="914400">
              <a:spcBef>
                <a:spcPts val="1600"/>
              </a:spcBef>
              <a:spcAft>
                <a:spcPts val="0"/>
              </a:spcAft>
              <a:buNone/>
            </a:pPr>
            <a:endParaRPr lang="en-US"/>
          </a:p>
          <a:p>
            <a:pPr marL="0" lvl="0" indent="0" defTabSz="914400">
              <a:spcBef>
                <a:spcPts val="1600"/>
              </a:spcBef>
              <a:spcAft>
                <a:spcPts val="1600"/>
              </a:spcAft>
              <a:buNone/>
            </a:pPr>
            <a:endParaRPr lang="en-US"/>
          </a:p>
        </p:txBody>
      </p:sp>
      <p:pic>
        <p:nvPicPr>
          <p:cNvPr id="291" name="Picture 290" descr="Stéthoscope">
            <a:extLst>
              <a:ext uri="{FF2B5EF4-FFF2-40B4-BE49-F238E27FC236}">
                <a16:creationId xmlns:a16="http://schemas.microsoft.com/office/drawing/2014/main" id="{F21FD4B6-4B2B-7818-1E3F-21562551798D}"/>
              </a:ext>
            </a:extLst>
          </p:cNvPr>
          <p:cNvPicPr>
            <a:picLocks noChangeAspect="1"/>
          </p:cNvPicPr>
          <p:nvPr/>
        </p:nvPicPr>
        <p:blipFill rotWithShape="1">
          <a:blip r:embed="rId3"/>
          <a:srcRect l="34193" r="20648"/>
          <a:stretch/>
        </p:blipFill>
        <p:spPr>
          <a:xfrm>
            <a:off x="5664199" y="10"/>
            <a:ext cx="3479800" cy="514349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3"/>
        <p:cNvGrpSpPr/>
        <p:nvPr/>
      </p:nvGrpSpPr>
      <p:grpSpPr>
        <a:xfrm>
          <a:off x="0" y="0"/>
          <a:ext cx="0" cy="0"/>
          <a:chOff x="0" y="0"/>
          <a:chExt cx="0" cy="0"/>
        </a:xfrm>
      </p:grpSpPr>
      <p:cxnSp>
        <p:nvCxnSpPr>
          <p:cNvPr id="313" name="Straight Connector 312">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5" name="Rectangle 314">
            <a:extLst>
              <a:ext uri="{FF2B5EF4-FFF2-40B4-BE49-F238E27FC236}">
                <a16:creationId xmlns:a16="http://schemas.microsoft.com/office/drawing/2014/main" id="{C51136FD-BBB2-4EB4-A240-3E21EECF7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7" name="Straight Connector 316">
            <a:extLst>
              <a:ext uri="{FF2B5EF4-FFF2-40B4-BE49-F238E27FC236}">
                <a16:creationId xmlns:a16="http://schemas.microsoft.com/office/drawing/2014/main" id="{C6826B28-36B0-4CC1-8EC8-EF9B88B3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94" name="Google Shape;294;p54"/>
          <p:cNvSpPr txBox="1">
            <a:spLocks noGrp="1"/>
          </p:cNvSpPr>
          <p:nvPr>
            <p:ph type="body" idx="4294967295"/>
          </p:nvPr>
        </p:nvSpPr>
        <p:spPr>
          <a:xfrm>
            <a:off x="711949" y="679784"/>
            <a:ext cx="2843784" cy="294894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sz="1300" dirty="0">
                <a:solidFill>
                  <a:srgbClr val="FFFFFF"/>
                </a:solidFill>
              </a:rPr>
              <a:t>Matériel pour accouchement:</a:t>
            </a:r>
          </a:p>
          <a:p>
            <a:pPr marL="457200" lvl="0" indent="-342900" defTabSz="914400">
              <a:spcBef>
                <a:spcPts val="1600"/>
              </a:spcBef>
              <a:spcAft>
                <a:spcPts val="0"/>
              </a:spcAft>
              <a:buSzPts val="1800"/>
              <a:buChar char="●"/>
            </a:pPr>
            <a:r>
              <a:rPr lang="en-US" sz="1300" dirty="0" err="1">
                <a:solidFill>
                  <a:srgbClr val="FFFFFF"/>
                </a:solidFill>
              </a:rPr>
              <a:t>boîte</a:t>
            </a:r>
            <a:r>
              <a:rPr lang="en-US" sz="1300" dirty="0">
                <a:solidFill>
                  <a:srgbClr val="FFFFFF"/>
                </a:solidFill>
              </a:rPr>
              <a:t> accouchement ( 2 </a:t>
            </a:r>
            <a:r>
              <a:rPr lang="en-US" sz="1300" dirty="0" err="1">
                <a:solidFill>
                  <a:srgbClr val="FFFFFF"/>
                </a:solidFill>
              </a:rPr>
              <a:t>pinces</a:t>
            </a:r>
            <a:r>
              <a:rPr lang="en-US" sz="1300" dirty="0">
                <a:solidFill>
                  <a:srgbClr val="FFFFFF"/>
                </a:solidFill>
              </a:rPr>
              <a:t> Kocher, </a:t>
            </a:r>
            <a:r>
              <a:rPr lang="en-US" sz="1300" dirty="0" err="1">
                <a:solidFill>
                  <a:srgbClr val="FFFFFF"/>
                </a:solidFill>
              </a:rPr>
              <a:t>une</a:t>
            </a:r>
            <a:r>
              <a:rPr lang="en-US" sz="1300" dirty="0">
                <a:solidFill>
                  <a:srgbClr val="FFFFFF"/>
                </a:solidFill>
              </a:rPr>
              <a:t> </a:t>
            </a:r>
            <a:r>
              <a:rPr lang="en-US" sz="1300" dirty="0" err="1">
                <a:solidFill>
                  <a:srgbClr val="FFFFFF"/>
                </a:solidFill>
              </a:rPr>
              <a:t>paire</a:t>
            </a:r>
            <a:r>
              <a:rPr lang="en-US" sz="1300" dirty="0">
                <a:solidFill>
                  <a:srgbClr val="FFFFFF"/>
                </a:solidFill>
              </a:rPr>
              <a:t> de ciseaux)</a:t>
            </a:r>
          </a:p>
          <a:p>
            <a:pPr marL="457200" lvl="0" indent="-342900" defTabSz="914400">
              <a:spcBef>
                <a:spcPts val="0"/>
              </a:spcBef>
              <a:spcAft>
                <a:spcPts val="0"/>
              </a:spcAft>
              <a:buSzPts val="1800"/>
              <a:buChar char="●"/>
            </a:pPr>
            <a:r>
              <a:rPr lang="en-US" sz="1300" dirty="0" err="1">
                <a:solidFill>
                  <a:srgbClr val="FFFFFF"/>
                </a:solidFill>
              </a:rPr>
              <a:t>Boite</a:t>
            </a:r>
            <a:r>
              <a:rPr lang="en-US" sz="1300" dirty="0">
                <a:solidFill>
                  <a:srgbClr val="FFFFFF"/>
                </a:solidFill>
              </a:rPr>
              <a:t> de suture ( </a:t>
            </a:r>
            <a:r>
              <a:rPr lang="en-US" sz="1300" dirty="0" err="1">
                <a:solidFill>
                  <a:srgbClr val="FFFFFF"/>
                </a:solidFill>
              </a:rPr>
              <a:t>porte</a:t>
            </a:r>
            <a:r>
              <a:rPr lang="en-US" sz="1300" dirty="0">
                <a:solidFill>
                  <a:srgbClr val="FFFFFF"/>
                </a:solidFill>
              </a:rPr>
              <a:t>-aiguille, </a:t>
            </a:r>
            <a:r>
              <a:rPr lang="en-US" sz="1300" dirty="0" err="1">
                <a:solidFill>
                  <a:srgbClr val="FFFFFF"/>
                </a:solidFill>
              </a:rPr>
              <a:t>pince</a:t>
            </a:r>
            <a:r>
              <a:rPr lang="en-US" sz="1300" dirty="0">
                <a:solidFill>
                  <a:srgbClr val="FFFFFF"/>
                </a:solidFill>
              </a:rPr>
              <a:t> </a:t>
            </a:r>
            <a:r>
              <a:rPr lang="en-US" sz="1300" dirty="0" err="1">
                <a:solidFill>
                  <a:srgbClr val="FFFFFF"/>
                </a:solidFill>
              </a:rPr>
              <a:t>anatomique</a:t>
            </a:r>
            <a:r>
              <a:rPr lang="en-US" sz="1300" dirty="0">
                <a:solidFill>
                  <a:srgbClr val="FFFFFF"/>
                </a:solidFill>
              </a:rPr>
              <a:t>, ciseaux, fil)</a:t>
            </a:r>
          </a:p>
          <a:p>
            <a:pPr marL="457200" lvl="0" indent="-342900" defTabSz="914400">
              <a:spcBef>
                <a:spcPts val="0"/>
              </a:spcBef>
              <a:spcAft>
                <a:spcPts val="0"/>
              </a:spcAft>
              <a:buSzPts val="1800"/>
              <a:buChar char="●"/>
            </a:pPr>
            <a:r>
              <a:rPr lang="en-US" sz="1300" dirty="0">
                <a:solidFill>
                  <a:srgbClr val="FFFFFF"/>
                </a:solidFill>
              </a:rPr>
              <a:t>Gants </a:t>
            </a:r>
            <a:r>
              <a:rPr lang="en-US" sz="1300" dirty="0" err="1">
                <a:solidFill>
                  <a:srgbClr val="FFFFFF"/>
                </a:solidFill>
              </a:rPr>
              <a:t>stérilex</a:t>
            </a:r>
            <a:r>
              <a:rPr lang="en-US" sz="1300" dirty="0">
                <a:solidFill>
                  <a:srgbClr val="FFFFFF"/>
                </a:solidFill>
              </a:rPr>
              <a:t>, </a:t>
            </a:r>
            <a:r>
              <a:rPr lang="en-US" sz="1300" dirty="0" err="1">
                <a:solidFill>
                  <a:srgbClr val="FFFFFF"/>
                </a:solidFill>
              </a:rPr>
              <a:t>gants</a:t>
            </a:r>
            <a:r>
              <a:rPr lang="en-US" sz="1300" dirty="0">
                <a:solidFill>
                  <a:srgbClr val="FFFFFF"/>
                </a:solidFill>
              </a:rPr>
              <a:t> non </a:t>
            </a:r>
            <a:r>
              <a:rPr lang="en-US" sz="1300" dirty="0" err="1">
                <a:solidFill>
                  <a:srgbClr val="FFFFFF"/>
                </a:solidFill>
              </a:rPr>
              <a:t>stériles</a:t>
            </a:r>
            <a:endParaRPr lang="en-US" sz="1300" dirty="0">
              <a:solidFill>
                <a:srgbClr val="FFFFFF"/>
              </a:solidFill>
            </a:endParaRPr>
          </a:p>
          <a:p>
            <a:pPr marL="457200" lvl="0" indent="-342900" defTabSz="914400">
              <a:spcBef>
                <a:spcPts val="0"/>
              </a:spcBef>
              <a:spcAft>
                <a:spcPts val="0"/>
              </a:spcAft>
              <a:buSzPts val="1800"/>
              <a:buChar char="●"/>
            </a:pPr>
            <a:r>
              <a:rPr lang="en-US" sz="1300" dirty="0" err="1">
                <a:solidFill>
                  <a:srgbClr val="FFFFFF"/>
                </a:solidFill>
              </a:rPr>
              <a:t>Alèze</a:t>
            </a:r>
            <a:r>
              <a:rPr lang="en-US" sz="1300" dirty="0">
                <a:solidFill>
                  <a:srgbClr val="FFFFFF"/>
                </a:solidFill>
              </a:rPr>
              <a:t> </a:t>
            </a:r>
          </a:p>
          <a:p>
            <a:pPr marL="457200" lvl="0" indent="-342900" defTabSz="914400">
              <a:spcBef>
                <a:spcPts val="0"/>
              </a:spcBef>
              <a:spcAft>
                <a:spcPts val="0"/>
              </a:spcAft>
              <a:buSzPts val="1800"/>
              <a:buChar char="●"/>
            </a:pPr>
            <a:r>
              <a:rPr lang="en-US" sz="1300" dirty="0">
                <a:solidFill>
                  <a:srgbClr val="FFFFFF"/>
                </a:solidFill>
              </a:rPr>
              <a:t>Compresses (10/10 et 5/5)</a:t>
            </a:r>
          </a:p>
          <a:p>
            <a:pPr marL="457200" lvl="0" indent="-342900" defTabSz="914400">
              <a:spcBef>
                <a:spcPts val="0"/>
              </a:spcBef>
              <a:spcAft>
                <a:spcPts val="0"/>
              </a:spcAft>
              <a:buSzPts val="1800"/>
              <a:buChar char="●"/>
            </a:pPr>
            <a:r>
              <a:rPr lang="en-US" sz="1300" dirty="0" err="1">
                <a:solidFill>
                  <a:srgbClr val="FFFFFF"/>
                </a:solidFill>
              </a:rPr>
              <a:t>Penlon</a:t>
            </a:r>
            <a:r>
              <a:rPr lang="en-US" sz="1300" dirty="0">
                <a:solidFill>
                  <a:srgbClr val="FFFFFF"/>
                </a:solidFill>
              </a:rPr>
              <a:t>, matériel aspiration, petit masque </a:t>
            </a:r>
            <a:r>
              <a:rPr lang="en-US" sz="1300" dirty="0" err="1">
                <a:solidFill>
                  <a:srgbClr val="FFFFFF"/>
                </a:solidFill>
              </a:rPr>
              <a:t>laryngé</a:t>
            </a:r>
            <a:endParaRPr lang="en-US" sz="1300" dirty="0">
              <a:solidFill>
                <a:srgbClr val="FFFFFF"/>
              </a:solidFill>
            </a:endParaRPr>
          </a:p>
          <a:p>
            <a:pPr marL="457200" lvl="0" indent="-342900" defTabSz="914400">
              <a:spcBef>
                <a:spcPts val="0"/>
              </a:spcBef>
              <a:spcAft>
                <a:spcPts val="0"/>
              </a:spcAft>
              <a:buSzPts val="1800"/>
              <a:buChar char="●"/>
            </a:pPr>
            <a:r>
              <a:rPr lang="en-US" sz="1300" dirty="0">
                <a:solidFill>
                  <a:srgbClr val="FFFFFF"/>
                </a:solidFill>
              </a:rPr>
              <a:t>Matériel perfusion ( </a:t>
            </a:r>
            <a:r>
              <a:rPr lang="en-US" sz="1300" dirty="0" err="1">
                <a:solidFill>
                  <a:srgbClr val="FFFFFF"/>
                </a:solidFill>
              </a:rPr>
              <a:t>trousse</a:t>
            </a:r>
            <a:r>
              <a:rPr lang="en-US" sz="1300" dirty="0">
                <a:solidFill>
                  <a:srgbClr val="FFFFFF"/>
                </a:solidFill>
              </a:rPr>
              <a:t> KT, </a:t>
            </a:r>
            <a:r>
              <a:rPr lang="en-US" sz="1300" dirty="0" err="1">
                <a:solidFill>
                  <a:srgbClr val="FFFFFF"/>
                </a:solidFill>
              </a:rPr>
              <a:t>pst</a:t>
            </a:r>
            <a:r>
              <a:rPr lang="en-US" sz="1300" dirty="0">
                <a:solidFill>
                  <a:srgbClr val="FFFFFF"/>
                </a:solidFill>
              </a:rPr>
              <a:t>, LP 1l, </a:t>
            </a:r>
            <a:r>
              <a:rPr lang="en-US" sz="1300" dirty="0" err="1">
                <a:solidFill>
                  <a:srgbClr val="FFFFFF"/>
                </a:solidFill>
              </a:rPr>
              <a:t>robinet</a:t>
            </a:r>
            <a:r>
              <a:rPr lang="en-US" sz="1300" dirty="0">
                <a:solidFill>
                  <a:srgbClr val="FFFFFF"/>
                </a:solidFill>
              </a:rPr>
              <a:t>, allonge, </a:t>
            </a:r>
            <a:r>
              <a:rPr lang="en-US" sz="1300" dirty="0" err="1">
                <a:solidFill>
                  <a:srgbClr val="FFFFFF"/>
                </a:solidFill>
              </a:rPr>
              <a:t>voluven</a:t>
            </a:r>
            <a:r>
              <a:rPr lang="en-US" sz="1300" dirty="0">
                <a:solidFill>
                  <a:srgbClr val="FFFFFF"/>
                </a:solidFill>
              </a:rPr>
              <a:t>)</a:t>
            </a:r>
          </a:p>
          <a:p>
            <a:pPr marL="457200" lvl="0" indent="-342900" defTabSz="914400">
              <a:spcBef>
                <a:spcPts val="0"/>
              </a:spcBef>
              <a:spcAft>
                <a:spcPts val="0"/>
              </a:spcAft>
              <a:buSzPts val="1800"/>
              <a:buChar char="●"/>
            </a:pPr>
            <a:r>
              <a:rPr lang="en-US" sz="1300" dirty="0">
                <a:solidFill>
                  <a:srgbClr val="FFFFFF"/>
                </a:solidFill>
              </a:rPr>
              <a:t>Matériel </a:t>
            </a:r>
            <a:r>
              <a:rPr lang="en-US" sz="1300" dirty="0" err="1">
                <a:solidFill>
                  <a:srgbClr val="FFFFFF"/>
                </a:solidFill>
              </a:rPr>
              <a:t>prise</a:t>
            </a:r>
            <a:r>
              <a:rPr lang="en-US" sz="1300" dirty="0">
                <a:solidFill>
                  <a:srgbClr val="FFFFFF"/>
                </a:solidFill>
              </a:rPr>
              <a:t> de sang</a:t>
            </a:r>
          </a:p>
        </p:txBody>
      </p:sp>
      <p:pic>
        <p:nvPicPr>
          <p:cNvPr id="3" name="Image 2">
            <a:extLst>
              <a:ext uri="{FF2B5EF4-FFF2-40B4-BE49-F238E27FC236}">
                <a16:creationId xmlns:a16="http://schemas.microsoft.com/office/drawing/2014/main" id="{1A37A54B-67B5-B9AD-B3C4-6A3B75FF9338}"/>
              </a:ext>
            </a:extLst>
          </p:cNvPr>
          <p:cNvPicPr>
            <a:picLocks noChangeAspect="1"/>
          </p:cNvPicPr>
          <p:nvPr/>
        </p:nvPicPr>
        <p:blipFill rotWithShape="1">
          <a:blip r:embed="rId3"/>
          <a:srcRect r="2182" b="-4"/>
          <a:stretch/>
        </p:blipFill>
        <p:spPr>
          <a:xfrm>
            <a:off x="4572000" y="480060"/>
            <a:ext cx="4091940" cy="418338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8"/>
        <p:cNvGrpSpPr/>
        <p:nvPr/>
      </p:nvGrpSpPr>
      <p:grpSpPr>
        <a:xfrm>
          <a:off x="0" y="0"/>
          <a:ext cx="0" cy="0"/>
          <a:chOff x="0" y="0"/>
          <a:chExt cx="0" cy="0"/>
        </a:xfrm>
      </p:grpSpPr>
      <p:cxnSp>
        <p:nvCxnSpPr>
          <p:cNvPr id="314" name="Straight Connector 303">
            <a:extLst>
              <a:ext uri="{FF2B5EF4-FFF2-40B4-BE49-F238E27FC236}">
                <a16:creationId xmlns:a16="http://schemas.microsoft.com/office/drawing/2014/main" id="{B0AD926A-6A49-4FAF-A392-4534F4E939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Image 2" descr="Gros plan sur des boîtes de pilules non-ouvertes">
            <a:extLst>
              <a:ext uri="{FF2B5EF4-FFF2-40B4-BE49-F238E27FC236}">
                <a16:creationId xmlns:a16="http://schemas.microsoft.com/office/drawing/2014/main" id="{7C236428-B6A5-2FF9-4DF0-2D7952FC6C22}"/>
              </a:ext>
            </a:extLst>
          </p:cNvPr>
          <p:cNvPicPr>
            <a:picLocks noChangeAspect="1"/>
          </p:cNvPicPr>
          <p:nvPr/>
        </p:nvPicPr>
        <p:blipFill rotWithShape="1">
          <a:blip r:embed="rId3"/>
          <a:srcRect t="4022" r="9091" b="18204"/>
          <a:stretch/>
        </p:blipFill>
        <p:spPr>
          <a:xfrm>
            <a:off x="20" y="10"/>
            <a:ext cx="9143980" cy="5143490"/>
          </a:xfrm>
          <a:prstGeom prst="rect">
            <a:avLst/>
          </a:prstGeom>
        </p:spPr>
      </p:pic>
      <p:sp>
        <p:nvSpPr>
          <p:cNvPr id="315" name="Rectangle 305">
            <a:extLst>
              <a:ext uri="{FF2B5EF4-FFF2-40B4-BE49-F238E27FC236}">
                <a16:creationId xmlns:a16="http://schemas.microsoft.com/office/drawing/2014/main" id="{FAD9FB75-5E1A-4AE8-99C7-1089F2031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8" cy="51435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6" name="Straight Connector 307">
            <a:extLst>
              <a:ext uri="{FF2B5EF4-FFF2-40B4-BE49-F238E27FC236}">
                <a16:creationId xmlns:a16="http://schemas.microsoft.com/office/drawing/2014/main" id="{85BD3C60-BA10-42C4-9F11-282AEE6A2F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9" name="Google Shape;299;p55"/>
          <p:cNvSpPr txBox="1">
            <a:spLocks noGrp="1"/>
          </p:cNvSpPr>
          <p:nvPr>
            <p:ph type="body" idx="4294967295"/>
          </p:nvPr>
        </p:nvSpPr>
        <p:spPr>
          <a:xfrm>
            <a:off x="752054" y="1145005"/>
            <a:ext cx="4550112" cy="3017520"/>
          </a:xfrm>
          <a:prstGeom prst="rect">
            <a:avLst/>
          </a:prstGeom>
        </p:spPr>
        <p:txBody>
          <a:bodyPr spcFirstLastPara="1" vert="horz" lIns="45720" tIns="45720" rIns="45720" bIns="45720" rtlCol="0" anchorCtr="0">
            <a:normAutofit/>
          </a:bodyPr>
          <a:lstStyle/>
          <a:p>
            <a:pPr marL="457200" lvl="0" indent="-342900" defTabSz="914400">
              <a:spcBef>
                <a:spcPts val="0"/>
              </a:spcBef>
              <a:spcAft>
                <a:spcPts val="600"/>
              </a:spcAft>
              <a:buSzPts val="1800"/>
              <a:buChar char="●"/>
            </a:pPr>
            <a:r>
              <a:rPr lang="en-US" dirty="0">
                <a:solidFill>
                  <a:srgbClr val="000000"/>
                </a:solidFill>
              </a:rPr>
              <a:t>Cytotec, </a:t>
            </a:r>
            <a:r>
              <a:rPr lang="en-US" dirty="0" err="1">
                <a:solidFill>
                  <a:srgbClr val="000000"/>
                </a:solidFill>
              </a:rPr>
              <a:t>Syntocinon</a:t>
            </a:r>
            <a:r>
              <a:rPr lang="en-US" dirty="0">
                <a:solidFill>
                  <a:srgbClr val="000000"/>
                </a:solidFill>
              </a:rPr>
              <a:t>, </a:t>
            </a:r>
            <a:r>
              <a:rPr lang="en-US" dirty="0" err="1">
                <a:solidFill>
                  <a:srgbClr val="000000"/>
                </a:solidFill>
              </a:rPr>
              <a:t>vitamine</a:t>
            </a:r>
            <a:r>
              <a:rPr lang="en-US" dirty="0">
                <a:solidFill>
                  <a:srgbClr val="000000"/>
                </a:solidFill>
              </a:rPr>
              <a:t> K, xylocaine spray</a:t>
            </a:r>
          </a:p>
          <a:p>
            <a:pPr marL="114300" lvl="0" indent="0" defTabSz="914400">
              <a:spcBef>
                <a:spcPts val="0"/>
              </a:spcBef>
              <a:spcAft>
                <a:spcPts val="600"/>
              </a:spcAft>
              <a:buSzPts val="1800"/>
              <a:buNone/>
            </a:pPr>
            <a:endParaRPr lang="en-US" dirty="0">
              <a:solidFill>
                <a:srgbClr val="000000"/>
              </a:solidFill>
            </a:endParaRPr>
          </a:p>
          <a:p>
            <a:pPr marL="457200" lvl="0" indent="-342900" defTabSz="914400">
              <a:spcBef>
                <a:spcPts val="0"/>
              </a:spcBef>
              <a:spcAft>
                <a:spcPts val="600"/>
              </a:spcAft>
              <a:buSzPts val="1800"/>
              <a:buChar char="●"/>
            </a:pPr>
            <a:r>
              <a:rPr lang="en-US" dirty="0">
                <a:solidFill>
                  <a:srgbClr val="000000"/>
                </a:solidFill>
              </a:rPr>
              <a:t>Lampe </a:t>
            </a:r>
            <a:r>
              <a:rPr lang="en-US" dirty="0" err="1">
                <a:solidFill>
                  <a:srgbClr val="000000"/>
                </a:solidFill>
              </a:rPr>
              <a:t>frontale</a:t>
            </a:r>
            <a:endParaRPr lang="en-US" dirty="0">
              <a:solidFill>
                <a:srgbClr val="000000"/>
              </a:solidFill>
            </a:endParaRPr>
          </a:p>
          <a:p>
            <a:pPr marL="114300" lvl="0" indent="0" defTabSz="914400">
              <a:spcBef>
                <a:spcPts val="0"/>
              </a:spcBef>
              <a:spcAft>
                <a:spcPts val="600"/>
              </a:spcAft>
              <a:buSzPts val="1800"/>
              <a:buNone/>
            </a:pPr>
            <a:endParaRPr lang="en-US" dirty="0">
              <a:solidFill>
                <a:srgbClr val="000000"/>
              </a:solidFill>
            </a:endParaRPr>
          </a:p>
          <a:p>
            <a:pPr marL="457200" lvl="0" indent="-342900" defTabSz="914400">
              <a:spcBef>
                <a:spcPts val="0"/>
              </a:spcBef>
              <a:spcAft>
                <a:spcPts val="600"/>
              </a:spcAft>
              <a:buSzPts val="1800"/>
              <a:buChar char="●"/>
            </a:pPr>
            <a:r>
              <a:rPr lang="en-US" dirty="0" err="1">
                <a:solidFill>
                  <a:srgbClr val="000000"/>
                </a:solidFill>
              </a:rPr>
              <a:t>Désinfectant</a:t>
            </a:r>
            <a:endParaRPr lang="en-US" dirty="0">
              <a:solidFill>
                <a:srgbClr val="000000"/>
              </a:solidFill>
            </a:endParaRPr>
          </a:p>
          <a:p>
            <a:pPr marL="457200" lvl="0" indent="-342900" defTabSz="914400">
              <a:spcBef>
                <a:spcPts val="0"/>
              </a:spcBef>
              <a:spcAft>
                <a:spcPts val="600"/>
              </a:spcAft>
              <a:buSzPts val="1800"/>
              <a:buChar char="●"/>
            </a:pPr>
            <a:endParaRPr lang="en-US" dirty="0">
              <a:solidFill>
                <a:srgbClr val="000000"/>
              </a:solidFill>
            </a:endParaRPr>
          </a:p>
          <a:p>
            <a:pPr marL="457200" lvl="0" indent="-342900" defTabSz="914400">
              <a:spcBef>
                <a:spcPts val="0"/>
              </a:spcBef>
              <a:spcAft>
                <a:spcPts val="600"/>
              </a:spcAft>
              <a:buSzPts val="1800"/>
              <a:buChar char="●"/>
            </a:pPr>
            <a:r>
              <a:rPr lang="en-US" dirty="0">
                <a:solidFill>
                  <a:srgbClr val="000000"/>
                </a:solidFill>
              </a:rPr>
              <a:t>Clamp cordon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3"/>
        <p:cNvGrpSpPr/>
        <p:nvPr/>
      </p:nvGrpSpPr>
      <p:grpSpPr>
        <a:xfrm>
          <a:off x="0" y="0"/>
          <a:ext cx="0" cy="0"/>
          <a:chOff x="0" y="0"/>
          <a:chExt cx="0" cy="0"/>
        </a:xfrm>
      </p:grpSpPr>
      <p:sp>
        <p:nvSpPr>
          <p:cNvPr id="312" name="Rectangle 308">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314" name="Straight Connector 310">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3948079"/>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316" name="Rectangle 312">
            <a:extLst>
              <a:ext uri="{FF2B5EF4-FFF2-40B4-BE49-F238E27FC236}">
                <a16:creationId xmlns:a16="http://schemas.microsoft.com/office/drawing/2014/main" id="{4C0648FB-4388-443C-8D4E-4A9FF0336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4">
            <a:extLst>
              <a:ext uri="{FF2B5EF4-FFF2-40B4-BE49-F238E27FC236}">
                <a16:creationId xmlns:a16="http://schemas.microsoft.com/office/drawing/2014/main" id="{4A8D762E-DA8D-419A-BA44-68B93D3D9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sp>
        <p:nvSpPr>
          <p:cNvPr id="304" name="Google Shape;304;p56"/>
          <p:cNvSpPr txBox="1"/>
          <p:nvPr/>
        </p:nvSpPr>
        <p:spPr>
          <a:xfrm>
            <a:off x="965199" y="732786"/>
            <a:ext cx="7213600" cy="2220735"/>
          </a:xfrm>
          <a:prstGeom prst="rect">
            <a:avLst/>
          </a:prstGeom>
        </p:spPr>
        <p:txBody>
          <a:bodyPr spcFirstLastPara="1" vert="horz" lIns="91440" tIns="45720" rIns="91440" bIns="45720" rtlCol="0" anchor="b" anchorCtr="0">
            <a:normAutofit/>
          </a:bodyPr>
          <a:lstStyle/>
          <a:p>
            <a:pPr marL="0" lvl="0" indent="0" defTabSz="914400">
              <a:lnSpc>
                <a:spcPct val="80000"/>
              </a:lnSpc>
              <a:spcBef>
                <a:spcPct val="0"/>
              </a:spcBef>
              <a:spcAft>
                <a:spcPts val="600"/>
              </a:spcAft>
            </a:pPr>
            <a:r>
              <a:rPr lang="en-US" sz="5000" cap="all" spc="200">
                <a:solidFill>
                  <a:srgbClr val="FFFFFF"/>
                </a:solidFill>
                <a:latin typeface="+mj-lt"/>
                <a:ea typeface="+mj-ea"/>
                <a:cs typeface="+mj-cs"/>
              </a:rPr>
              <a:t>8.Suivi Post Partum à Domicile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8"/>
        <p:cNvGrpSpPr/>
        <p:nvPr/>
      </p:nvGrpSpPr>
      <p:grpSpPr>
        <a:xfrm>
          <a:off x="0" y="0"/>
          <a:ext cx="0" cy="0"/>
          <a:chOff x="0" y="0"/>
          <a:chExt cx="0" cy="0"/>
        </a:xfrm>
      </p:grpSpPr>
      <p:cxnSp>
        <p:nvCxnSpPr>
          <p:cNvPr id="316" name="Straight Connector 314">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8" name="Rectangle 316">
            <a:extLst>
              <a:ext uri="{FF2B5EF4-FFF2-40B4-BE49-F238E27FC236}">
                <a16:creationId xmlns:a16="http://schemas.microsoft.com/office/drawing/2014/main" id="{81CE8CA9-D6D2-4C46-8070-9566F894E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0" name="Straight Connector 318">
            <a:extLst>
              <a:ext uri="{FF2B5EF4-FFF2-40B4-BE49-F238E27FC236}">
                <a16:creationId xmlns:a16="http://schemas.microsoft.com/office/drawing/2014/main" id="{72B31CF5-BEC2-457D-A52F-6A5CCB066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09" name="Google Shape;309;p57"/>
          <p:cNvSpPr txBox="1"/>
          <p:nvPr/>
        </p:nvSpPr>
        <p:spPr>
          <a:xfrm>
            <a:off x="792159" y="813413"/>
            <a:ext cx="2843784" cy="2948940"/>
          </a:xfrm>
          <a:prstGeom prst="rect">
            <a:avLst/>
          </a:prstGeom>
        </p:spPr>
        <p:txBody>
          <a:bodyPr spcFirstLastPara="1" vert="horz" lIns="45720" tIns="45720" rIns="45720" bIns="45720" rtlCol="0" anchorCtr="0">
            <a:normAutofit/>
          </a:bodyPr>
          <a:lstStyle/>
          <a:p>
            <a:pPr marL="0" lvl="0" indent="0" defTabSz="914400">
              <a:lnSpc>
                <a:spcPct val="90000"/>
              </a:lnSpc>
              <a:spcBef>
                <a:spcPts val="0"/>
              </a:spcBef>
              <a:spcAft>
                <a:spcPts val="600"/>
              </a:spcAft>
              <a:buClr>
                <a:schemeClr val="accent2"/>
              </a:buClr>
              <a:buNone/>
            </a:pPr>
            <a:r>
              <a:rPr lang="en-US" sz="1500" dirty="0">
                <a:solidFill>
                  <a:srgbClr val="FFFFFF"/>
                </a:solidFill>
              </a:rPr>
              <a:t>Chez </a:t>
            </a:r>
            <a:r>
              <a:rPr lang="en-US" sz="1500" dirty="0" err="1">
                <a:solidFill>
                  <a:srgbClr val="FFFFFF"/>
                </a:solidFill>
              </a:rPr>
              <a:t>bébé</a:t>
            </a:r>
            <a:r>
              <a:rPr lang="en-US" sz="1500" dirty="0">
                <a:solidFill>
                  <a:srgbClr val="FFFFFF"/>
                </a:solidFill>
              </a:rPr>
              <a:t> </a:t>
            </a:r>
            <a:r>
              <a:rPr lang="en-US" sz="1500" dirty="0" err="1">
                <a:solidFill>
                  <a:srgbClr val="FFFFFF"/>
                </a:solidFill>
              </a:rPr>
              <a:t>en</a:t>
            </a:r>
            <a:r>
              <a:rPr lang="en-US" sz="1500" dirty="0">
                <a:solidFill>
                  <a:srgbClr val="FFFFFF"/>
                </a:solidFill>
              </a:rPr>
              <a:t> </a:t>
            </a:r>
            <a:r>
              <a:rPr lang="en-US" sz="1500" dirty="0" err="1">
                <a:solidFill>
                  <a:srgbClr val="FFFFFF"/>
                </a:solidFill>
              </a:rPr>
              <a:t>fonction</a:t>
            </a:r>
            <a:r>
              <a:rPr lang="en-US" sz="1500" dirty="0">
                <a:solidFill>
                  <a:srgbClr val="FFFFFF"/>
                </a:solidFill>
              </a:rPr>
              <a:t> du jour de sortie il </a:t>
            </a:r>
            <a:r>
              <a:rPr lang="en-US" sz="1500" dirty="0" err="1">
                <a:solidFill>
                  <a:srgbClr val="FFFFFF"/>
                </a:solidFill>
              </a:rPr>
              <a:t>faudra</a:t>
            </a:r>
            <a:r>
              <a:rPr lang="en-US" sz="1500" dirty="0">
                <a:solidFill>
                  <a:srgbClr val="FFFFFF"/>
                </a:solidFill>
              </a:rPr>
              <a:t> faire:</a:t>
            </a:r>
          </a:p>
          <a:p>
            <a:pPr marL="0" lvl="0" indent="0" defTabSz="914400">
              <a:lnSpc>
                <a:spcPct val="90000"/>
              </a:lnSpc>
              <a:spcBef>
                <a:spcPts val="0"/>
              </a:spcBef>
              <a:spcAft>
                <a:spcPts val="600"/>
              </a:spcAft>
              <a:buClr>
                <a:schemeClr val="accent2"/>
              </a:buClr>
              <a:buNone/>
            </a:pPr>
            <a:endParaRPr lang="en-US" sz="1500" dirty="0">
              <a:solidFill>
                <a:srgbClr val="FFFFFF"/>
              </a:solidFill>
            </a:endParaRPr>
          </a:p>
          <a:p>
            <a:pPr marL="0" lvl="0" indent="0" defTabSz="914400">
              <a:lnSpc>
                <a:spcPct val="90000"/>
              </a:lnSpc>
              <a:spcBef>
                <a:spcPts val="0"/>
              </a:spcBef>
              <a:spcAft>
                <a:spcPts val="600"/>
              </a:spcAft>
              <a:buClr>
                <a:schemeClr val="accent2"/>
              </a:buClr>
              <a:buNone/>
            </a:pPr>
            <a:r>
              <a:rPr lang="en-US" sz="1500" dirty="0">
                <a:solidFill>
                  <a:srgbClr val="FFFFFF"/>
                </a:solidFill>
              </a:rPr>
              <a:t>. Guthrie</a:t>
            </a:r>
          </a:p>
          <a:p>
            <a:pPr marL="0" lvl="0" indent="0" defTabSz="914400">
              <a:lnSpc>
                <a:spcPct val="90000"/>
              </a:lnSpc>
              <a:spcBef>
                <a:spcPts val="0"/>
              </a:spcBef>
              <a:spcAft>
                <a:spcPts val="600"/>
              </a:spcAft>
              <a:buClr>
                <a:schemeClr val="accent2"/>
              </a:buClr>
              <a:buNone/>
            </a:pPr>
            <a:r>
              <a:rPr lang="en-US" sz="1500" dirty="0">
                <a:solidFill>
                  <a:srgbClr val="FFFFFF"/>
                </a:solidFill>
              </a:rPr>
              <a:t>. </a:t>
            </a:r>
            <a:r>
              <a:rPr lang="en-US" sz="1500" dirty="0" err="1">
                <a:solidFill>
                  <a:srgbClr val="FFFFFF"/>
                </a:solidFill>
              </a:rPr>
              <a:t>Suivi</a:t>
            </a:r>
            <a:r>
              <a:rPr lang="en-US" sz="1500" dirty="0">
                <a:solidFill>
                  <a:srgbClr val="FFFFFF"/>
                </a:solidFill>
              </a:rPr>
              <a:t> </a:t>
            </a:r>
            <a:r>
              <a:rPr lang="en-US" sz="1500" dirty="0" err="1">
                <a:solidFill>
                  <a:srgbClr val="FFFFFF"/>
                </a:solidFill>
              </a:rPr>
              <a:t>Selles</a:t>
            </a:r>
            <a:r>
              <a:rPr lang="en-US" sz="1500" dirty="0">
                <a:solidFill>
                  <a:srgbClr val="FFFFFF"/>
                </a:solidFill>
              </a:rPr>
              <a:t>/Urines</a:t>
            </a:r>
          </a:p>
          <a:p>
            <a:pPr marL="0" lvl="0" indent="0" defTabSz="914400">
              <a:lnSpc>
                <a:spcPct val="90000"/>
              </a:lnSpc>
              <a:spcBef>
                <a:spcPts val="0"/>
              </a:spcBef>
              <a:spcAft>
                <a:spcPts val="600"/>
              </a:spcAft>
              <a:buClr>
                <a:schemeClr val="accent2"/>
              </a:buClr>
              <a:buNone/>
            </a:pPr>
            <a:r>
              <a:rPr lang="en-US" sz="1500" dirty="0">
                <a:solidFill>
                  <a:srgbClr val="FFFFFF"/>
                </a:solidFill>
              </a:rPr>
              <a:t>. Aide à </a:t>
            </a:r>
            <a:r>
              <a:rPr lang="en-US" sz="1500" dirty="0" err="1">
                <a:solidFill>
                  <a:srgbClr val="FFFFFF"/>
                </a:solidFill>
              </a:rPr>
              <a:t>l’allaitement</a:t>
            </a:r>
            <a:r>
              <a:rPr lang="en-US" sz="1500" dirty="0">
                <a:solidFill>
                  <a:srgbClr val="FFFFFF"/>
                </a:solidFill>
              </a:rPr>
              <a:t>. Attention à la congestion à domicile</a:t>
            </a:r>
          </a:p>
          <a:p>
            <a:pPr marL="0" lvl="0" indent="0" defTabSz="914400">
              <a:lnSpc>
                <a:spcPct val="90000"/>
              </a:lnSpc>
              <a:spcBef>
                <a:spcPts val="0"/>
              </a:spcBef>
              <a:spcAft>
                <a:spcPts val="600"/>
              </a:spcAft>
              <a:buClr>
                <a:schemeClr val="accent2"/>
              </a:buClr>
              <a:buNone/>
            </a:pPr>
            <a:r>
              <a:rPr lang="en-US" sz="1500" dirty="0">
                <a:solidFill>
                  <a:srgbClr val="FFFFFF"/>
                </a:solidFill>
              </a:rPr>
              <a:t>. </a:t>
            </a:r>
            <a:r>
              <a:rPr lang="en-US" sz="1500" dirty="0" err="1">
                <a:solidFill>
                  <a:srgbClr val="FFFFFF"/>
                </a:solidFill>
              </a:rPr>
              <a:t>Ictère</a:t>
            </a:r>
            <a:r>
              <a:rPr lang="en-US" sz="1500" dirty="0">
                <a:solidFill>
                  <a:srgbClr val="FFFFFF"/>
                </a:solidFill>
              </a:rPr>
              <a:t> </a:t>
            </a:r>
          </a:p>
          <a:p>
            <a:pPr marL="0" lvl="0" indent="0" defTabSz="914400">
              <a:lnSpc>
                <a:spcPct val="90000"/>
              </a:lnSpc>
              <a:spcBef>
                <a:spcPts val="0"/>
              </a:spcBef>
              <a:spcAft>
                <a:spcPts val="600"/>
              </a:spcAft>
              <a:buClr>
                <a:schemeClr val="accent2"/>
              </a:buClr>
              <a:buNone/>
            </a:pPr>
            <a:r>
              <a:rPr lang="en-US" sz="1500" dirty="0">
                <a:solidFill>
                  <a:srgbClr val="FFFFFF"/>
                </a:solidFill>
              </a:rPr>
              <a:t>. </a:t>
            </a:r>
            <a:r>
              <a:rPr lang="en-US" sz="1500" dirty="0" err="1">
                <a:solidFill>
                  <a:srgbClr val="FFFFFF"/>
                </a:solidFill>
              </a:rPr>
              <a:t>Prise</a:t>
            </a:r>
            <a:r>
              <a:rPr lang="en-US" sz="1500" dirty="0">
                <a:solidFill>
                  <a:srgbClr val="FFFFFF"/>
                </a:solidFill>
              </a:rPr>
              <a:t> de </a:t>
            </a:r>
            <a:r>
              <a:rPr lang="en-US" sz="1500" dirty="0" err="1">
                <a:solidFill>
                  <a:srgbClr val="FFFFFF"/>
                </a:solidFill>
              </a:rPr>
              <a:t>poids</a:t>
            </a:r>
            <a:endParaRPr lang="en-US" sz="1500" dirty="0">
              <a:solidFill>
                <a:srgbClr val="FFFFFF"/>
              </a:solidFill>
            </a:endParaRPr>
          </a:p>
          <a:p>
            <a:pPr marL="0" lvl="0" indent="0" defTabSz="914400">
              <a:lnSpc>
                <a:spcPct val="90000"/>
              </a:lnSpc>
              <a:spcBef>
                <a:spcPts val="0"/>
              </a:spcBef>
              <a:spcAft>
                <a:spcPts val="600"/>
              </a:spcAft>
              <a:buClr>
                <a:schemeClr val="accent2"/>
              </a:buClr>
              <a:buNone/>
            </a:pPr>
            <a:r>
              <a:rPr lang="en-US" sz="1500" dirty="0">
                <a:solidFill>
                  <a:srgbClr val="FFFFFF"/>
                </a:solidFill>
              </a:rPr>
              <a:t>. Surveillance cordon</a:t>
            </a:r>
          </a:p>
          <a:p>
            <a:pPr marL="0" lvl="0" indent="0" defTabSz="914400">
              <a:lnSpc>
                <a:spcPct val="90000"/>
              </a:lnSpc>
              <a:spcBef>
                <a:spcPts val="0"/>
              </a:spcBef>
              <a:spcAft>
                <a:spcPts val="600"/>
              </a:spcAft>
              <a:buClr>
                <a:schemeClr val="accent2"/>
              </a:buClr>
              <a:buNone/>
            </a:pPr>
            <a:endParaRPr lang="en-US" sz="1500" dirty="0">
              <a:solidFill>
                <a:srgbClr val="FFFFFF"/>
              </a:solidFill>
            </a:endParaRPr>
          </a:p>
        </p:txBody>
      </p:sp>
      <p:pic>
        <p:nvPicPr>
          <p:cNvPr id="310" name="Google Shape;310;p57" descr="babynest1.jpg"/>
          <p:cNvPicPr preferRelativeResize="0"/>
          <p:nvPr/>
        </p:nvPicPr>
        <p:blipFill rotWithShape="1">
          <a:blip r:embed="rId3"/>
          <a:srcRect l="4297" r="18804" b="1"/>
          <a:stretch/>
        </p:blipFill>
        <p:spPr>
          <a:xfrm>
            <a:off x="4572000" y="1381147"/>
            <a:ext cx="4091940" cy="2381206"/>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4"/>
        <p:cNvGrpSpPr/>
        <p:nvPr/>
      </p:nvGrpSpPr>
      <p:grpSpPr>
        <a:xfrm>
          <a:off x="0" y="0"/>
          <a:ext cx="0" cy="0"/>
          <a:chOff x="0" y="0"/>
          <a:chExt cx="0" cy="0"/>
        </a:xfrm>
      </p:grpSpPr>
      <p:pic>
        <p:nvPicPr>
          <p:cNvPr id="317" name="Google Shape;317;p58" descr="guthrie.jpg"/>
          <p:cNvPicPr preferRelativeResize="0"/>
          <p:nvPr/>
        </p:nvPicPr>
        <p:blipFill rotWithShape="1">
          <a:blip r:embed="rId3">
            <a:alphaModFix amt="25000"/>
          </a:blip>
          <a:srcRect b="10000"/>
          <a:stretch/>
        </p:blipFill>
        <p:spPr>
          <a:xfrm>
            <a:off x="20" y="10"/>
            <a:ext cx="9143980" cy="5143490"/>
          </a:xfrm>
          <a:prstGeom prst="rect">
            <a:avLst/>
          </a:prstGeom>
          <a:noFill/>
        </p:spPr>
      </p:pic>
      <p:sp>
        <p:nvSpPr>
          <p:cNvPr id="315" name="Google Shape;315;p58"/>
          <p:cNvSpPr txBox="1">
            <a:spLocks noGrp="1"/>
          </p:cNvSpPr>
          <p:nvPr>
            <p:ph type="title"/>
          </p:nvPr>
        </p:nvSpPr>
        <p:spPr>
          <a:xfrm>
            <a:off x="768096" y="438912"/>
            <a:ext cx="729005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spc="100">
                <a:solidFill>
                  <a:srgbClr val="FFFFFF"/>
                </a:solidFill>
              </a:rPr>
              <a:t>Guthrie</a:t>
            </a:r>
          </a:p>
        </p:txBody>
      </p:sp>
      <p:sp>
        <p:nvSpPr>
          <p:cNvPr id="316" name="Google Shape;316;p58"/>
          <p:cNvSpPr txBox="1">
            <a:spLocks noGrp="1"/>
          </p:cNvSpPr>
          <p:nvPr>
            <p:ph type="body" idx="1"/>
          </p:nvPr>
        </p:nvSpPr>
        <p:spPr>
          <a:xfrm>
            <a:off x="768096" y="1714500"/>
            <a:ext cx="7290053" cy="301752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dirty="0">
                <a:solidFill>
                  <a:srgbClr val="FFFFFF"/>
                </a:solidFill>
              </a:rPr>
              <a:t>Doit se faire entre 48h et 96h de vie</a:t>
            </a:r>
          </a:p>
          <a:p>
            <a:pPr marL="0" lvl="0" indent="0" defTabSz="914400">
              <a:spcBef>
                <a:spcPts val="1600"/>
              </a:spcBef>
              <a:spcAft>
                <a:spcPts val="0"/>
              </a:spcAft>
              <a:buNone/>
            </a:pPr>
            <a:r>
              <a:rPr lang="en-US" dirty="0">
                <a:solidFill>
                  <a:srgbClr val="FFFFFF"/>
                </a:solidFill>
              </a:rPr>
              <a:t>se fait à domicile de plus </a:t>
            </a:r>
            <a:r>
              <a:rPr lang="en-US" dirty="0" err="1">
                <a:solidFill>
                  <a:srgbClr val="FFFFFF"/>
                </a:solidFill>
              </a:rPr>
              <a:t>en</a:t>
            </a:r>
            <a:r>
              <a:rPr lang="en-US" dirty="0">
                <a:solidFill>
                  <a:srgbClr val="FFFFFF"/>
                </a:solidFill>
              </a:rPr>
              <a:t> plus</a:t>
            </a:r>
          </a:p>
          <a:p>
            <a:pPr marL="0" lvl="0" indent="0" defTabSz="914400">
              <a:spcBef>
                <a:spcPts val="1600"/>
              </a:spcBef>
              <a:spcAft>
                <a:spcPts val="0"/>
              </a:spcAft>
              <a:buNone/>
            </a:pPr>
            <a:r>
              <a:rPr lang="en-US" dirty="0">
                <a:solidFill>
                  <a:srgbClr val="FFFFFF"/>
                </a:solidFill>
              </a:rPr>
              <a:t>Envoi aux </a:t>
            </a:r>
            <a:r>
              <a:rPr lang="en-US" dirty="0" err="1">
                <a:solidFill>
                  <a:srgbClr val="FFFFFF"/>
                </a:solidFill>
              </a:rPr>
              <a:t>hôpitaux</a:t>
            </a:r>
            <a:r>
              <a:rPr lang="en-US" dirty="0">
                <a:solidFill>
                  <a:srgbClr val="FFFFFF"/>
                </a:solidFill>
              </a:rPr>
              <a:t> de </a:t>
            </a:r>
            <a:r>
              <a:rPr lang="en-US" dirty="0" err="1">
                <a:solidFill>
                  <a:srgbClr val="FFFFFF"/>
                </a:solidFill>
              </a:rPr>
              <a:t>références</a:t>
            </a:r>
            <a:r>
              <a:rPr lang="en-US" dirty="0">
                <a:solidFill>
                  <a:srgbClr val="FFFFFF"/>
                </a:solidFill>
              </a:rPr>
              <a:t> </a:t>
            </a:r>
            <a:r>
              <a:rPr lang="en-US" dirty="0" err="1">
                <a:solidFill>
                  <a:srgbClr val="FFFFFF"/>
                </a:solidFill>
              </a:rPr>
              <a:t>ou</a:t>
            </a:r>
            <a:r>
              <a:rPr lang="en-US" dirty="0">
                <a:solidFill>
                  <a:srgbClr val="FFFFFF"/>
                </a:solidFill>
              </a:rPr>
              <a:t> CHU </a:t>
            </a:r>
            <a:r>
              <a:rPr lang="en-US" dirty="0" err="1">
                <a:solidFill>
                  <a:srgbClr val="FFFFFF"/>
                </a:solidFill>
              </a:rPr>
              <a:t>génétique</a:t>
            </a:r>
            <a:endParaRPr lang="en-US" dirty="0">
              <a:solidFill>
                <a:srgbClr val="FFFFFF"/>
              </a:solidFill>
            </a:endParaRPr>
          </a:p>
          <a:p>
            <a:pPr marL="0" lvl="0" indent="0" defTabSz="914400">
              <a:spcBef>
                <a:spcPts val="1600"/>
              </a:spcBef>
              <a:spcAft>
                <a:spcPts val="0"/>
              </a:spcAft>
              <a:buNone/>
            </a:pPr>
            <a:r>
              <a:rPr lang="en-US" dirty="0">
                <a:solidFill>
                  <a:srgbClr val="FFFFFF"/>
                </a:solidFill>
              </a:rPr>
              <a:t>Attention ne pas </a:t>
            </a:r>
            <a:r>
              <a:rPr lang="en-US" dirty="0" err="1">
                <a:solidFill>
                  <a:srgbClr val="FFFFFF"/>
                </a:solidFill>
              </a:rPr>
              <a:t>mettre</a:t>
            </a:r>
            <a:r>
              <a:rPr lang="en-US" dirty="0">
                <a:solidFill>
                  <a:srgbClr val="FFFFFF"/>
                </a:solidFill>
              </a:rPr>
              <a:t> dans sachet </a:t>
            </a:r>
            <a:r>
              <a:rPr lang="en-US" dirty="0" err="1">
                <a:solidFill>
                  <a:srgbClr val="FFFFFF"/>
                </a:solidFill>
              </a:rPr>
              <a:t>avant</a:t>
            </a:r>
            <a:r>
              <a:rPr lang="en-US" dirty="0">
                <a:solidFill>
                  <a:srgbClr val="FFFFFF"/>
                </a:solidFill>
              </a:rPr>
              <a:t> </a:t>
            </a:r>
            <a:r>
              <a:rPr lang="en-US" dirty="0" err="1">
                <a:solidFill>
                  <a:srgbClr val="FFFFFF"/>
                </a:solidFill>
              </a:rPr>
              <a:t>séchage</a:t>
            </a:r>
            <a:r>
              <a:rPr lang="en-US" dirty="0">
                <a:solidFill>
                  <a:srgbClr val="FFFFFF"/>
                </a:solidFill>
              </a:rPr>
              <a:t> </a:t>
            </a:r>
            <a:r>
              <a:rPr lang="en-US" dirty="0" err="1">
                <a:solidFill>
                  <a:srgbClr val="FFFFFF"/>
                </a:solidFill>
              </a:rPr>
              <a:t>complet</a:t>
            </a:r>
            <a:r>
              <a:rPr lang="en-US" dirty="0">
                <a:solidFill>
                  <a:srgbClr val="FFFFFF"/>
                </a:solidFill>
              </a:rPr>
              <a:t> =&gt; faux </a:t>
            </a:r>
            <a:r>
              <a:rPr lang="en-US" dirty="0" err="1">
                <a:solidFill>
                  <a:srgbClr val="FFFFFF"/>
                </a:solidFill>
              </a:rPr>
              <a:t>positif</a:t>
            </a:r>
            <a:endParaRPr lang="en-US" dirty="0">
              <a:solidFill>
                <a:srgbClr val="FFFFFF"/>
              </a:solidFill>
            </a:endParaRPr>
          </a:p>
          <a:p>
            <a:pPr marL="0" lvl="0" indent="0" defTabSz="914400">
              <a:spcBef>
                <a:spcPts val="1600"/>
              </a:spcBef>
              <a:spcAft>
                <a:spcPts val="0"/>
              </a:spcAft>
              <a:buNone/>
            </a:pPr>
            <a:r>
              <a:rPr lang="en-US" dirty="0" err="1">
                <a:solidFill>
                  <a:srgbClr val="FFFFFF"/>
                </a:solidFill>
              </a:rPr>
              <a:t>Voie</a:t>
            </a:r>
            <a:r>
              <a:rPr lang="en-US" dirty="0">
                <a:solidFill>
                  <a:srgbClr val="FFFFFF"/>
                </a:solidFill>
              </a:rPr>
              <a:t> </a:t>
            </a:r>
            <a:r>
              <a:rPr lang="en-US" dirty="0" err="1">
                <a:solidFill>
                  <a:srgbClr val="FFFFFF"/>
                </a:solidFill>
              </a:rPr>
              <a:t>veineuse</a:t>
            </a:r>
            <a:r>
              <a:rPr lang="en-US" dirty="0">
                <a:solidFill>
                  <a:srgbClr val="FFFFFF"/>
                </a:solidFill>
              </a:rPr>
              <a:t> et </a:t>
            </a:r>
            <a:r>
              <a:rPr lang="en-US" dirty="0" err="1">
                <a:solidFill>
                  <a:srgbClr val="FFFFFF"/>
                </a:solidFill>
              </a:rPr>
              <a:t>si</a:t>
            </a:r>
            <a:r>
              <a:rPr lang="en-US" dirty="0">
                <a:solidFill>
                  <a:srgbClr val="FFFFFF"/>
                </a:solidFill>
              </a:rPr>
              <a:t> </a:t>
            </a:r>
            <a:r>
              <a:rPr lang="en-US" dirty="0" err="1">
                <a:solidFill>
                  <a:srgbClr val="FFFFFF"/>
                </a:solidFill>
              </a:rPr>
              <a:t>essais</a:t>
            </a:r>
            <a:r>
              <a:rPr lang="en-US" dirty="0">
                <a:solidFill>
                  <a:srgbClr val="FFFFFF"/>
                </a:solidFill>
              </a:rPr>
              <a:t> </a:t>
            </a:r>
            <a:r>
              <a:rPr lang="en-US" dirty="0" err="1">
                <a:solidFill>
                  <a:srgbClr val="FFFFFF"/>
                </a:solidFill>
              </a:rPr>
              <a:t>négatifs</a:t>
            </a:r>
            <a:r>
              <a:rPr lang="en-US" dirty="0">
                <a:solidFill>
                  <a:srgbClr val="FFFFFF"/>
                </a:solidFill>
              </a:rPr>
              <a:t> =&gt; </a:t>
            </a:r>
            <a:r>
              <a:rPr lang="en-US" dirty="0" err="1">
                <a:solidFill>
                  <a:srgbClr val="FFFFFF"/>
                </a:solidFill>
              </a:rPr>
              <a:t>voie</a:t>
            </a:r>
            <a:r>
              <a:rPr lang="en-US" dirty="0">
                <a:solidFill>
                  <a:srgbClr val="FFFFFF"/>
                </a:solidFill>
              </a:rPr>
              <a:t> </a:t>
            </a:r>
            <a:r>
              <a:rPr lang="en-US" dirty="0" err="1">
                <a:solidFill>
                  <a:srgbClr val="FFFFFF"/>
                </a:solidFill>
              </a:rPr>
              <a:t>capillaire</a:t>
            </a:r>
            <a:r>
              <a:rPr lang="en-US" dirty="0">
                <a:solidFill>
                  <a:srgbClr val="FFFFFF"/>
                </a:solidFill>
              </a:rPr>
              <a:t> (pied)</a:t>
            </a:r>
          </a:p>
          <a:p>
            <a:pPr marL="0" lvl="0" indent="0" defTabSz="914400">
              <a:spcBef>
                <a:spcPts val="1600"/>
              </a:spcBef>
              <a:spcAft>
                <a:spcPts val="1600"/>
              </a:spcAft>
              <a:buNone/>
            </a:pPr>
            <a:r>
              <a:rPr lang="en-US" dirty="0">
                <a:solidFill>
                  <a:srgbClr val="FFFFFF"/>
                </a:solidFill>
              </a:rPr>
              <a:t>Attention la sage femme </a:t>
            </a:r>
            <a:r>
              <a:rPr lang="en-US" dirty="0" err="1">
                <a:solidFill>
                  <a:srgbClr val="FFFFFF"/>
                </a:solidFill>
              </a:rPr>
              <a:t>est</a:t>
            </a:r>
            <a:r>
              <a:rPr lang="en-US" dirty="0">
                <a:solidFill>
                  <a:srgbClr val="FFFFFF"/>
                </a:solidFill>
              </a:rPr>
              <a:t> </a:t>
            </a:r>
            <a:r>
              <a:rPr lang="en-US" dirty="0" err="1">
                <a:solidFill>
                  <a:srgbClr val="FFFFFF"/>
                </a:solidFill>
              </a:rPr>
              <a:t>responsable</a:t>
            </a:r>
            <a:r>
              <a:rPr lang="en-US" dirty="0">
                <a:solidFill>
                  <a:srgbClr val="FFFFFF"/>
                </a:solidFill>
              </a:rPr>
              <a:t> du </a:t>
            </a:r>
            <a:r>
              <a:rPr lang="en-US" dirty="0" err="1">
                <a:solidFill>
                  <a:srgbClr val="FFFFFF"/>
                </a:solidFill>
              </a:rPr>
              <a:t>prélèvement</a:t>
            </a:r>
            <a:r>
              <a:rPr lang="en-US" dirty="0">
                <a:solidFill>
                  <a:srgbClr val="FFFFFF"/>
                </a:solidFill>
              </a:rPr>
              <a:t> </a:t>
            </a:r>
          </a:p>
        </p:txBody>
      </p:sp>
    </p:spTree>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9"/>
          <p:cNvSpPr txBox="1">
            <a:spLocks noGrp="1"/>
          </p:cNvSpPr>
          <p:nvPr>
            <p:ph type="body" idx="4294967295"/>
          </p:nvPr>
        </p:nvSpPr>
        <p:spPr>
          <a:xfrm>
            <a:off x="0" y="1152525"/>
            <a:ext cx="8521700" cy="3416300"/>
          </a:xfrm>
          <a:prstGeom prst="rect">
            <a:avLst/>
          </a:prstGeom>
        </p:spPr>
        <p:txBody>
          <a:bodyPr spcFirstLastPara="1" wrap="square" lIns="91425" tIns="91425" rIns="91425" bIns="91425" anchor="t" anchorCtr="0">
            <a:noAutofit/>
          </a:bodyPr>
          <a:lstStyle/>
          <a:p>
            <a:pPr marL="0" lvl="0" indent="850900" algn="l" rtl="0">
              <a:spcBef>
                <a:spcPts val="0"/>
              </a:spcBef>
              <a:spcAft>
                <a:spcPts val="0"/>
              </a:spcAft>
              <a:buNone/>
            </a:pPr>
            <a:r>
              <a:rPr lang="fr"/>
              <a:t>		 	 	 		</a:t>
            </a:r>
            <a:endParaRPr/>
          </a:p>
          <a:p>
            <a:pPr marL="0" lvl="0" indent="850900" algn="l" rtl="0">
              <a:spcBef>
                <a:spcPts val="0"/>
              </a:spcBef>
              <a:spcAft>
                <a:spcPts val="0"/>
              </a:spcAft>
              <a:buNone/>
            </a:pPr>
            <a:r>
              <a:rPr lang="fr"/>
              <a:t>			 			 				 	 	 		</a:t>
            </a:r>
            <a:endParaRPr/>
          </a:p>
          <a:p>
            <a:pPr marL="0" lvl="0" indent="850900" algn="l" rtl="0">
              <a:spcBef>
                <a:spcPts val="0"/>
              </a:spcBef>
              <a:spcAft>
                <a:spcPts val="0"/>
              </a:spcAft>
              <a:buNone/>
            </a:pPr>
            <a:r>
              <a:rPr lang="fr"/>
              <a:t>			 			 			 			 		</a:t>
            </a:r>
            <a:endParaRPr/>
          </a:p>
          <a:p>
            <a:pPr marL="0" lvl="0" indent="850900" algn="l" rtl="0">
              <a:spcBef>
                <a:spcPts val="0"/>
              </a:spcBef>
              <a:spcAft>
                <a:spcPts val="0"/>
              </a:spcAft>
              <a:buClr>
                <a:schemeClr val="dk1"/>
              </a:buClr>
              <a:buSzPts val="1100"/>
              <a:buFont typeface="Arial"/>
              <a:buNone/>
            </a:pPr>
            <a:r>
              <a:rPr lang="fr"/>
              <a:t>	 	 		</a:t>
            </a:r>
            <a:endParaRPr/>
          </a:p>
          <a:p>
            <a:pPr marL="0" lvl="0" indent="850900" algn="l" rtl="0">
              <a:spcBef>
                <a:spcPts val="0"/>
              </a:spcBef>
              <a:spcAft>
                <a:spcPts val="0"/>
              </a:spcAft>
              <a:buClr>
                <a:schemeClr val="dk1"/>
              </a:buClr>
              <a:buSzPts val="1100"/>
              <a:buFont typeface="Arial"/>
              <a:buNone/>
            </a:pPr>
            <a:r>
              <a:rPr lang="fr"/>
              <a:t>			 			 			 			 		</a:t>
            </a:r>
            <a:endParaRPr/>
          </a:p>
        </p:txBody>
      </p:sp>
      <p:pic>
        <p:nvPicPr>
          <p:cNvPr id="323" name="Google Shape;323;p59"/>
          <p:cNvPicPr preferRelativeResize="0"/>
          <p:nvPr/>
        </p:nvPicPr>
        <p:blipFill>
          <a:blip r:embed="rId3">
            <a:alphaModFix/>
          </a:blip>
          <a:stretch>
            <a:fillRect/>
          </a:stretch>
        </p:blipFill>
        <p:spPr>
          <a:xfrm>
            <a:off x="0" y="323029"/>
            <a:ext cx="9144000" cy="46624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cxnSp>
        <p:nvCxnSpPr>
          <p:cNvPr id="93" name="Straight Connector 92">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95" name="Rectangle 94">
            <a:extLst>
              <a:ext uri="{FF2B5EF4-FFF2-40B4-BE49-F238E27FC236}">
                <a16:creationId xmlns:a16="http://schemas.microsoft.com/office/drawing/2014/main" id="{875D9C90-9BC4-475D-882D-E5CE728248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Google Shape;61;p14"/>
          <p:cNvSpPr txBox="1">
            <a:spLocks noGrp="1"/>
          </p:cNvSpPr>
          <p:nvPr>
            <p:ph type="title"/>
          </p:nvPr>
        </p:nvSpPr>
        <p:spPr>
          <a:xfrm>
            <a:off x="6097404" y="482600"/>
            <a:ext cx="2604756" cy="4178299"/>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5000" spc="100"/>
              <a:t>Plan du cours</a:t>
            </a:r>
          </a:p>
        </p:txBody>
      </p:sp>
      <p:cxnSp>
        <p:nvCxnSpPr>
          <p:cNvPr id="97" name="Straight Connector 96">
            <a:extLst>
              <a:ext uri="{FF2B5EF4-FFF2-40B4-BE49-F238E27FC236}">
                <a16:creationId xmlns:a16="http://schemas.microsoft.com/office/drawing/2014/main" id="{5B9A992A-8032-4495-B8E1-DA5D877041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90097" y="1885950"/>
            <a:ext cx="0" cy="13716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88" name="Google Shape;62;p14">
            <a:extLst>
              <a:ext uri="{FF2B5EF4-FFF2-40B4-BE49-F238E27FC236}">
                <a16:creationId xmlns:a16="http://schemas.microsoft.com/office/drawing/2014/main" id="{16009E8E-C308-D469-6448-BDDDDAF40DEE}"/>
              </a:ext>
            </a:extLst>
          </p:cNvPr>
          <p:cNvGraphicFramePr/>
          <p:nvPr>
            <p:extLst>
              <p:ext uri="{D42A27DB-BD31-4B8C-83A1-F6EECF244321}">
                <p14:modId xmlns:p14="http://schemas.microsoft.com/office/powerpoint/2010/main" val="2142499794"/>
              </p:ext>
            </p:extLst>
          </p:nvPr>
        </p:nvGraphicFramePr>
        <p:xfrm>
          <a:off x="707231" y="700087"/>
          <a:ext cx="4947047" cy="3706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7"/>
        <p:cNvGrpSpPr/>
        <p:nvPr/>
      </p:nvGrpSpPr>
      <p:grpSpPr>
        <a:xfrm>
          <a:off x="0" y="0"/>
          <a:ext cx="0" cy="0"/>
          <a:chOff x="0" y="0"/>
          <a:chExt cx="0" cy="0"/>
        </a:xfrm>
      </p:grpSpPr>
      <p:sp>
        <p:nvSpPr>
          <p:cNvPr id="330" name="Rectangle 332">
            <a:extLst>
              <a:ext uri="{FF2B5EF4-FFF2-40B4-BE49-F238E27FC236}">
                <a16:creationId xmlns:a16="http://schemas.microsoft.com/office/drawing/2014/main" id="{28BA90A1-6BEC-48B7-BBE0-8863262254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4">
            <a:extLst>
              <a:ext uri="{FF2B5EF4-FFF2-40B4-BE49-F238E27FC236}">
                <a16:creationId xmlns:a16="http://schemas.microsoft.com/office/drawing/2014/main" id="{D7950F2D-29CC-4F1C-8AFA-D6AE15BFA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8" name="Google Shape;328;p60"/>
          <p:cNvPicPr preferRelativeResize="0"/>
          <p:nvPr/>
        </p:nvPicPr>
        <p:blipFill>
          <a:blip r:embed="rId3"/>
          <a:stretch>
            <a:fillRect/>
          </a:stretch>
        </p:blipFill>
        <p:spPr>
          <a:xfrm>
            <a:off x="807766" y="482600"/>
            <a:ext cx="7528467" cy="4178299"/>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2"/>
        <p:cNvGrpSpPr/>
        <p:nvPr/>
      </p:nvGrpSpPr>
      <p:grpSpPr>
        <a:xfrm>
          <a:off x="0" y="0"/>
          <a:ext cx="0" cy="0"/>
          <a:chOff x="0" y="0"/>
          <a:chExt cx="0" cy="0"/>
        </a:xfrm>
      </p:grpSpPr>
      <p:cxnSp>
        <p:nvCxnSpPr>
          <p:cNvPr id="341" name="Straight Connector 339">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3" name="Google Shape;333;p61"/>
          <p:cNvSpPr txBox="1">
            <a:spLocks noGrp="1"/>
          </p:cNvSpPr>
          <p:nvPr>
            <p:ph type="title"/>
          </p:nvPr>
        </p:nvSpPr>
        <p:spPr>
          <a:xfrm>
            <a:off x="768096" y="438912"/>
            <a:ext cx="2350185"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000" kern="1200" cap="all" spc="100" baseline="0">
                <a:solidFill>
                  <a:schemeClr val="tx1">
                    <a:lumMod val="90000"/>
                    <a:lumOff val="10000"/>
                  </a:schemeClr>
                </a:solidFill>
                <a:latin typeface="+mj-lt"/>
                <a:ea typeface="+mj-ea"/>
                <a:cs typeface="+mj-cs"/>
              </a:rPr>
              <a:t>Prise de poids</a:t>
            </a:r>
          </a:p>
        </p:txBody>
      </p:sp>
      <p:sp>
        <p:nvSpPr>
          <p:cNvPr id="334" name="Google Shape;334;p61"/>
          <p:cNvSpPr txBox="1">
            <a:spLocks noGrp="1"/>
          </p:cNvSpPr>
          <p:nvPr>
            <p:ph type="body" idx="1"/>
          </p:nvPr>
        </p:nvSpPr>
        <p:spPr>
          <a:xfrm>
            <a:off x="768096" y="1714500"/>
            <a:ext cx="2350185" cy="294894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sz="1200"/>
              <a:t>Attention à la perte du 10ème du poids mais mettre en relation la tonicité du bébé et l’état clinique.</a:t>
            </a:r>
          </a:p>
          <a:p>
            <a:pPr marL="0" lvl="0" indent="0" defTabSz="914400">
              <a:spcBef>
                <a:spcPts val="1600"/>
              </a:spcBef>
              <a:spcAft>
                <a:spcPts val="0"/>
              </a:spcAft>
              <a:buNone/>
            </a:pPr>
            <a:r>
              <a:rPr lang="en-US" sz="1200"/>
              <a:t>Prise de poids doit être vue sur 1 semaine et pas sur un jour.</a:t>
            </a:r>
          </a:p>
          <a:p>
            <a:pPr marL="0" lvl="0" indent="0" defTabSz="914400">
              <a:spcBef>
                <a:spcPts val="1600"/>
              </a:spcBef>
              <a:spcAft>
                <a:spcPts val="0"/>
              </a:spcAft>
              <a:buNone/>
            </a:pPr>
            <a:r>
              <a:rPr lang="en-US" sz="1200"/>
              <a:t>Attention aux enfants aréactifs qui ne pleurent pas =&gt; en mode survie et économie d'énergie</a:t>
            </a:r>
          </a:p>
          <a:p>
            <a:pPr marL="0" lvl="0" indent="0" defTabSz="914400">
              <a:spcBef>
                <a:spcPts val="1600"/>
              </a:spcBef>
              <a:spcAft>
                <a:spcPts val="1600"/>
              </a:spcAft>
              <a:buNone/>
            </a:pPr>
            <a:r>
              <a:rPr lang="en-US" sz="1200"/>
              <a:t>=&gt; conseil allaitement ++ et SN compléments de lait artificiel</a:t>
            </a:r>
          </a:p>
        </p:txBody>
      </p:sp>
      <p:pic>
        <p:nvPicPr>
          <p:cNvPr id="335" name="Google Shape;335;p61" descr="balance.jpg"/>
          <p:cNvPicPr preferRelativeResize="0"/>
          <p:nvPr/>
        </p:nvPicPr>
        <p:blipFill rotWithShape="1">
          <a:blip r:embed="rId3"/>
          <a:srcRect l="23360" r="13253" b="-1"/>
          <a:stretch/>
        </p:blipFill>
        <p:spPr>
          <a:xfrm>
            <a:off x="4305053" y="480060"/>
            <a:ext cx="3535589" cy="418338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9"/>
        <p:cNvGrpSpPr/>
        <p:nvPr/>
      </p:nvGrpSpPr>
      <p:grpSpPr>
        <a:xfrm>
          <a:off x="0" y="0"/>
          <a:ext cx="0" cy="0"/>
          <a:chOff x="0" y="0"/>
          <a:chExt cx="0" cy="0"/>
        </a:xfrm>
      </p:grpSpPr>
      <p:cxnSp>
        <p:nvCxnSpPr>
          <p:cNvPr id="350" name="Straight Connector 346">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2" name="Rectangle 348">
            <a:extLst>
              <a:ext uri="{FF2B5EF4-FFF2-40B4-BE49-F238E27FC236}">
                <a16:creationId xmlns:a16="http://schemas.microsoft.com/office/drawing/2014/main" id="{81CE8CA9-D6D2-4C46-8070-9566F894E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Google Shape;340;p62"/>
          <p:cNvSpPr txBox="1">
            <a:spLocks noGrp="1"/>
          </p:cNvSpPr>
          <p:nvPr>
            <p:ph type="title"/>
          </p:nvPr>
        </p:nvSpPr>
        <p:spPr>
          <a:xfrm>
            <a:off x="768096" y="438912"/>
            <a:ext cx="283431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300" kern="1200" cap="all" spc="100" baseline="0">
                <a:solidFill>
                  <a:schemeClr val="tx1"/>
                </a:solidFill>
                <a:latin typeface="+mj-lt"/>
                <a:ea typeface="+mj-ea"/>
                <a:cs typeface="+mj-cs"/>
              </a:rPr>
              <a:t>Ictère</a:t>
            </a:r>
          </a:p>
        </p:txBody>
      </p:sp>
      <p:cxnSp>
        <p:nvCxnSpPr>
          <p:cNvPr id="353" name="Straight Connector 350">
            <a:extLst>
              <a:ext uri="{FF2B5EF4-FFF2-40B4-BE49-F238E27FC236}">
                <a16:creationId xmlns:a16="http://schemas.microsoft.com/office/drawing/2014/main" id="{72B31CF5-BEC2-457D-A52F-6A5CCB066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41" name="Google Shape;341;p62"/>
          <p:cNvSpPr txBox="1">
            <a:spLocks noGrp="1"/>
          </p:cNvSpPr>
          <p:nvPr>
            <p:ph type="body" idx="1"/>
          </p:nvPr>
        </p:nvSpPr>
        <p:spPr>
          <a:xfrm>
            <a:off x="768096" y="1714500"/>
            <a:ext cx="2843784" cy="294894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sz="1000">
                <a:solidFill>
                  <a:srgbClr val="FFFFFF"/>
                </a:solidFill>
              </a:rPr>
              <a:t>Surveillance de l’ictère importante à domicile</a:t>
            </a:r>
          </a:p>
          <a:p>
            <a:pPr marL="457200" lvl="0" indent="-342900" defTabSz="914400">
              <a:spcBef>
                <a:spcPts val="1600"/>
              </a:spcBef>
              <a:spcAft>
                <a:spcPts val="0"/>
              </a:spcAft>
              <a:buSzPts val="1800"/>
              <a:buAutoNum type="arabicPeriod"/>
            </a:pPr>
            <a:r>
              <a:rPr lang="en-US" sz="1000">
                <a:solidFill>
                  <a:srgbClr val="FFFFFF"/>
                </a:solidFill>
              </a:rPr>
              <a:t>Mise au sein+++</a:t>
            </a:r>
          </a:p>
          <a:p>
            <a:pPr marL="457200" lvl="0" indent="-342900" defTabSz="914400">
              <a:spcBef>
                <a:spcPts val="0"/>
              </a:spcBef>
              <a:spcAft>
                <a:spcPts val="0"/>
              </a:spcAft>
              <a:buSzPts val="1800"/>
              <a:buAutoNum type="arabicPeriod"/>
            </a:pPr>
            <a:r>
              <a:rPr lang="en-US" sz="1000">
                <a:solidFill>
                  <a:srgbClr val="FFFFFF"/>
                </a:solidFill>
              </a:rPr>
              <a:t>Probiotique SN ( ex protectis), favoriser l’élimination </a:t>
            </a:r>
          </a:p>
          <a:p>
            <a:pPr marL="0" lvl="0" indent="0" defTabSz="914400">
              <a:spcBef>
                <a:spcPts val="1600"/>
              </a:spcBef>
              <a:spcAft>
                <a:spcPts val="0"/>
              </a:spcAft>
              <a:buNone/>
            </a:pPr>
            <a:r>
              <a:rPr lang="en-US" sz="1000">
                <a:solidFill>
                  <a:srgbClr val="FFFFFF"/>
                </a:solidFill>
              </a:rPr>
              <a:t>des selles (du méconium)</a:t>
            </a:r>
          </a:p>
          <a:p>
            <a:pPr marL="457200" lvl="0" indent="-342900" defTabSz="914400">
              <a:spcBef>
                <a:spcPts val="1600"/>
              </a:spcBef>
              <a:spcAft>
                <a:spcPts val="0"/>
              </a:spcAft>
              <a:buSzPts val="1800"/>
              <a:buAutoNum type="arabicPeriod"/>
            </a:pPr>
            <a:r>
              <a:rPr lang="en-US" sz="1000">
                <a:solidFill>
                  <a:srgbClr val="FFFFFF"/>
                </a:solidFill>
              </a:rPr>
              <a:t>Lumière</a:t>
            </a:r>
          </a:p>
          <a:p>
            <a:pPr marL="0" lvl="0" indent="0" defTabSz="914400">
              <a:spcBef>
                <a:spcPts val="1600"/>
              </a:spcBef>
              <a:spcAft>
                <a:spcPts val="0"/>
              </a:spcAft>
              <a:buNone/>
            </a:pPr>
            <a:r>
              <a:rPr lang="en-US" sz="1000">
                <a:solidFill>
                  <a:srgbClr val="FFFFFF"/>
                </a:solidFill>
              </a:rPr>
              <a:t>Si doute =&gt; faire bilirubine lors du guthrie </a:t>
            </a:r>
          </a:p>
          <a:p>
            <a:pPr marL="0" lvl="0" indent="0" defTabSz="914400">
              <a:spcBef>
                <a:spcPts val="1600"/>
              </a:spcBef>
              <a:spcAft>
                <a:spcPts val="1600"/>
              </a:spcAft>
              <a:buNone/>
            </a:pPr>
            <a:r>
              <a:rPr lang="en-US" sz="1000">
                <a:solidFill>
                  <a:srgbClr val="FFFFFF"/>
                </a:solidFill>
              </a:rPr>
              <a:t>Attention doit rapidement arriver au labo sous aluminium (protégé de la lumière) sinon dégradation de la bilirubine.</a:t>
            </a:r>
          </a:p>
        </p:txBody>
      </p:sp>
      <p:pic>
        <p:nvPicPr>
          <p:cNvPr id="342" name="Google Shape;342;p62" descr="ictère.jpg"/>
          <p:cNvPicPr preferRelativeResize="0"/>
          <p:nvPr/>
        </p:nvPicPr>
        <p:blipFill rotWithShape="1">
          <a:blip r:embed="rId3"/>
          <a:srcRect l="1439" r="33758" b="-2"/>
          <a:stretch/>
        </p:blipFill>
        <p:spPr>
          <a:xfrm>
            <a:off x="4572000" y="480060"/>
            <a:ext cx="4091940" cy="418338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6"/>
        <p:cNvGrpSpPr/>
        <p:nvPr/>
      </p:nvGrpSpPr>
      <p:grpSpPr>
        <a:xfrm>
          <a:off x="0" y="0"/>
          <a:ext cx="0" cy="0"/>
          <a:chOff x="0" y="0"/>
          <a:chExt cx="0" cy="0"/>
        </a:xfrm>
      </p:grpSpPr>
      <p:cxnSp>
        <p:nvCxnSpPr>
          <p:cNvPr id="356" name="Straight Connector 352">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358" name="Rectangle 354">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6">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Google Shape;347;p63"/>
          <p:cNvSpPr txBox="1">
            <a:spLocks noGrp="1"/>
          </p:cNvSpPr>
          <p:nvPr>
            <p:ph type="title"/>
          </p:nvPr>
        </p:nvSpPr>
        <p:spPr>
          <a:xfrm>
            <a:off x="723591" y="603249"/>
            <a:ext cx="2476809" cy="3937001"/>
          </a:xfrm>
          <a:prstGeom prst="rect">
            <a:avLst/>
          </a:prstGeom>
        </p:spPr>
        <p:txBody>
          <a:bodyPr spcFirstLastPara="1" vert="horz" lIns="91440" tIns="45720" rIns="91440" bIns="45720" rtlCol="0" anchor="ctr" anchorCtr="0">
            <a:normAutofit/>
          </a:bodyPr>
          <a:lstStyle/>
          <a:p>
            <a:pPr marL="0" lvl="0" indent="0" algn="r" defTabSz="914400">
              <a:spcBef>
                <a:spcPct val="0"/>
              </a:spcBef>
              <a:spcAft>
                <a:spcPts val="0"/>
              </a:spcAft>
            </a:pPr>
            <a:r>
              <a:rPr lang="en-US" sz="5000" spc="100" dirty="0" err="1">
                <a:solidFill>
                  <a:srgbClr val="FFFFFF"/>
                </a:solidFill>
              </a:rPr>
              <a:t>Ictère</a:t>
            </a:r>
            <a:r>
              <a:rPr lang="en-US" sz="5000" spc="100" dirty="0">
                <a:solidFill>
                  <a:srgbClr val="FFFFFF"/>
                </a:solidFill>
              </a:rPr>
              <a:t>.</a:t>
            </a:r>
          </a:p>
        </p:txBody>
      </p:sp>
      <p:sp>
        <p:nvSpPr>
          <p:cNvPr id="348" name="Google Shape;348;p63"/>
          <p:cNvSpPr txBox="1">
            <a:spLocks noGrp="1"/>
          </p:cNvSpPr>
          <p:nvPr>
            <p:ph type="body" idx="1"/>
          </p:nvPr>
        </p:nvSpPr>
        <p:spPr>
          <a:xfrm>
            <a:off x="3832411" y="603249"/>
            <a:ext cx="4610377" cy="3937001"/>
          </a:xfrm>
          <a:prstGeom prst="rect">
            <a:avLst/>
          </a:prstGeom>
        </p:spPr>
        <p:txBody>
          <a:bodyPr spcFirstLastPara="1" vert="horz" lIns="45720" tIns="45720" rIns="45720" bIns="45720" rtlCol="0" anchor="ctr" anchorCtr="0">
            <a:normAutofit/>
          </a:bodyPr>
          <a:lstStyle/>
          <a:p>
            <a:pPr marL="0" lvl="0" indent="0" defTabSz="914400">
              <a:spcBef>
                <a:spcPts val="0"/>
              </a:spcBef>
              <a:spcAft>
                <a:spcPts val="0"/>
              </a:spcAft>
              <a:buNone/>
            </a:pPr>
            <a:r>
              <a:rPr lang="en-US"/>
              <a:t>Plus l’âge et le poids de l’enfant augmentent moins l’ictère est nocif (=&gt; j6) </a:t>
            </a:r>
          </a:p>
          <a:p>
            <a:pPr marL="0" lvl="0" indent="0" defTabSz="914400">
              <a:spcBef>
                <a:spcPts val="1600"/>
              </a:spcBef>
              <a:spcAft>
                <a:spcPts val="0"/>
              </a:spcAft>
              <a:buNone/>
            </a:pPr>
            <a:r>
              <a:rPr lang="en-US"/>
              <a:t>Ne pas hésiter à référer au pédiatre de garde</a:t>
            </a:r>
          </a:p>
          <a:p>
            <a:pPr marL="0" lvl="0" indent="0" defTabSz="914400">
              <a:spcBef>
                <a:spcPts val="1600"/>
              </a:spcBef>
              <a:spcAft>
                <a:spcPts val="0"/>
              </a:spcAft>
              <a:buNone/>
            </a:pPr>
            <a:r>
              <a:rPr lang="en-US"/>
              <a:t>Résultat à mettre sur courbe en fonction des critères de risques</a:t>
            </a:r>
          </a:p>
          <a:p>
            <a:pPr marL="0" lvl="0" indent="0" defTabSz="914400">
              <a:spcBef>
                <a:spcPts val="1600"/>
              </a:spcBef>
              <a:spcAft>
                <a:spcPts val="1600"/>
              </a:spcAft>
              <a:buNone/>
            </a:pP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2"/>
        <p:cNvGrpSpPr/>
        <p:nvPr/>
      </p:nvGrpSpPr>
      <p:grpSpPr>
        <a:xfrm>
          <a:off x="0" y="0"/>
          <a:ext cx="0" cy="0"/>
          <a:chOff x="0" y="0"/>
          <a:chExt cx="0" cy="0"/>
        </a:xfrm>
      </p:grpSpPr>
      <p:sp>
        <p:nvSpPr>
          <p:cNvPr id="364" name="Rectangle 358">
            <a:extLst>
              <a:ext uri="{FF2B5EF4-FFF2-40B4-BE49-F238E27FC236}">
                <a16:creationId xmlns:a16="http://schemas.microsoft.com/office/drawing/2014/main" id="{FD12A5BA-B063-4B33-AB08-86CF7D23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366" name="Straight Connector 360">
            <a:extLst>
              <a:ext uri="{FF2B5EF4-FFF2-40B4-BE49-F238E27FC236}">
                <a16:creationId xmlns:a16="http://schemas.microsoft.com/office/drawing/2014/main" id="{07DFAF29-6BD8-4A93-A292-D6A8C6EFB5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3948079"/>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8" name="Rectangle 362">
            <a:extLst>
              <a:ext uri="{FF2B5EF4-FFF2-40B4-BE49-F238E27FC236}">
                <a16:creationId xmlns:a16="http://schemas.microsoft.com/office/drawing/2014/main" id="{CA01913F-3FBD-4B62-92CF-D2B8A6741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514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Google Shape;353;p64"/>
          <p:cNvSpPr txBox="1">
            <a:spLocks noGrp="1"/>
          </p:cNvSpPr>
          <p:nvPr>
            <p:ph type="title"/>
          </p:nvPr>
        </p:nvSpPr>
        <p:spPr>
          <a:xfrm>
            <a:off x="477603" y="480060"/>
            <a:ext cx="2533575" cy="2276142"/>
          </a:xfrm>
          <a:prstGeom prst="rect">
            <a:avLst/>
          </a:prstGeom>
        </p:spPr>
        <p:txBody>
          <a:bodyPr spcFirstLastPara="1" vert="horz" lIns="91440" tIns="45720" rIns="91440" bIns="45720" rtlCol="0" anchor="b" anchorCtr="0">
            <a:normAutofit/>
          </a:bodyPr>
          <a:lstStyle/>
          <a:p>
            <a:pPr marL="0" lvl="0" indent="0" algn="r" defTabSz="914400">
              <a:spcBef>
                <a:spcPct val="0"/>
              </a:spcBef>
              <a:spcAft>
                <a:spcPts val="0"/>
              </a:spcAft>
            </a:pPr>
            <a:r>
              <a:rPr lang="en-US" sz="3300" spc="200"/>
              <a:t>Courbes</a:t>
            </a:r>
          </a:p>
        </p:txBody>
      </p:sp>
      <p:cxnSp>
        <p:nvCxnSpPr>
          <p:cNvPr id="369" name="Straight Connector 364">
            <a:extLst>
              <a:ext uri="{FF2B5EF4-FFF2-40B4-BE49-F238E27FC236}">
                <a16:creationId xmlns:a16="http://schemas.microsoft.com/office/drawing/2014/main" id="{FBB0A898-5387-4E99-A785-462A85DC01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523" y="2823985"/>
            <a:ext cx="24003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54" name="Google Shape;354;p64" descr="courbe billi.jpg"/>
          <p:cNvPicPr preferRelativeResize="0"/>
          <p:nvPr/>
        </p:nvPicPr>
        <p:blipFill rotWithShape="1">
          <a:blip r:embed="rId3"/>
          <a:srcRect l="665" r="1472" b="-3"/>
          <a:stretch/>
        </p:blipFill>
        <p:spPr>
          <a:xfrm>
            <a:off x="4030302" y="480060"/>
            <a:ext cx="4094574" cy="4184112"/>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8"/>
        <p:cNvGrpSpPr/>
        <p:nvPr/>
      </p:nvGrpSpPr>
      <p:grpSpPr>
        <a:xfrm>
          <a:off x="0" y="0"/>
          <a:ext cx="0" cy="0"/>
          <a:chOff x="0" y="0"/>
          <a:chExt cx="0" cy="0"/>
        </a:xfrm>
      </p:grpSpPr>
      <p:pic>
        <p:nvPicPr>
          <p:cNvPr id="361" name="Google Shape;361;p65" descr="cordon.jpg"/>
          <p:cNvPicPr preferRelativeResize="0"/>
          <p:nvPr/>
        </p:nvPicPr>
        <p:blipFill rotWithShape="1">
          <a:blip r:embed="rId3">
            <a:duotone>
              <a:schemeClr val="bg2">
                <a:shade val="45000"/>
                <a:satMod val="135000"/>
              </a:schemeClr>
              <a:prstClr val="white"/>
            </a:duotone>
            <a:alphaModFix amt="35000"/>
          </a:blip>
          <a:srcRect l="9060" r="13181" b="-1"/>
          <a:stretch/>
        </p:blipFill>
        <p:spPr>
          <a:xfrm>
            <a:off x="20" y="10"/>
            <a:ext cx="9141694" cy="5143489"/>
          </a:xfrm>
          <a:prstGeom prst="rect">
            <a:avLst/>
          </a:prstGeom>
          <a:noFill/>
        </p:spPr>
      </p:pic>
      <p:sp>
        <p:nvSpPr>
          <p:cNvPr id="359" name="Google Shape;359;p65"/>
          <p:cNvSpPr txBox="1">
            <a:spLocks noGrp="1"/>
          </p:cNvSpPr>
          <p:nvPr>
            <p:ph type="title"/>
          </p:nvPr>
        </p:nvSpPr>
        <p:spPr>
          <a:xfrm>
            <a:off x="482600" y="482600"/>
            <a:ext cx="2763328" cy="4178299"/>
          </a:xfrm>
          <a:prstGeom prst="rect">
            <a:avLst/>
          </a:prstGeom>
        </p:spPr>
        <p:txBody>
          <a:bodyPr spcFirstLastPara="1" vert="horz" lIns="91440" tIns="45720" rIns="91440" bIns="45720" rtlCol="0" anchor="ctr" anchorCtr="0">
            <a:normAutofit/>
          </a:bodyPr>
          <a:lstStyle/>
          <a:p>
            <a:pPr marL="0" lvl="0" indent="0" algn="r" defTabSz="914400">
              <a:spcBef>
                <a:spcPct val="0"/>
              </a:spcBef>
              <a:spcAft>
                <a:spcPts val="0"/>
              </a:spcAft>
            </a:pPr>
            <a:r>
              <a:rPr lang="en-US" sz="5000" spc="100"/>
              <a:t>Cordon</a:t>
            </a:r>
          </a:p>
        </p:txBody>
      </p:sp>
      <p:sp>
        <p:nvSpPr>
          <p:cNvPr id="360" name="Google Shape;360;p65"/>
          <p:cNvSpPr txBox="1">
            <a:spLocks noGrp="1"/>
          </p:cNvSpPr>
          <p:nvPr>
            <p:ph type="body" idx="1"/>
          </p:nvPr>
        </p:nvSpPr>
        <p:spPr>
          <a:xfrm>
            <a:off x="3728528" y="482600"/>
            <a:ext cx="4930584" cy="4178299"/>
          </a:xfrm>
          <a:prstGeom prst="rect">
            <a:avLst/>
          </a:prstGeom>
        </p:spPr>
        <p:txBody>
          <a:bodyPr spcFirstLastPara="1" vert="horz" lIns="45720" tIns="45720" rIns="45720" bIns="45720" rtlCol="0" anchor="ctr" anchorCtr="0">
            <a:normAutofit/>
          </a:bodyPr>
          <a:lstStyle/>
          <a:p>
            <a:pPr marL="0" lvl="0" indent="0" defTabSz="914400">
              <a:spcBef>
                <a:spcPts val="0"/>
              </a:spcBef>
              <a:spcAft>
                <a:spcPts val="0"/>
              </a:spcAft>
              <a:buNone/>
            </a:pPr>
            <a:r>
              <a:rPr lang="en-US"/>
              <a:t>Surveillance de l’infection du cordon</a:t>
            </a:r>
          </a:p>
          <a:p>
            <a:pPr marL="0" lvl="0" indent="0" defTabSz="914400">
              <a:spcBef>
                <a:spcPts val="1600"/>
              </a:spcBef>
              <a:spcAft>
                <a:spcPts val="0"/>
              </a:spcAft>
              <a:buNone/>
            </a:pPr>
            <a:r>
              <a:rPr lang="en-US"/>
              <a:t>Soins ou pas</a:t>
            </a:r>
          </a:p>
          <a:p>
            <a:pPr marL="0" lvl="0" indent="0" defTabSz="914400">
              <a:spcBef>
                <a:spcPts val="1600"/>
              </a:spcBef>
              <a:spcAft>
                <a:spcPts val="1600"/>
              </a:spcAft>
              <a:buNone/>
            </a:pPr>
            <a:r>
              <a:rPr lang="en-US"/>
              <a:t>Tombe dans les 4-10 jours</a:t>
            </a:r>
          </a:p>
        </p:txBody>
      </p:sp>
    </p:spTree>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5"/>
        <p:cNvGrpSpPr/>
        <p:nvPr/>
      </p:nvGrpSpPr>
      <p:grpSpPr>
        <a:xfrm>
          <a:off x="0" y="0"/>
          <a:ext cx="0" cy="0"/>
          <a:chOff x="0" y="0"/>
          <a:chExt cx="0" cy="0"/>
        </a:xfrm>
      </p:grpSpPr>
      <p:cxnSp>
        <p:nvCxnSpPr>
          <p:cNvPr id="373" name="Straight Connector 371">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5" name="Rectangle 373">
            <a:extLst>
              <a:ext uri="{FF2B5EF4-FFF2-40B4-BE49-F238E27FC236}">
                <a16:creationId xmlns:a16="http://schemas.microsoft.com/office/drawing/2014/main" id="{BB717F82-1948-4BF5-B31E-F8E018DE4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1998"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Google Shape;366;p66"/>
          <p:cNvSpPr txBox="1">
            <a:spLocks noGrp="1"/>
          </p:cNvSpPr>
          <p:nvPr>
            <p:ph type="title"/>
          </p:nvPr>
        </p:nvSpPr>
        <p:spPr>
          <a:xfrm>
            <a:off x="768096" y="344487"/>
            <a:ext cx="3291840" cy="1312164"/>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300" kern="1200" cap="all" spc="100" baseline="0" dirty="0">
                <a:solidFill>
                  <a:schemeClr val="tx1">
                    <a:lumMod val="90000"/>
                    <a:lumOff val="10000"/>
                  </a:schemeClr>
                </a:solidFill>
                <a:latin typeface="+mj-lt"/>
                <a:ea typeface="+mj-ea"/>
                <a:cs typeface="+mj-cs"/>
              </a:rPr>
              <a:t>Transmissions</a:t>
            </a:r>
          </a:p>
        </p:txBody>
      </p:sp>
      <p:cxnSp>
        <p:nvCxnSpPr>
          <p:cNvPr id="377" name="Straight Connector 375">
            <a:extLst>
              <a:ext uri="{FF2B5EF4-FFF2-40B4-BE49-F238E27FC236}">
                <a16:creationId xmlns:a16="http://schemas.microsoft.com/office/drawing/2014/main" id="{07AAE15F-6D59-4252-8427-D134C0066F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67" name="Google Shape;367;p66"/>
          <p:cNvSpPr txBox="1">
            <a:spLocks noGrp="1"/>
          </p:cNvSpPr>
          <p:nvPr>
            <p:ph type="body" idx="1"/>
          </p:nvPr>
        </p:nvSpPr>
        <p:spPr>
          <a:xfrm>
            <a:off x="768096" y="1714500"/>
            <a:ext cx="3291840" cy="294894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sz="1400"/>
              <a:t>Attention de bien inscrire toutes les informations dans le carnet de l’enfant distribué par l‘ONE.</a:t>
            </a:r>
          </a:p>
          <a:p>
            <a:pPr marL="0" lvl="0" indent="0" defTabSz="914400">
              <a:spcBef>
                <a:spcPts val="1600"/>
              </a:spcBef>
              <a:spcAft>
                <a:spcPts val="0"/>
              </a:spcAft>
              <a:buNone/>
            </a:pPr>
            <a:r>
              <a:rPr lang="en-US" sz="1400"/>
              <a:t>=&gt; permet un échange des informations entre les différents intervenants.</a:t>
            </a:r>
          </a:p>
          <a:p>
            <a:pPr marL="0" lvl="0" indent="0" defTabSz="914400">
              <a:spcBef>
                <a:spcPts val="1600"/>
              </a:spcBef>
              <a:spcAft>
                <a:spcPts val="0"/>
              </a:spcAft>
              <a:buNone/>
            </a:pPr>
            <a:endParaRPr lang="en-US" sz="1400"/>
          </a:p>
          <a:p>
            <a:pPr marL="0" lvl="0" indent="0" defTabSz="914400">
              <a:spcBef>
                <a:spcPts val="1600"/>
              </a:spcBef>
              <a:spcAft>
                <a:spcPts val="1600"/>
              </a:spcAft>
              <a:buNone/>
            </a:pPr>
            <a:endParaRPr lang="en-US" sz="1400"/>
          </a:p>
        </p:txBody>
      </p:sp>
      <p:pic>
        <p:nvPicPr>
          <p:cNvPr id="3" name="Image 2">
            <a:extLst>
              <a:ext uri="{FF2B5EF4-FFF2-40B4-BE49-F238E27FC236}">
                <a16:creationId xmlns:a16="http://schemas.microsoft.com/office/drawing/2014/main" id="{72CD9362-8C9E-99AB-A15D-CA5E38847389}"/>
              </a:ext>
            </a:extLst>
          </p:cNvPr>
          <p:cNvPicPr>
            <a:picLocks noChangeAspect="1"/>
          </p:cNvPicPr>
          <p:nvPr/>
        </p:nvPicPr>
        <p:blipFill>
          <a:blip r:embed="rId3"/>
          <a:stretch>
            <a:fillRect/>
          </a:stretch>
        </p:blipFill>
        <p:spPr>
          <a:xfrm>
            <a:off x="5551760" y="720090"/>
            <a:ext cx="2612475" cy="3705639"/>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2"/>
        <p:cNvGrpSpPr/>
        <p:nvPr/>
      </p:nvGrpSpPr>
      <p:grpSpPr>
        <a:xfrm>
          <a:off x="0" y="0"/>
          <a:ext cx="0" cy="0"/>
          <a:chOff x="0" y="0"/>
          <a:chExt cx="0" cy="0"/>
        </a:xfrm>
      </p:grpSpPr>
      <p:cxnSp>
        <p:nvCxnSpPr>
          <p:cNvPr id="376" name="Straight Connector 378">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3" name="Google Shape;373;p67"/>
          <p:cNvSpPr txBox="1">
            <a:spLocks noGrp="1"/>
          </p:cNvSpPr>
          <p:nvPr>
            <p:ph type="title"/>
          </p:nvPr>
        </p:nvSpPr>
        <p:spPr>
          <a:xfrm>
            <a:off x="768096" y="438912"/>
            <a:ext cx="2350185"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000" kern="1200" cap="all" spc="100" baseline="0">
                <a:solidFill>
                  <a:schemeClr val="tx1">
                    <a:lumMod val="90000"/>
                    <a:lumOff val="10000"/>
                  </a:schemeClr>
                </a:solidFill>
                <a:latin typeface="+mj-lt"/>
                <a:ea typeface="+mj-ea"/>
                <a:cs typeface="+mj-cs"/>
              </a:rPr>
              <a:t>Suivi Maternel</a:t>
            </a:r>
          </a:p>
        </p:txBody>
      </p:sp>
      <p:sp>
        <p:nvSpPr>
          <p:cNvPr id="374" name="Google Shape;374;p67"/>
          <p:cNvSpPr txBox="1">
            <a:spLocks noGrp="1"/>
          </p:cNvSpPr>
          <p:nvPr>
            <p:ph type="body" idx="1"/>
          </p:nvPr>
        </p:nvSpPr>
        <p:spPr>
          <a:xfrm>
            <a:off x="768096" y="1714500"/>
            <a:ext cx="2350185" cy="2948940"/>
          </a:xfrm>
          <a:prstGeom prst="rect">
            <a:avLst/>
          </a:prstGeom>
        </p:spPr>
        <p:txBody>
          <a:bodyPr spcFirstLastPara="1" vert="horz" lIns="45720" tIns="45720" rIns="45720" bIns="45720" rtlCol="0" anchorCtr="0">
            <a:normAutofit/>
          </a:bodyPr>
          <a:lstStyle/>
          <a:p>
            <a:pPr marL="457200" lvl="0" indent="-342900" defTabSz="914400">
              <a:spcBef>
                <a:spcPts val="0"/>
              </a:spcBef>
              <a:spcAft>
                <a:spcPts val="600"/>
              </a:spcAft>
              <a:buSzPts val="1800"/>
              <a:buChar char="●"/>
            </a:pPr>
            <a:r>
              <a:rPr lang="en-US" sz="1200"/>
              <a:t>Congestion et allaitement</a:t>
            </a:r>
          </a:p>
          <a:p>
            <a:pPr marL="457200" lvl="0" indent="-342900" defTabSz="914400">
              <a:spcBef>
                <a:spcPts val="0"/>
              </a:spcBef>
              <a:spcAft>
                <a:spcPts val="600"/>
              </a:spcAft>
              <a:buSzPts val="1800"/>
              <a:buChar char="●"/>
            </a:pPr>
            <a:r>
              <a:rPr lang="en-US" sz="1200"/>
              <a:t>Périnée</a:t>
            </a:r>
          </a:p>
          <a:p>
            <a:pPr marL="457200" lvl="0" indent="-342900" defTabSz="914400">
              <a:spcBef>
                <a:spcPts val="0"/>
              </a:spcBef>
              <a:spcAft>
                <a:spcPts val="600"/>
              </a:spcAft>
              <a:buSzPts val="1800"/>
              <a:buChar char="●"/>
            </a:pPr>
            <a:r>
              <a:rPr lang="en-US" sz="1200"/>
              <a:t>Paramètres ( HU, PA…)</a:t>
            </a:r>
          </a:p>
          <a:p>
            <a:pPr marL="457200" lvl="0" indent="-342900" defTabSz="914400">
              <a:spcBef>
                <a:spcPts val="0"/>
              </a:spcBef>
              <a:spcAft>
                <a:spcPts val="600"/>
              </a:spcAft>
              <a:buSzPts val="1800"/>
              <a:buChar char="●"/>
            </a:pPr>
            <a:r>
              <a:rPr lang="en-US" sz="1200"/>
              <a:t>Réponses aux questions</a:t>
            </a:r>
          </a:p>
          <a:p>
            <a:pPr marL="457200" lvl="0" indent="-342900" defTabSz="914400">
              <a:spcBef>
                <a:spcPts val="0"/>
              </a:spcBef>
              <a:spcAft>
                <a:spcPts val="600"/>
              </a:spcAft>
              <a:buSzPts val="1800"/>
              <a:buChar char="●"/>
            </a:pPr>
            <a:r>
              <a:rPr lang="en-US" sz="1200"/>
              <a:t>Détection baby blues</a:t>
            </a:r>
          </a:p>
          <a:p>
            <a:pPr marL="457200" lvl="0" indent="-342900" defTabSz="914400">
              <a:spcBef>
                <a:spcPts val="0"/>
              </a:spcBef>
              <a:spcAft>
                <a:spcPts val="600"/>
              </a:spcAft>
              <a:buSzPts val="1800"/>
              <a:buChar char="●"/>
            </a:pPr>
            <a:r>
              <a:rPr lang="en-US" sz="1200"/>
              <a:t>Violence</a:t>
            </a:r>
          </a:p>
          <a:p>
            <a:pPr marL="457200" lvl="0" indent="-342900" defTabSz="914400">
              <a:spcBef>
                <a:spcPts val="0"/>
              </a:spcBef>
              <a:spcAft>
                <a:spcPts val="600"/>
              </a:spcAft>
              <a:buSzPts val="1800"/>
              <a:buChar char="●"/>
            </a:pPr>
            <a:r>
              <a:rPr lang="en-US" sz="1200"/>
              <a:t>Débriffing accouchement</a:t>
            </a:r>
          </a:p>
          <a:p>
            <a:pPr marL="457200" lvl="0" indent="-342900" defTabSz="914400">
              <a:spcBef>
                <a:spcPts val="0"/>
              </a:spcBef>
              <a:spcAft>
                <a:spcPts val="600"/>
              </a:spcAft>
              <a:buSzPts val="1800"/>
              <a:buChar char="●"/>
            </a:pPr>
            <a:r>
              <a:rPr lang="en-US" sz="1200"/>
              <a:t>Bain</a:t>
            </a:r>
          </a:p>
          <a:p>
            <a:pPr marL="114300" lvl="0" indent="0" defTabSz="914400">
              <a:spcBef>
                <a:spcPts val="0"/>
              </a:spcBef>
              <a:spcAft>
                <a:spcPts val="600"/>
              </a:spcAft>
              <a:buSzPts val="1800"/>
              <a:buNone/>
            </a:pPr>
            <a:endParaRPr lang="en-US" sz="1200"/>
          </a:p>
        </p:txBody>
      </p:sp>
      <p:pic>
        <p:nvPicPr>
          <p:cNvPr id="3" name="Image 2" descr="Une image contenant personne, plancher, intérieur, enfant&#10;&#10;Description générée automatiquement">
            <a:extLst>
              <a:ext uri="{FF2B5EF4-FFF2-40B4-BE49-F238E27FC236}">
                <a16:creationId xmlns:a16="http://schemas.microsoft.com/office/drawing/2014/main" id="{DC230AB7-9CE0-D8CF-3C32-5F88153BBCF8}"/>
              </a:ext>
            </a:extLst>
          </p:cNvPr>
          <p:cNvPicPr>
            <a:picLocks noChangeAspect="1"/>
          </p:cNvPicPr>
          <p:nvPr/>
        </p:nvPicPr>
        <p:blipFill>
          <a:blip r:embed="rId3"/>
          <a:stretch>
            <a:fillRect/>
          </a:stretch>
        </p:blipFill>
        <p:spPr>
          <a:xfrm>
            <a:off x="3481756" y="602521"/>
            <a:ext cx="5182183" cy="3938458"/>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8"/>
        <p:cNvGrpSpPr/>
        <p:nvPr/>
      </p:nvGrpSpPr>
      <p:grpSpPr>
        <a:xfrm>
          <a:off x="0" y="0"/>
          <a:ext cx="0" cy="0"/>
          <a:chOff x="0" y="0"/>
          <a:chExt cx="0" cy="0"/>
        </a:xfrm>
      </p:grpSpPr>
      <p:cxnSp>
        <p:nvCxnSpPr>
          <p:cNvPr id="386" name="Straight Connector 385">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9" name="Google Shape;379;p68"/>
          <p:cNvSpPr txBox="1">
            <a:spLocks noGrp="1"/>
          </p:cNvSpPr>
          <p:nvPr>
            <p:ph type="title"/>
          </p:nvPr>
        </p:nvSpPr>
        <p:spPr>
          <a:xfrm>
            <a:off x="768096" y="438912"/>
            <a:ext cx="332384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300" kern="1200" cap="all" spc="100" baseline="0">
                <a:solidFill>
                  <a:schemeClr val="tx1">
                    <a:lumMod val="90000"/>
                    <a:lumOff val="10000"/>
                  </a:schemeClr>
                </a:solidFill>
                <a:latin typeface="+mj-lt"/>
                <a:ea typeface="+mj-ea"/>
                <a:cs typeface="+mj-cs"/>
              </a:rPr>
              <a:t>Allaitement</a:t>
            </a:r>
          </a:p>
        </p:txBody>
      </p:sp>
      <p:sp>
        <p:nvSpPr>
          <p:cNvPr id="380" name="Google Shape;380;p68"/>
          <p:cNvSpPr txBox="1">
            <a:spLocks noGrp="1"/>
          </p:cNvSpPr>
          <p:nvPr>
            <p:ph type="body" idx="1"/>
          </p:nvPr>
        </p:nvSpPr>
        <p:spPr>
          <a:xfrm>
            <a:off x="768096" y="1714500"/>
            <a:ext cx="3322211" cy="2948940"/>
          </a:xfrm>
          <a:prstGeom prst="rect">
            <a:avLst/>
          </a:prstGeom>
        </p:spPr>
        <p:txBody>
          <a:bodyPr spcFirstLastPara="1" vert="horz" lIns="45720" tIns="45720" rIns="45720" bIns="45720" rtlCol="0" anchorCtr="0">
            <a:normAutofit/>
          </a:bodyPr>
          <a:lstStyle/>
          <a:p>
            <a:pPr marL="457200" lvl="0" indent="-342900" defTabSz="914400">
              <a:spcBef>
                <a:spcPts val="0"/>
              </a:spcBef>
              <a:spcAft>
                <a:spcPts val="0"/>
              </a:spcAft>
              <a:buSzPts val="1800"/>
              <a:buChar char="●"/>
            </a:pPr>
            <a:r>
              <a:rPr lang="en-US"/>
              <a:t>aide à la position allaitement</a:t>
            </a:r>
          </a:p>
          <a:p>
            <a:pPr marL="114300" lvl="0" indent="0" defTabSz="914400">
              <a:spcBef>
                <a:spcPts val="0"/>
              </a:spcBef>
              <a:spcAft>
                <a:spcPts val="0"/>
              </a:spcAft>
              <a:buSzPts val="1800"/>
              <a:buNone/>
            </a:pPr>
            <a:endParaRPr lang="en-US"/>
          </a:p>
          <a:p>
            <a:pPr marL="457200" lvl="0" indent="-342900" defTabSz="914400">
              <a:spcBef>
                <a:spcPts val="0"/>
              </a:spcBef>
              <a:spcAft>
                <a:spcPts val="0"/>
              </a:spcAft>
              <a:buSzPts val="1800"/>
              <a:buChar char="●"/>
            </a:pPr>
            <a:r>
              <a:rPr lang="en-US"/>
              <a:t>surveillance crevasses =&gt; suggestion traitement</a:t>
            </a:r>
          </a:p>
          <a:p>
            <a:pPr marL="114300" lvl="0" indent="0" defTabSz="914400">
              <a:spcBef>
                <a:spcPts val="0"/>
              </a:spcBef>
              <a:spcAft>
                <a:spcPts val="0"/>
              </a:spcAft>
              <a:buSzPts val="1800"/>
              <a:buNone/>
            </a:pPr>
            <a:endParaRPr lang="en-US"/>
          </a:p>
          <a:p>
            <a:pPr marL="457200" lvl="0" indent="-342900" defTabSz="914400">
              <a:spcBef>
                <a:spcPts val="0"/>
              </a:spcBef>
              <a:spcAft>
                <a:spcPts val="0"/>
              </a:spcAft>
              <a:buSzPts val="1800"/>
              <a:buChar char="●"/>
            </a:pPr>
            <a:r>
              <a:rPr lang="en-US"/>
              <a:t>Conseils congestion (très fréquente à domicile)</a:t>
            </a:r>
          </a:p>
          <a:p>
            <a:pPr marL="114300" lvl="0" indent="0" defTabSz="914400">
              <a:spcBef>
                <a:spcPts val="0"/>
              </a:spcBef>
              <a:spcAft>
                <a:spcPts val="0"/>
              </a:spcAft>
              <a:buSzPts val="1800"/>
              <a:buNone/>
            </a:pPr>
            <a:endParaRPr lang="en-US"/>
          </a:p>
          <a:p>
            <a:pPr marL="457200" lvl="0" indent="-342900" defTabSz="914400">
              <a:spcBef>
                <a:spcPts val="0"/>
              </a:spcBef>
              <a:spcAft>
                <a:spcPts val="0"/>
              </a:spcAft>
              <a:buSzPts val="1800"/>
              <a:buChar char="●"/>
            </a:pPr>
            <a:r>
              <a:rPr lang="en-US"/>
              <a:t>Renforcement positif ( valorisation des compétences)</a:t>
            </a:r>
          </a:p>
          <a:p>
            <a:pPr marL="457200" lvl="0" indent="-342900" defTabSz="914400">
              <a:spcBef>
                <a:spcPts val="0"/>
              </a:spcBef>
              <a:spcAft>
                <a:spcPts val="0"/>
              </a:spcAft>
              <a:buSzPts val="1800"/>
              <a:buChar char="●"/>
            </a:pPr>
            <a:endParaRPr lang="en-US"/>
          </a:p>
          <a:p>
            <a:pPr marL="0" lvl="0" indent="0" defTabSz="914400">
              <a:spcBef>
                <a:spcPts val="1600"/>
              </a:spcBef>
              <a:spcAft>
                <a:spcPts val="1600"/>
              </a:spcAft>
              <a:buNone/>
            </a:pPr>
            <a:endParaRPr lang="en-US"/>
          </a:p>
        </p:txBody>
      </p:sp>
      <p:pic>
        <p:nvPicPr>
          <p:cNvPr id="381" name="Google Shape;381;p68" descr="Femme-allaitante.jpg"/>
          <p:cNvPicPr preferRelativeResize="0"/>
          <p:nvPr/>
        </p:nvPicPr>
        <p:blipFill>
          <a:blip r:embed="rId3"/>
          <a:stretch>
            <a:fillRect/>
          </a:stretch>
        </p:blipFill>
        <p:spPr>
          <a:xfrm>
            <a:off x="4572000" y="709550"/>
            <a:ext cx="4091940" cy="37244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5"/>
        <p:cNvGrpSpPr/>
        <p:nvPr/>
      </p:nvGrpSpPr>
      <p:grpSpPr>
        <a:xfrm>
          <a:off x="0" y="0"/>
          <a:ext cx="0" cy="0"/>
          <a:chOff x="0" y="0"/>
          <a:chExt cx="0" cy="0"/>
        </a:xfrm>
      </p:grpSpPr>
      <p:cxnSp>
        <p:nvCxnSpPr>
          <p:cNvPr id="390" name="Straight Connector 392">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1" name="Rectangle 394">
            <a:extLst>
              <a:ext uri="{FF2B5EF4-FFF2-40B4-BE49-F238E27FC236}">
                <a16:creationId xmlns:a16="http://schemas.microsoft.com/office/drawing/2014/main" id="{81CE8CA9-D6D2-4C46-8070-9566F894E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Google Shape;386;p69"/>
          <p:cNvSpPr txBox="1">
            <a:spLocks noGrp="1"/>
          </p:cNvSpPr>
          <p:nvPr>
            <p:ph type="title"/>
          </p:nvPr>
        </p:nvSpPr>
        <p:spPr>
          <a:xfrm>
            <a:off x="768096" y="438912"/>
            <a:ext cx="283431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300" kern="1200" cap="all" spc="100" baseline="0">
                <a:solidFill>
                  <a:schemeClr val="tx1"/>
                </a:solidFill>
                <a:latin typeface="+mj-lt"/>
                <a:ea typeface="+mj-ea"/>
                <a:cs typeface="+mj-cs"/>
              </a:rPr>
              <a:t>Tableau sucette</a:t>
            </a:r>
          </a:p>
        </p:txBody>
      </p:sp>
      <p:cxnSp>
        <p:nvCxnSpPr>
          <p:cNvPr id="392" name="Straight Connector 396">
            <a:extLst>
              <a:ext uri="{FF2B5EF4-FFF2-40B4-BE49-F238E27FC236}">
                <a16:creationId xmlns:a16="http://schemas.microsoft.com/office/drawing/2014/main" id="{72B31CF5-BEC2-457D-A52F-6A5CCB066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87" name="Google Shape;387;p69"/>
          <p:cNvSpPr txBox="1">
            <a:spLocks noGrp="1"/>
          </p:cNvSpPr>
          <p:nvPr>
            <p:ph type="body" idx="1"/>
          </p:nvPr>
        </p:nvSpPr>
        <p:spPr>
          <a:xfrm>
            <a:off x="768096" y="1714500"/>
            <a:ext cx="2843784" cy="2948940"/>
          </a:xfrm>
          <a:prstGeom prst="rect">
            <a:avLst/>
          </a:prstGeom>
        </p:spPr>
        <p:txBody>
          <a:bodyPr spcFirstLastPara="1" vert="horz" lIns="45720" tIns="45720" rIns="45720" bIns="45720" rtlCol="0" anchorCtr="0">
            <a:normAutofit/>
          </a:bodyPr>
          <a:lstStyle/>
          <a:p>
            <a:pPr marL="0" lvl="0" indent="0" defTabSz="914400">
              <a:spcBef>
                <a:spcPts val="0"/>
              </a:spcBef>
              <a:spcAft>
                <a:spcPts val="1600"/>
              </a:spcAft>
              <a:buNone/>
            </a:pPr>
            <a:endParaRPr lang="en-US">
              <a:solidFill>
                <a:srgbClr val="FFFFFF"/>
              </a:solidFill>
            </a:endParaRPr>
          </a:p>
        </p:txBody>
      </p:sp>
      <p:pic>
        <p:nvPicPr>
          <p:cNvPr id="388" name="Google Shape;388;p69" descr="tableau sucette &amp;.jpg"/>
          <p:cNvPicPr preferRelativeResize="0"/>
          <p:nvPr/>
        </p:nvPicPr>
        <p:blipFill rotWithShape="1">
          <a:blip r:embed="rId3"/>
          <a:srcRect t="231" r="-4" b="8954"/>
          <a:stretch/>
        </p:blipFill>
        <p:spPr>
          <a:xfrm>
            <a:off x="4850161" y="480060"/>
            <a:ext cx="3535618" cy="418338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5803D4CE-D27E-F9E9-49DF-44DB0F87284C}"/>
              </a:ext>
            </a:extLst>
          </p:cNvPr>
          <p:cNvSpPr>
            <a:spLocks noGrp="1"/>
          </p:cNvSpPr>
          <p:nvPr>
            <p:ph type="title"/>
          </p:nvPr>
        </p:nvSpPr>
        <p:spPr>
          <a:xfrm>
            <a:off x="768096" y="438912"/>
            <a:ext cx="6013704" cy="1124712"/>
          </a:xfrm>
        </p:spPr>
        <p:txBody>
          <a:bodyPr vert="horz" lIns="91440" tIns="45720" rIns="91440" bIns="45720" rtlCol="0" anchor="ctr">
            <a:normAutofit/>
          </a:bodyPr>
          <a:lstStyle/>
          <a:p>
            <a:pPr defTabSz="914400">
              <a:spcBef>
                <a:spcPct val="0"/>
              </a:spcBef>
            </a:pPr>
            <a:r>
              <a:rPr lang="en-US" sz="5000" spc="100"/>
              <a:t>Plan du cours</a:t>
            </a:r>
          </a:p>
        </p:txBody>
      </p:sp>
      <p:sp>
        <p:nvSpPr>
          <p:cNvPr id="3" name="Espace réservé du texte 2">
            <a:extLst>
              <a:ext uri="{FF2B5EF4-FFF2-40B4-BE49-F238E27FC236}">
                <a16:creationId xmlns:a16="http://schemas.microsoft.com/office/drawing/2014/main" id="{004A52B6-2711-6549-B98A-89E4F17B6857}"/>
              </a:ext>
            </a:extLst>
          </p:cNvPr>
          <p:cNvSpPr>
            <a:spLocks noGrp="1"/>
          </p:cNvSpPr>
          <p:nvPr>
            <p:ph type="body" idx="1"/>
          </p:nvPr>
        </p:nvSpPr>
        <p:spPr>
          <a:xfrm>
            <a:off x="768096" y="1714500"/>
            <a:ext cx="6013703" cy="3017520"/>
          </a:xfrm>
        </p:spPr>
        <p:txBody>
          <a:bodyPr vert="horz" lIns="45720" tIns="45720" rIns="45720" bIns="45720" rtlCol="0">
            <a:normAutofit/>
          </a:bodyPr>
          <a:lstStyle/>
          <a:p>
            <a:pPr defTabSz="914400">
              <a:spcAft>
                <a:spcPts val="600"/>
              </a:spcAft>
            </a:pPr>
            <a:r>
              <a:rPr lang="en-US"/>
              <a:t>Démarches pour être sage-femme (libérale) </a:t>
            </a:r>
          </a:p>
          <a:p>
            <a:pPr defTabSz="914400">
              <a:spcAft>
                <a:spcPts val="600"/>
              </a:spcAft>
            </a:pPr>
            <a:r>
              <a:rPr lang="en-US"/>
              <a:t>Tarifier des soins de sante en pratique libérale </a:t>
            </a:r>
          </a:p>
          <a:p>
            <a:pPr defTabSz="914400">
              <a:spcAft>
                <a:spcPts val="600"/>
              </a:spcAft>
            </a:pPr>
            <a:r>
              <a:rPr lang="en-US"/>
              <a:t>Matériel</a:t>
            </a:r>
          </a:p>
          <a:p>
            <a:pPr defTabSz="914400">
              <a:spcAft>
                <a:spcPts val="600"/>
              </a:spcAft>
            </a:pPr>
            <a:r>
              <a:rPr lang="en-US"/>
              <a:t>Déroulement des soins, de l’accompagnement à domicile</a:t>
            </a:r>
          </a:p>
          <a:p>
            <a:pPr defTabSz="914400">
              <a:spcAft>
                <a:spcPts val="600"/>
              </a:spcAft>
            </a:pPr>
            <a:r>
              <a:rPr lang="en-US"/>
              <a:t>Les maisons de naissance </a:t>
            </a:r>
          </a:p>
          <a:p>
            <a:pPr defTabSz="914400">
              <a:spcAft>
                <a:spcPts val="600"/>
              </a:spcAft>
            </a:pPr>
            <a:r>
              <a:rPr lang="en-US"/>
              <a:t>Les plateaux techniques et gîtes de naissances</a:t>
            </a:r>
          </a:p>
          <a:p>
            <a:pPr defTabSz="914400">
              <a:spcAft>
                <a:spcPts val="600"/>
              </a:spcAft>
            </a:pPr>
            <a:r>
              <a:rPr lang="en-US"/>
              <a:t>L’accouchement à domicile</a:t>
            </a:r>
          </a:p>
          <a:p>
            <a:pPr defTabSz="914400">
              <a:spcAft>
                <a:spcPts val="600"/>
              </a:spcAft>
            </a:pPr>
            <a:r>
              <a:rPr lang="en-US"/>
              <a:t>Covid-19 et soins à domicile</a:t>
            </a:r>
          </a:p>
        </p:txBody>
      </p:sp>
      <p:sp>
        <p:nvSpPr>
          <p:cNvPr id="6" name="Rectangle 9">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2931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1">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95904"/>
            <a:ext cx="1715190" cy="152229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7797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2"/>
        <p:cNvGrpSpPr/>
        <p:nvPr/>
      </p:nvGrpSpPr>
      <p:grpSpPr>
        <a:xfrm>
          <a:off x="0" y="0"/>
          <a:ext cx="0" cy="0"/>
          <a:chOff x="0" y="0"/>
          <a:chExt cx="0" cy="0"/>
        </a:xfrm>
      </p:grpSpPr>
      <p:cxnSp>
        <p:nvCxnSpPr>
          <p:cNvPr id="397" name="Straight Connector 399">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8" name="Rectangle 401">
            <a:extLst>
              <a:ext uri="{FF2B5EF4-FFF2-40B4-BE49-F238E27FC236}">
                <a16:creationId xmlns:a16="http://schemas.microsoft.com/office/drawing/2014/main" id="{81CE8CA9-D6D2-4C46-8070-9566F894E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Google Shape;393;p70"/>
          <p:cNvSpPr txBox="1">
            <a:spLocks noGrp="1"/>
          </p:cNvSpPr>
          <p:nvPr>
            <p:ph type="title"/>
          </p:nvPr>
        </p:nvSpPr>
        <p:spPr>
          <a:xfrm>
            <a:off x="768096" y="438912"/>
            <a:ext cx="2834314"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300" kern="1200" cap="all" spc="100" baseline="0">
                <a:solidFill>
                  <a:schemeClr val="tx1"/>
                </a:solidFill>
                <a:latin typeface="+mj-lt"/>
                <a:ea typeface="+mj-ea"/>
                <a:cs typeface="+mj-cs"/>
              </a:rPr>
              <a:t>Tableau sucette</a:t>
            </a:r>
          </a:p>
        </p:txBody>
      </p:sp>
      <p:cxnSp>
        <p:nvCxnSpPr>
          <p:cNvPr id="399" name="Straight Connector 403">
            <a:extLst>
              <a:ext uri="{FF2B5EF4-FFF2-40B4-BE49-F238E27FC236}">
                <a16:creationId xmlns:a16="http://schemas.microsoft.com/office/drawing/2014/main" id="{72B31CF5-BEC2-457D-A52F-6A5CCB066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94" name="Google Shape;394;p70"/>
          <p:cNvSpPr txBox="1">
            <a:spLocks noGrp="1"/>
          </p:cNvSpPr>
          <p:nvPr>
            <p:ph type="body" idx="1"/>
          </p:nvPr>
        </p:nvSpPr>
        <p:spPr>
          <a:xfrm>
            <a:off x="768096" y="1714500"/>
            <a:ext cx="2843784" cy="2948940"/>
          </a:xfrm>
          <a:prstGeom prst="rect">
            <a:avLst/>
          </a:prstGeom>
        </p:spPr>
        <p:txBody>
          <a:bodyPr spcFirstLastPara="1" vert="horz" lIns="45720" tIns="45720" rIns="45720" bIns="45720" rtlCol="0" anchorCtr="0">
            <a:normAutofit/>
          </a:bodyPr>
          <a:lstStyle/>
          <a:p>
            <a:pPr marL="0" lvl="0" indent="0" defTabSz="914400">
              <a:spcBef>
                <a:spcPts val="0"/>
              </a:spcBef>
              <a:spcAft>
                <a:spcPts val="1600"/>
              </a:spcAft>
              <a:buNone/>
            </a:pPr>
            <a:endParaRPr lang="en-US">
              <a:solidFill>
                <a:srgbClr val="FFFFFF"/>
              </a:solidFill>
            </a:endParaRPr>
          </a:p>
        </p:txBody>
      </p:sp>
      <p:pic>
        <p:nvPicPr>
          <p:cNvPr id="395" name="Google Shape;395;p70" descr="tableau sucette 2.jpg"/>
          <p:cNvPicPr preferRelativeResize="0"/>
          <p:nvPr/>
        </p:nvPicPr>
        <p:blipFill>
          <a:blip r:embed="rId3"/>
          <a:stretch>
            <a:fillRect/>
          </a:stretch>
        </p:blipFill>
        <p:spPr>
          <a:xfrm>
            <a:off x="5059661" y="480060"/>
            <a:ext cx="3116618" cy="418338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9"/>
        <p:cNvGrpSpPr/>
        <p:nvPr/>
      </p:nvGrpSpPr>
      <p:grpSpPr>
        <a:xfrm>
          <a:off x="0" y="0"/>
          <a:ext cx="0" cy="0"/>
          <a:chOff x="0" y="0"/>
          <a:chExt cx="0" cy="0"/>
        </a:xfrm>
      </p:grpSpPr>
      <p:cxnSp>
        <p:nvCxnSpPr>
          <p:cNvPr id="403" name="Straight Connector 405">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0" name="Google Shape;400;p71"/>
          <p:cNvSpPr txBox="1">
            <a:spLocks noGrp="1"/>
          </p:cNvSpPr>
          <p:nvPr>
            <p:ph type="title"/>
          </p:nvPr>
        </p:nvSpPr>
        <p:spPr>
          <a:xfrm>
            <a:off x="768096" y="438912"/>
            <a:ext cx="2350185" cy="1124712"/>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000" kern="1200" cap="all" spc="100" baseline="0">
                <a:solidFill>
                  <a:schemeClr val="tx1">
                    <a:lumMod val="90000"/>
                    <a:lumOff val="10000"/>
                  </a:schemeClr>
                </a:solidFill>
                <a:latin typeface="+mj-lt"/>
                <a:ea typeface="+mj-ea"/>
                <a:cs typeface="+mj-cs"/>
              </a:rPr>
              <a:t>Périnée</a:t>
            </a:r>
          </a:p>
        </p:txBody>
      </p:sp>
      <p:sp>
        <p:nvSpPr>
          <p:cNvPr id="401" name="Google Shape;401;p71"/>
          <p:cNvSpPr txBox="1">
            <a:spLocks noGrp="1"/>
          </p:cNvSpPr>
          <p:nvPr>
            <p:ph type="body" idx="1"/>
          </p:nvPr>
        </p:nvSpPr>
        <p:spPr>
          <a:xfrm>
            <a:off x="768096" y="1714500"/>
            <a:ext cx="2350185" cy="2948940"/>
          </a:xfrm>
          <a:prstGeom prst="rect">
            <a:avLst/>
          </a:prstGeom>
        </p:spPr>
        <p:txBody>
          <a:bodyPr spcFirstLastPara="1" vert="horz" lIns="45720" tIns="45720" rIns="45720" bIns="45720" rtlCol="0" anchorCtr="0">
            <a:normAutofit/>
          </a:bodyPr>
          <a:lstStyle/>
          <a:p>
            <a:pPr marL="0" lvl="0" indent="0" defTabSz="914400">
              <a:spcBef>
                <a:spcPts val="0"/>
              </a:spcBef>
              <a:spcAft>
                <a:spcPts val="0"/>
              </a:spcAft>
              <a:buNone/>
            </a:pPr>
            <a:r>
              <a:rPr lang="en-US" sz="1200"/>
              <a:t>Surveillance du périnée en fonction des plaintes</a:t>
            </a:r>
          </a:p>
          <a:p>
            <a:pPr marL="0" lvl="0" indent="0" defTabSz="914400">
              <a:spcBef>
                <a:spcPts val="1600"/>
              </a:spcBef>
              <a:spcAft>
                <a:spcPts val="0"/>
              </a:spcAft>
              <a:buNone/>
            </a:pPr>
            <a:r>
              <a:rPr lang="en-US" sz="1200"/>
              <a:t>Stop Isobétadine domicile, soins naturel (argile, aloé vera…)</a:t>
            </a:r>
          </a:p>
          <a:p>
            <a:pPr marL="0" lvl="0" indent="0" defTabSz="914400">
              <a:spcBef>
                <a:spcPts val="1600"/>
              </a:spcBef>
              <a:spcAft>
                <a:spcPts val="1600"/>
              </a:spcAft>
              <a:buNone/>
            </a:pPr>
            <a:r>
              <a:rPr lang="en-US" sz="1200"/>
              <a:t>Fils à ôter le plus vite possible</a:t>
            </a:r>
          </a:p>
        </p:txBody>
      </p:sp>
      <p:pic>
        <p:nvPicPr>
          <p:cNvPr id="3" name="Image 2" descr="Une image contenant plante, conifère, arbre, feuille&#10;&#10;Description générée automatiquement">
            <a:extLst>
              <a:ext uri="{FF2B5EF4-FFF2-40B4-BE49-F238E27FC236}">
                <a16:creationId xmlns:a16="http://schemas.microsoft.com/office/drawing/2014/main" id="{5C7624D1-AAC1-8FF2-48F2-09E5B7514897}"/>
              </a:ext>
            </a:extLst>
          </p:cNvPr>
          <p:cNvPicPr>
            <a:picLocks noChangeAspect="1"/>
          </p:cNvPicPr>
          <p:nvPr/>
        </p:nvPicPr>
        <p:blipFill rotWithShape="1">
          <a:blip r:embed="rId3"/>
          <a:srcRect t="11108" r="-2" b="7502"/>
          <a:stretch/>
        </p:blipFill>
        <p:spPr>
          <a:xfrm>
            <a:off x="3481756" y="1063924"/>
            <a:ext cx="5182183" cy="3015652"/>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B717F82-1948-4BF5-B31E-F8E018DE4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1998"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EA38C8B-5FFD-AE27-5DC4-90694941DE02}"/>
              </a:ext>
            </a:extLst>
          </p:cNvPr>
          <p:cNvSpPr>
            <a:spLocks noGrp="1"/>
          </p:cNvSpPr>
          <p:nvPr>
            <p:ph type="title"/>
          </p:nvPr>
        </p:nvSpPr>
        <p:spPr>
          <a:xfrm>
            <a:off x="768096" y="344487"/>
            <a:ext cx="3291840" cy="1312164"/>
          </a:xfrm>
        </p:spPr>
        <p:txBody>
          <a:bodyPr vert="horz" lIns="91440" tIns="45720" rIns="91440" bIns="45720" rtlCol="0" anchor="ctr">
            <a:normAutofit/>
          </a:bodyPr>
          <a:lstStyle/>
          <a:p>
            <a:pPr defTabSz="914400">
              <a:spcBef>
                <a:spcPct val="0"/>
              </a:spcBef>
            </a:pPr>
            <a:r>
              <a:rPr lang="en-US" sz="3300" kern="1200" cap="all" spc="100" baseline="0">
                <a:solidFill>
                  <a:schemeClr val="tx1">
                    <a:lumMod val="90000"/>
                    <a:lumOff val="10000"/>
                  </a:schemeClr>
                </a:solidFill>
                <a:latin typeface="+mj-lt"/>
                <a:ea typeface="+mj-ea"/>
                <a:cs typeface="+mj-cs"/>
              </a:rPr>
              <a:t>Césarienne</a:t>
            </a:r>
          </a:p>
        </p:txBody>
      </p:sp>
      <p:cxnSp>
        <p:nvCxnSpPr>
          <p:cNvPr id="14" name="Straight Connector 13">
            <a:extLst>
              <a:ext uri="{FF2B5EF4-FFF2-40B4-BE49-F238E27FC236}">
                <a16:creationId xmlns:a16="http://schemas.microsoft.com/office/drawing/2014/main" id="{07AAE15F-6D59-4252-8427-D134C0066F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texte 2">
            <a:extLst>
              <a:ext uri="{FF2B5EF4-FFF2-40B4-BE49-F238E27FC236}">
                <a16:creationId xmlns:a16="http://schemas.microsoft.com/office/drawing/2014/main" id="{2816BAB3-29B1-B840-259F-B0B5B5BD5ACB}"/>
              </a:ext>
            </a:extLst>
          </p:cNvPr>
          <p:cNvSpPr>
            <a:spLocks noGrp="1"/>
          </p:cNvSpPr>
          <p:nvPr>
            <p:ph type="body" idx="1"/>
          </p:nvPr>
        </p:nvSpPr>
        <p:spPr>
          <a:xfrm>
            <a:off x="768096" y="1714500"/>
            <a:ext cx="3291840" cy="2948940"/>
          </a:xfrm>
        </p:spPr>
        <p:txBody>
          <a:bodyPr vert="horz" lIns="45720" tIns="45720" rIns="45720" bIns="45720" rtlCol="0">
            <a:normAutofit/>
          </a:bodyPr>
          <a:lstStyle/>
          <a:p>
            <a:pPr defTabSz="914400">
              <a:spcAft>
                <a:spcPts val="600"/>
              </a:spcAft>
            </a:pPr>
            <a:r>
              <a:rPr lang="en-US" sz="1400"/>
              <a:t>Surveillance cicatrice</a:t>
            </a:r>
          </a:p>
          <a:p>
            <a:pPr defTabSz="914400">
              <a:spcAft>
                <a:spcPts val="600"/>
              </a:spcAft>
            </a:pPr>
            <a:endParaRPr lang="en-US" sz="1400"/>
          </a:p>
          <a:p>
            <a:pPr defTabSz="914400">
              <a:spcAft>
                <a:spcPts val="600"/>
              </a:spcAft>
            </a:pPr>
            <a:r>
              <a:rPr lang="en-US" sz="1400"/>
              <a:t>OT agrafes ou fils ( 4-10 jours) selon protocole</a:t>
            </a:r>
          </a:p>
          <a:p>
            <a:pPr defTabSz="914400">
              <a:spcAft>
                <a:spcPts val="600"/>
              </a:spcAft>
            </a:pPr>
            <a:endParaRPr lang="en-US" sz="1400"/>
          </a:p>
          <a:p>
            <a:pPr defTabSz="914400">
              <a:spcAft>
                <a:spcPts val="600"/>
              </a:spcAft>
            </a:pPr>
            <a:r>
              <a:rPr lang="en-US" sz="1400"/>
              <a:t>Soins SN</a:t>
            </a:r>
          </a:p>
          <a:p>
            <a:pPr marL="114300" indent="0" defTabSz="914400">
              <a:spcAft>
                <a:spcPts val="600"/>
              </a:spcAft>
              <a:buNone/>
            </a:pPr>
            <a:endParaRPr lang="en-US" sz="1400"/>
          </a:p>
        </p:txBody>
      </p:sp>
      <p:pic>
        <p:nvPicPr>
          <p:cNvPr id="5" name="Image 4" descr="Une image contenant ciel, stationnaire, agrafeuse&#10;&#10;Description générée automatiquement">
            <a:extLst>
              <a:ext uri="{FF2B5EF4-FFF2-40B4-BE49-F238E27FC236}">
                <a16:creationId xmlns:a16="http://schemas.microsoft.com/office/drawing/2014/main" id="{09209386-7616-76F6-1667-5043507372E5}"/>
              </a:ext>
            </a:extLst>
          </p:cNvPr>
          <p:cNvPicPr>
            <a:picLocks noChangeAspect="1"/>
          </p:cNvPicPr>
          <p:nvPr/>
        </p:nvPicPr>
        <p:blipFill>
          <a:blip r:embed="rId2"/>
          <a:stretch>
            <a:fillRect/>
          </a:stretch>
        </p:blipFill>
        <p:spPr>
          <a:xfrm>
            <a:off x="5292087" y="1006999"/>
            <a:ext cx="3131821" cy="3131821"/>
          </a:xfrm>
          <a:prstGeom prst="rect">
            <a:avLst/>
          </a:prstGeom>
        </p:spPr>
      </p:pic>
    </p:spTree>
    <p:extLst>
      <p:ext uri="{BB962C8B-B14F-4D97-AF65-F5344CB8AC3E}">
        <p14:creationId xmlns:p14="http://schemas.microsoft.com/office/powerpoint/2010/main" val="14600185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0B2A49D-6C83-6D12-82A4-411CAB24C6B7}"/>
              </a:ext>
            </a:extLst>
          </p:cNvPr>
          <p:cNvSpPr>
            <a:spLocks noGrp="1"/>
          </p:cNvSpPr>
          <p:nvPr>
            <p:ph type="title"/>
          </p:nvPr>
        </p:nvSpPr>
        <p:spPr>
          <a:xfrm>
            <a:off x="482601" y="482600"/>
            <a:ext cx="2561709" cy="4178299"/>
          </a:xfrm>
        </p:spPr>
        <p:txBody>
          <a:bodyPr vert="horz" lIns="91440" tIns="45720" rIns="91440" bIns="45720" rtlCol="0" anchor="ctr">
            <a:normAutofit/>
          </a:bodyPr>
          <a:lstStyle/>
          <a:p>
            <a:pPr defTabSz="914400">
              <a:spcBef>
                <a:spcPct val="0"/>
              </a:spcBef>
            </a:pPr>
            <a:r>
              <a:rPr lang="en-US" sz="5000" spc="100" dirty="0">
                <a:solidFill>
                  <a:srgbClr val="FFFFFF"/>
                </a:solidFill>
              </a:rPr>
              <a:t>1.Le blues du post-partum</a:t>
            </a:r>
          </a:p>
        </p:txBody>
      </p:sp>
      <p:graphicFrame>
        <p:nvGraphicFramePr>
          <p:cNvPr id="14" name="Espace réservé du texte 2">
            <a:extLst>
              <a:ext uri="{FF2B5EF4-FFF2-40B4-BE49-F238E27FC236}">
                <a16:creationId xmlns:a16="http://schemas.microsoft.com/office/drawing/2014/main" id="{81E3B796-39E5-41B9-EA42-1BD6755C6F12}"/>
              </a:ext>
            </a:extLst>
          </p:cNvPr>
          <p:cNvGraphicFramePr/>
          <p:nvPr>
            <p:extLst>
              <p:ext uri="{D42A27DB-BD31-4B8C-83A1-F6EECF244321}">
                <p14:modId xmlns:p14="http://schemas.microsoft.com/office/powerpoint/2010/main" val="2288479168"/>
              </p:ext>
            </p:extLst>
          </p:nvPr>
        </p:nvGraphicFramePr>
        <p:xfrm>
          <a:off x="4202906" y="715566"/>
          <a:ext cx="4231481" cy="369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20208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C695245-44E3-4A14-900A-D06036644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4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778653D-EE38-C8EF-8163-E9A1EE90A098}"/>
              </a:ext>
            </a:extLst>
          </p:cNvPr>
          <p:cNvSpPr>
            <a:spLocks noGrp="1"/>
          </p:cNvSpPr>
          <p:nvPr>
            <p:ph type="title"/>
          </p:nvPr>
        </p:nvSpPr>
        <p:spPr>
          <a:xfrm>
            <a:off x="482601" y="482600"/>
            <a:ext cx="2561709" cy="4178299"/>
          </a:xfrm>
        </p:spPr>
        <p:txBody>
          <a:bodyPr vert="horz" lIns="91440" tIns="45720" rIns="91440" bIns="45720" rtlCol="0" anchor="ctr">
            <a:normAutofit/>
          </a:bodyPr>
          <a:lstStyle/>
          <a:p>
            <a:pPr defTabSz="914400">
              <a:spcBef>
                <a:spcPct val="0"/>
              </a:spcBef>
            </a:pPr>
            <a:r>
              <a:rPr lang="en-US" sz="5000" spc="100">
                <a:solidFill>
                  <a:srgbClr val="FFFFFF"/>
                </a:solidFill>
              </a:rPr>
              <a:t>Symptômes</a:t>
            </a:r>
          </a:p>
        </p:txBody>
      </p:sp>
      <p:graphicFrame>
        <p:nvGraphicFramePr>
          <p:cNvPr id="5" name="Espace réservé du texte 2">
            <a:extLst>
              <a:ext uri="{FF2B5EF4-FFF2-40B4-BE49-F238E27FC236}">
                <a16:creationId xmlns:a16="http://schemas.microsoft.com/office/drawing/2014/main" id="{4560E731-102B-14DF-98E5-083E6921510A}"/>
              </a:ext>
            </a:extLst>
          </p:cNvPr>
          <p:cNvGraphicFramePr/>
          <p:nvPr>
            <p:extLst>
              <p:ext uri="{D42A27DB-BD31-4B8C-83A1-F6EECF244321}">
                <p14:modId xmlns:p14="http://schemas.microsoft.com/office/powerpoint/2010/main" val="3186379249"/>
              </p:ext>
            </p:extLst>
          </p:nvPr>
        </p:nvGraphicFramePr>
        <p:xfrm>
          <a:off x="4202906" y="715566"/>
          <a:ext cx="4231481" cy="369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09269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77DA562-3676-4378-5CEE-01975107DF2C}"/>
              </a:ext>
            </a:extLst>
          </p:cNvPr>
          <p:cNvSpPr>
            <a:spLocks noGrp="1"/>
          </p:cNvSpPr>
          <p:nvPr>
            <p:ph type="title"/>
          </p:nvPr>
        </p:nvSpPr>
        <p:spPr>
          <a:xfrm>
            <a:off x="480908" y="603249"/>
            <a:ext cx="2756746" cy="3937001"/>
          </a:xfrm>
        </p:spPr>
        <p:txBody>
          <a:bodyPr vert="horz" lIns="91440" tIns="45720" rIns="91440" bIns="45720" rtlCol="0" anchor="ctr">
            <a:normAutofit/>
          </a:bodyPr>
          <a:lstStyle/>
          <a:p>
            <a:pPr algn="r" defTabSz="914400">
              <a:spcBef>
                <a:spcPct val="0"/>
              </a:spcBef>
            </a:pPr>
            <a:r>
              <a:rPr lang="en-US" sz="4600" spc="100" dirty="0">
                <a:solidFill>
                  <a:srgbClr val="FFFFFF"/>
                </a:solidFill>
              </a:rPr>
              <a:t>2.Dépression du post-partum</a:t>
            </a:r>
          </a:p>
        </p:txBody>
      </p:sp>
      <p:sp>
        <p:nvSpPr>
          <p:cNvPr id="3" name="Espace réservé du texte 2">
            <a:extLst>
              <a:ext uri="{FF2B5EF4-FFF2-40B4-BE49-F238E27FC236}">
                <a16:creationId xmlns:a16="http://schemas.microsoft.com/office/drawing/2014/main" id="{712B8FC3-1789-861D-C3A3-CB6AC2CC60BF}"/>
              </a:ext>
            </a:extLst>
          </p:cNvPr>
          <p:cNvSpPr>
            <a:spLocks noGrp="1"/>
          </p:cNvSpPr>
          <p:nvPr>
            <p:ph type="body" idx="1"/>
          </p:nvPr>
        </p:nvSpPr>
        <p:spPr>
          <a:xfrm>
            <a:off x="3832411" y="603249"/>
            <a:ext cx="4610377" cy="3937001"/>
          </a:xfrm>
        </p:spPr>
        <p:txBody>
          <a:bodyPr vert="horz" lIns="45720" tIns="45720" rIns="45720" bIns="45720" rtlCol="0" anchor="ctr">
            <a:normAutofit/>
          </a:bodyPr>
          <a:lstStyle/>
          <a:p>
            <a:pPr defTabSz="914400">
              <a:spcAft>
                <a:spcPts val="600"/>
              </a:spcAft>
            </a:pPr>
            <a:r>
              <a:rPr lang="en-US" dirty="0"/>
              <a:t> Incidence: 10 à 15%</a:t>
            </a:r>
          </a:p>
          <a:p>
            <a:pPr defTabSz="914400">
              <a:spcAft>
                <a:spcPts val="600"/>
              </a:spcAft>
            </a:pPr>
            <a:r>
              <a:rPr lang="en-US" dirty="0" err="1"/>
              <a:t>Souvent</a:t>
            </a:r>
            <a:r>
              <a:rPr lang="en-US" dirty="0"/>
              <a:t>: 1er </a:t>
            </a:r>
            <a:r>
              <a:rPr lang="en-US" dirty="0" err="1"/>
              <a:t>épisode</a:t>
            </a:r>
            <a:r>
              <a:rPr lang="en-US" dirty="0"/>
              <a:t> </a:t>
            </a:r>
            <a:r>
              <a:rPr lang="en-US" dirty="0" err="1"/>
              <a:t>dépressif</a:t>
            </a:r>
            <a:r>
              <a:rPr lang="en-US" dirty="0"/>
              <a:t> chez </a:t>
            </a:r>
            <a:r>
              <a:rPr lang="en-US" dirty="0" err="1"/>
              <a:t>une</a:t>
            </a:r>
            <a:r>
              <a:rPr lang="en-US" dirty="0"/>
              <a:t> </a:t>
            </a:r>
            <a:r>
              <a:rPr lang="en-US" dirty="0" err="1"/>
              <a:t>patiente</a:t>
            </a:r>
            <a:r>
              <a:rPr lang="en-US" dirty="0"/>
              <a:t> ne </a:t>
            </a:r>
            <a:r>
              <a:rPr lang="en-US" dirty="0" err="1"/>
              <a:t>présentant</a:t>
            </a:r>
            <a:r>
              <a:rPr lang="en-US" dirty="0"/>
              <a:t> pas de troubles </a:t>
            </a:r>
            <a:r>
              <a:rPr lang="en-US" dirty="0" err="1"/>
              <a:t>psychiatriques</a:t>
            </a:r>
            <a:endParaRPr lang="en-US" dirty="0"/>
          </a:p>
          <a:p>
            <a:pPr defTabSz="914400">
              <a:spcAft>
                <a:spcPts val="600"/>
              </a:spcAft>
            </a:pPr>
            <a:r>
              <a:rPr lang="en-US" dirty="0"/>
              <a:t>Début: 4 à 6 </a:t>
            </a:r>
            <a:r>
              <a:rPr lang="en-US" dirty="0" err="1"/>
              <a:t>semaines</a:t>
            </a:r>
            <a:r>
              <a:rPr lang="en-US" dirty="0"/>
              <a:t> </a:t>
            </a:r>
            <a:r>
              <a:rPr lang="en-US" dirty="0" err="1"/>
              <a:t>en</a:t>
            </a:r>
            <a:r>
              <a:rPr lang="en-US" dirty="0"/>
              <a:t> pp→ 1 an </a:t>
            </a:r>
          </a:p>
          <a:p>
            <a:pPr defTabSz="914400">
              <a:spcAft>
                <a:spcPts val="600"/>
              </a:spcAft>
            </a:pPr>
            <a:r>
              <a:rPr lang="en-US" dirty="0"/>
              <a:t>Les pics de </a:t>
            </a:r>
            <a:r>
              <a:rPr lang="en-US" dirty="0" err="1"/>
              <a:t>fréquence</a:t>
            </a:r>
            <a:r>
              <a:rPr lang="en-US" dirty="0"/>
              <a:t> se </a:t>
            </a:r>
            <a:r>
              <a:rPr lang="en-US" dirty="0" err="1"/>
              <a:t>situent</a:t>
            </a:r>
            <a:r>
              <a:rPr lang="en-US" dirty="0"/>
              <a:t> à 2 et à 6 </a:t>
            </a:r>
            <a:r>
              <a:rPr lang="en-US" dirty="0" err="1"/>
              <a:t>mois</a:t>
            </a:r>
            <a:r>
              <a:rPr lang="en-US" dirty="0"/>
              <a:t> après </a:t>
            </a:r>
            <a:r>
              <a:rPr lang="en-US" dirty="0" err="1"/>
              <a:t>l’accouchement</a:t>
            </a:r>
            <a:r>
              <a:rPr lang="en-US" dirty="0"/>
              <a:t> (Pearlstein, Howard et al. 2009)</a:t>
            </a:r>
          </a:p>
          <a:p>
            <a:pPr defTabSz="914400">
              <a:spcAft>
                <a:spcPts val="600"/>
              </a:spcAft>
            </a:pPr>
            <a:r>
              <a:rPr lang="en-US" dirty="0" err="1"/>
              <a:t>Symptômes</a:t>
            </a:r>
            <a:r>
              <a:rPr lang="en-US" dirty="0"/>
              <a:t>: CRITERES DIAGNOSTIQUES D’UN ETAT DEPRESSIF SELON LE DSM-V</a:t>
            </a:r>
          </a:p>
        </p:txBody>
      </p:sp>
    </p:spTree>
    <p:extLst>
      <p:ext uri="{BB962C8B-B14F-4D97-AF65-F5344CB8AC3E}">
        <p14:creationId xmlns:p14="http://schemas.microsoft.com/office/powerpoint/2010/main" val="8009057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D5E531F-D0FC-ABDD-13EB-3AC54ED66D08}"/>
              </a:ext>
            </a:extLst>
          </p:cNvPr>
          <p:cNvSpPr>
            <a:spLocks noGrp="1"/>
          </p:cNvSpPr>
          <p:nvPr>
            <p:ph type="title"/>
          </p:nvPr>
        </p:nvSpPr>
        <p:spPr>
          <a:xfrm>
            <a:off x="723591" y="603249"/>
            <a:ext cx="2476809" cy="3937001"/>
          </a:xfrm>
        </p:spPr>
        <p:txBody>
          <a:bodyPr vert="horz" lIns="91440" tIns="45720" rIns="91440" bIns="45720" rtlCol="0" anchor="ctr">
            <a:normAutofit/>
          </a:bodyPr>
          <a:lstStyle/>
          <a:p>
            <a:pPr algn="r" defTabSz="914400">
              <a:spcBef>
                <a:spcPct val="0"/>
              </a:spcBef>
            </a:pPr>
            <a:r>
              <a:rPr lang="en-US" sz="4600" spc="100" dirty="0" err="1">
                <a:solidFill>
                  <a:srgbClr val="FFFFFF"/>
                </a:solidFill>
              </a:rPr>
              <a:t>Symptômes</a:t>
            </a:r>
            <a:endParaRPr lang="en-US" sz="4600" spc="100" dirty="0">
              <a:solidFill>
                <a:srgbClr val="FFFFFF"/>
              </a:solidFill>
            </a:endParaRPr>
          </a:p>
        </p:txBody>
      </p:sp>
      <p:sp>
        <p:nvSpPr>
          <p:cNvPr id="3" name="Espace réservé du texte 2">
            <a:extLst>
              <a:ext uri="{FF2B5EF4-FFF2-40B4-BE49-F238E27FC236}">
                <a16:creationId xmlns:a16="http://schemas.microsoft.com/office/drawing/2014/main" id="{6C40B09A-F33C-780F-AFBB-B28787B28643}"/>
              </a:ext>
            </a:extLst>
          </p:cNvPr>
          <p:cNvSpPr>
            <a:spLocks noGrp="1"/>
          </p:cNvSpPr>
          <p:nvPr>
            <p:ph type="body" idx="1"/>
          </p:nvPr>
        </p:nvSpPr>
        <p:spPr>
          <a:xfrm>
            <a:off x="3832411" y="603249"/>
            <a:ext cx="4610377" cy="3937001"/>
          </a:xfrm>
        </p:spPr>
        <p:txBody>
          <a:bodyPr vert="horz" lIns="45720" tIns="45720" rIns="45720" bIns="45720" rtlCol="0" anchor="ctr">
            <a:normAutofit fontScale="92500" lnSpcReduction="20000"/>
          </a:bodyPr>
          <a:lstStyle/>
          <a:p>
            <a:pPr marL="114300" indent="0" defTabSz="914400">
              <a:buNone/>
            </a:pPr>
            <a:r>
              <a:rPr lang="en-US" sz="1700" dirty="0"/>
              <a:t>Au </a:t>
            </a:r>
            <a:r>
              <a:rPr lang="en-US" sz="1700" dirty="0" err="1"/>
              <a:t>moins</a:t>
            </a:r>
            <a:r>
              <a:rPr lang="en-US" sz="1700" dirty="0"/>
              <a:t> 5 des </a:t>
            </a:r>
            <a:r>
              <a:rPr lang="en-US" sz="1700" dirty="0" err="1"/>
              <a:t>symptômes</a:t>
            </a:r>
            <a:r>
              <a:rPr lang="en-US" sz="1700" dirty="0"/>
              <a:t> </a:t>
            </a:r>
            <a:r>
              <a:rPr lang="en-US" sz="1700" dirty="0" err="1"/>
              <a:t>suivants</a:t>
            </a:r>
            <a:r>
              <a:rPr lang="en-US" sz="1700" dirty="0"/>
              <a:t> </a:t>
            </a:r>
            <a:r>
              <a:rPr lang="en-US" sz="1700" dirty="0" err="1"/>
              <a:t>ont</a:t>
            </a:r>
            <a:r>
              <a:rPr lang="en-US" sz="1700" dirty="0"/>
              <a:t> </a:t>
            </a:r>
            <a:r>
              <a:rPr lang="en-US" sz="1700" dirty="0" err="1"/>
              <a:t>été</a:t>
            </a:r>
            <a:r>
              <a:rPr lang="en-US" sz="1700" dirty="0"/>
              <a:t> </a:t>
            </a:r>
            <a:r>
              <a:rPr lang="en-US" sz="1700" dirty="0" err="1"/>
              <a:t>présents</a:t>
            </a:r>
            <a:r>
              <a:rPr lang="en-US" sz="1700" dirty="0"/>
              <a:t> </a:t>
            </a:r>
            <a:r>
              <a:rPr lang="en-US" sz="1700" dirty="0" err="1"/>
              <a:t>durant</a:t>
            </a:r>
            <a:r>
              <a:rPr lang="en-US" sz="1700" dirty="0"/>
              <a:t> la </a:t>
            </a:r>
            <a:r>
              <a:rPr lang="en-US" sz="1700" dirty="0" err="1"/>
              <a:t>même</a:t>
            </a:r>
            <a:r>
              <a:rPr lang="en-US" sz="1700" dirty="0"/>
              <a:t> </a:t>
            </a:r>
            <a:r>
              <a:rPr lang="en-US" sz="1700" dirty="0" err="1"/>
              <a:t>période</a:t>
            </a:r>
            <a:r>
              <a:rPr lang="en-US" sz="1700" dirty="0"/>
              <a:t> de deux </a:t>
            </a:r>
            <a:r>
              <a:rPr lang="en-US" sz="1700" dirty="0" err="1"/>
              <a:t>semaines</a:t>
            </a:r>
            <a:r>
              <a:rPr lang="en-US" sz="1700" dirty="0"/>
              <a:t> et </a:t>
            </a:r>
            <a:r>
              <a:rPr lang="en-US" sz="1700" dirty="0" err="1"/>
              <a:t>représentent</a:t>
            </a:r>
            <a:r>
              <a:rPr lang="en-US" sz="1700" dirty="0"/>
              <a:t> un </a:t>
            </a:r>
            <a:r>
              <a:rPr lang="en-US" sz="1700" dirty="0" err="1"/>
              <a:t>changement</a:t>
            </a:r>
            <a:r>
              <a:rPr lang="en-US" sz="1700" dirty="0"/>
              <a:t> par rapport au </a:t>
            </a:r>
            <a:r>
              <a:rPr lang="en-US" sz="1700" dirty="0" err="1"/>
              <a:t>fonctionnement</a:t>
            </a:r>
            <a:r>
              <a:rPr lang="en-US" sz="1700" dirty="0"/>
              <a:t> </a:t>
            </a:r>
            <a:r>
              <a:rPr lang="en-US" sz="1700" dirty="0" err="1"/>
              <a:t>précédent</a:t>
            </a:r>
            <a:r>
              <a:rPr lang="en-US" sz="1700" dirty="0"/>
              <a:t> :</a:t>
            </a:r>
          </a:p>
          <a:p>
            <a:pPr marL="114300" indent="0" defTabSz="914400">
              <a:buNone/>
            </a:pPr>
            <a:endParaRPr lang="en-US" sz="1700" dirty="0"/>
          </a:p>
          <a:p>
            <a:pPr marL="114300" indent="0" defTabSz="914400">
              <a:buNone/>
            </a:pPr>
            <a:r>
              <a:rPr lang="en-US" sz="1700" dirty="0"/>
              <a:t>Au </a:t>
            </a:r>
            <a:r>
              <a:rPr lang="en-US" sz="1700" dirty="0" err="1"/>
              <a:t>moins</a:t>
            </a:r>
            <a:r>
              <a:rPr lang="en-US" sz="1700" dirty="0"/>
              <a:t> un de </a:t>
            </a:r>
            <a:r>
              <a:rPr lang="en-US" sz="1700" dirty="0" err="1"/>
              <a:t>ces</a:t>
            </a:r>
            <a:r>
              <a:rPr lang="en-US" sz="1700" dirty="0"/>
              <a:t> </a:t>
            </a:r>
            <a:r>
              <a:rPr lang="en-US" sz="1700" dirty="0" err="1"/>
              <a:t>symptômes</a:t>
            </a:r>
            <a:r>
              <a:rPr lang="en-US" sz="1700" dirty="0"/>
              <a:t> </a:t>
            </a:r>
            <a:r>
              <a:rPr lang="en-US" sz="1700" dirty="0" err="1"/>
              <a:t>est</a:t>
            </a:r>
            <a:r>
              <a:rPr lang="en-US" sz="1700" dirty="0"/>
              <a:t> </a:t>
            </a:r>
            <a:r>
              <a:rPr lang="en-US" sz="1700" dirty="0" err="1"/>
              <a:t>soit</a:t>
            </a:r>
            <a:r>
              <a:rPr lang="en-US" sz="1700" dirty="0"/>
              <a:t> </a:t>
            </a:r>
          </a:p>
          <a:p>
            <a:pPr defTabSz="914400">
              <a:buAutoNum type="arabicParenBoth"/>
            </a:pPr>
            <a:r>
              <a:rPr lang="en-US" sz="1700" dirty="0" err="1"/>
              <a:t>une</a:t>
            </a:r>
            <a:r>
              <a:rPr lang="en-US" sz="1700" dirty="0"/>
              <a:t> </a:t>
            </a:r>
            <a:r>
              <a:rPr lang="en-US" sz="1700" dirty="0" err="1"/>
              <a:t>humeur</a:t>
            </a:r>
            <a:r>
              <a:rPr lang="en-US" sz="1700" dirty="0"/>
              <a:t> </a:t>
            </a:r>
            <a:r>
              <a:rPr lang="en-US" sz="1700" dirty="0" err="1"/>
              <a:t>dépressive</a:t>
            </a:r>
            <a:r>
              <a:rPr lang="en-US" sz="1700" dirty="0"/>
              <a:t> </a:t>
            </a:r>
          </a:p>
          <a:p>
            <a:pPr defTabSz="914400">
              <a:buAutoNum type="arabicParenBoth"/>
            </a:pPr>
            <a:r>
              <a:rPr lang="en-US" sz="1700" dirty="0" err="1"/>
              <a:t>une</a:t>
            </a:r>
            <a:r>
              <a:rPr lang="en-US" sz="1700" dirty="0"/>
              <a:t> </a:t>
            </a:r>
            <a:r>
              <a:rPr lang="en-US" sz="1700" dirty="0" err="1"/>
              <a:t>perte</a:t>
            </a:r>
            <a:r>
              <a:rPr lang="en-US" sz="1700" dirty="0"/>
              <a:t> </a:t>
            </a:r>
            <a:r>
              <a:rPr lang="en-US" sz="1700" dirty="0" err="1"/>
              <a:t>d'intérêt</a:t>
            </a:r>
            <a:r>
              <a:rPr lang="en-US" sz="1700" dirty="0"/>
              <a:t> </a:t>
            </a:r>
            <a:r>
              <a:rPr lang="en-US" sz="1700" dirty="0" err="1"/>
              <a:t>ou</a:t>
            </a:r>
            <a:r>
              <a:rPr lang="en-US" sz="1700" dirty="0"/>
              <a:t> de </a:t>
            </a:r>
            <a:r>
              <a:rPr lang="en-US" sz="1700" dirty="0" err="1"/>
              <a:t>plaisir</a:t>
            </a:r>
            <a:r>
              <a:rPr lang="en-US" sz="1700" dirty="0"/>
              <a:t>. </a:t>
            </a:r>
          </a:p>
          <a:p>
            <a:pPr lvl="1" defTabSz="914400">
              <a:buAutoNum type="arabicParenBoth"/>
            </a:pPr>
            <a:r>
              <a:rPr lang="en-US" sz="1700" dirty="0"/>
              <a:t>➢ </a:t>
            </a:r>
            <a:r>
              <a:rPr lang="en-US" sz="1700" dirty="0" err="1"/>
              <a:t>Humeur</a:t>
            </a:r>
            <a:r>
              <a:rPr lang="en-US" sz="1700" dirty="0"/>
              <a:t> </a:t>
            </a:r>
            <a:r>
              <a:rPr lang="en-US" sz="1700" dirty="0" err="1"/>
              <a:t>dépressive</a:t>
            </a:r>
            <a:r>
              <a:rPr lang="en-US" sz="1700" dirty="0"/>
              <a:t> </a:t>
            </a:r>
            <a:r>
              <a:rPr lang="en-US" sz="1700" dirty="0" err="1"/>
              <a:t>présente</a:t>
            </a:r>
            <a:r>
              <a:rPr lang="en-US" sz="1700" dirty="0"/>
              <a:t> la plus </a:t>
            </a:r>
            <a:r>
              <a:rPr lang="en-US" sz="1700" dirty="0" err="1"/>
              <a:t>grande</a:t>
            </a:r>
            <a:r>
              <a:rPr lang="en-US" sz="1700" dirty="0"/>
              <a:t> </a:t>
            </a:r>
            <a:r>
              <a:rPr lang="en-US" sz="1700" dirty="0" err="1"/>
              <a:t>partie</a:t>
            </a:r>
            <a:r>
              <a:rPr lang="en-US" sz="1700" dirty="0"/>
              <a:t> de la </a:t>
            </a:r>
            <a:r>
              <a:rPr lang="en-US" sz="1700" dirty="0" err="1"/>
              <a:t>journée</a:t>
            </a:r>
            <a:r>
              <a:rPr lang="en-US" sz="1700" dirty="0"/>
              <a:t>, </a:t>
            </a:r>
            <a:r>
              <a:rPr lang="en-US" sz="1700" dirty="0" err="1"/>
              <a:t>presque</a:t>
            </a:r>
            <a:r>
              <a:rPr lang="en-US" sz="1700" dirty="0"/>
              <a:t> </a:t>
            </a:r>
            <a:r>
              <a:rPr lang="en-US" sz="1700" dirty="0" err="1"/>
              <a:t>tous</a:t>
            </a:r>
            <a:r>
              <a:rPr lang="en-US" sz="1700" dirty="0"/>
              <a:t> les </a:t>
            </a:r>
            <a:r>
              <a:rPr lang="en-US" sz="1700" dirty="0" err="1"/>
              <a:t>jours</a:t>
            </a:r>
            <a:r>
              <a:rPr lang="en-US" sz="1700" dirty="0"/>
              <a:t>, </a:t>
            </a:r>
            <a:r>
              <a:rPr lang="en-US" sz="1700" dirty="0" err="1"/>
              <a:t>comme</a:t>
            </a:r>
            <a:r>
              <a:rPr lang="en-US" sz="1700" dirty="0"/>
              <a:t> </a:t>
            </a:r>
            <a:r>
              <a:rPr lang="en-US" sz="1700" dirty="0" err="1"/>
              <a:t>signalée</a:t>
            </a:r>
            <a:r>
              <a:rPr lang="en-US" sz="1700" dirty="0"/>
              <a:t> par la </a:t>
            </a:r>
            <a:r>
              <a:rPr lang="en-US" sz="1700" dirty="0" err="1"/>
              <a:t>personne</a:t>
            </a:r>
            <a:r>
              <a:rPr lang="en-US" sz="1700" dirty="0"/>
              <a:t> (p. ex., se sent triste, vide, </a:t>
            </a:r>
            <a:r>
              <a:rPr lang="en-US" sz="1700" dirty="0" err="1"/>
              <a:t>désespérée</a:t>
            </a:r>
            <a:r>
              <a:rPr lang="en-US" sz="1700" dirty="0"/>
              <a:t>) </a:t>
            </a:r>
            <a:r>
              <a:rPr lang="en-US" sz="1700" dirty="0" err="1"/>
              <a:t>ou</a:t>
            </a:r>
            <a:r>
              <a:rPr lang="en-US" sz="1700" dirty="0"/>
              <a:t> </a:t>
            </a:r>
            <a:r>
              <a:rPr lang="en-US" sz="1700" dirty="0" err="1"/>
              <a:t>observée</a:t>
            </a:r>
            <a:r>
              <a:rPr lang="en-US" sz="1700" dirty="0"/>
              <a:t> par les </a:t>
            </a:r>
            <a:r>
              <a:rPr lang="en-US" sz="1700" dirty="0" err="1"/>
              <a:t>autres</a:t>
            </a:r>
            <a:r>
              <a:rPr lang="en-US" sz="1700" dirty="0"/>
              <a:t> (p. ex., </a:t>
            </a:r>
            <a:r>
              <a:rPr lang="en-US" sz="1700" dirty="0" err="1"/>
              <a:t>pleure</a:t>
            </a:r>
            <a:r>
              <a:rPr lang="en-US" sz="1700" dirty="0"/>
              <a:t>). </a:t>
            </a:r>
          </a:p>
          <a:p>
            <a:pPr lvl="1" defTabSz="914400">
              <a:buAutoNum type="arabicParenBoth"/>
            </a:pPr>
            <a:r>
              <a:rPr lang="en-US" sz="1700" dirty="0"/>
              <a:t>➢ Diminution </a:t>
            </a:r>
            <a:r>
              <a:rPr lang="en-US" sz="1700" dirty="0" err="1"/>
              <a:t>marquée</a:t>
            </a:r>
            <a:r>
              <a:rPr lang="en-US" sz="1700" dirty="0"/>
              <a:t> de </a:t>
            </a:r>
            <a:r>
              <a:rPr lang="en-US" sz="1700" dirty="0" err="1"/>
              <a:t>l'intérêt</a:t>
            </a:r>
            <a:r>
              <a:rPr lang="en-US" sz="1700" dirty="0"/>
              <a:t> </a:t>
            </a:r>
            <a:r>
              <a:rPr lang="en-US" sz="1700" dirty="0" err="1"/>
              <a:t>ou</a:t>
            </a:r>
            <a:r>
              <a:rPr lang="en-US" sz="1700" dirty="0"/>
              <a:t> du </a:t>
            </a:r>
            <a:r>
              <a:rPr lang="en-US" sz="1700" dirty="0" err="1"/>
              <a:t>plaisir</a:t>
            </a:r>
            <a:r>
              <a:rPr lang="en-US" sz="1700" dirty="0"/>
              <a:t> pour </a:t>
            </a:r>
            <a:r>
              <a:rPr lang="en-US" sz="1700" dirty="0" err="1"/>
              <a:t>toutes</a:t>
            </a:r>
            <a:r>
              <a:rPr lang="en-US" sz="1700" dirty="0"/>
              <a:t>, </a:t>
            </a:r>
            <a:r>
              <a:rPr lang="en-US" sz="1700" dirty="0" err="1"/>
              <a:t>ou</a:t>
            </a:r>
            <a:r>
              <a:rPr lang="en-US" sz="1700" dirty="0"/>
              <a:t> </a:t>
            </a:r>
            <a:r>
              <a:rPr lang="en-US" sz="1700" dirty="0" err="1"/>
              <a:t>presque</a:t>
            </a:r>
            <a:r>
              <a:rPr lang="en-US" sz="1700" dirty="0"/>
              <a:t> </a:t>
            </a:r>
            <a:r>
              <a:rPr lang="en-US" sz="1700" dirty="0" err="1"/>
              <a:t>toutes</a:t>
            </a:r>
            <a:r>
              <a:rPr lang="en-US" sz="1700" dirty="0"/>
              <a:t>, les </a:t>
            </a:r>
            <a:r>
              <a:rPr lang="en-US" sz="1700" dirty="0" err="1"/>
              <a:t>activités</a:t>
            </a:r>
            <a:r>
              <a:rPr lang="en-US" sz="1700" dirty="0"/>
              <a:t>, la plus </a:t>
            </a:r>
            <a:r>
              <a:rPr lang="en-US" sz="1700" dirty="0" err="1"/>
              <a:t>grande</a:t>
            </a:r>
            <a:r>
              <a:rPr lang="en-US" sz="1700" dirty="0"/>
              <a:t> </a:t>
            </a:r>
            <a:r>
              <a:rPr lang="en-US" sz="1700" dirty="0" err="1"/>
              <a:t>partie</a:t>
            </a:r>
            <a:r>
              <a:rPr lang="en-US" sz="1700" dirty="0"/>
              <a:t> de la </a:t>
            </a:r>
            <a:r>
              <a:rPr lang="en-US" sz="1700" dirty="0" err="1"/>
              <a:t>journée</a:t>
            </a:r>
            <a:r>
              <a:rPr lang="en-US" sz="1700" dirty="0"/>
              <a:t>, </a:t>
            </a:r>
            <a:r>
              <a:rPr lang="en-US" sz="1700" dirty="0" err="1"/>
              <a:t>presque</a:t>
            </a:r>
            <a:r>
              <a:rPr lang="en-US" sz="1700" dirty="0"/>
              <a:t> </a:t>
            </a:r>
            <a:r>
              <a:rPr lang="en-US" sz="1700" dirty="0" err="1"/>
              <a:t>tous</a:t>
            </a:r>
            <a:r>
              <a:rPr lang="en-US" sz="1700" dirty="0"/>
              <a:t> les </a:t>
            </a:r>
            <a:r>
              <a:rPr lang="en-US" sz="1700" dirty="0" err="1"/>
              <a:t>jours</a:t>
            </a:r>
            <a:r>
              <a:rPr lang="en-US" sz="1700" dirty="0"/>
              <a:t> (</a:t>
            </a:r>
            <a:r>
              <a:rPr lang="en-US" sz="1700" dirty="0" err="1"/>
              <a:t>signalée</a:t>
            </a:r>
            <a:r>
              <a:rPr lang="en-US" sz="1700" dirty="0"/>
              <a:t> par la </a:t>
            </a:r>
            <a:r>
              <a:rPr lang="en-US" sz="1700" dirty="0" err="1"/>
              <a:t>personne</a:t>
            </a:r>
            <a:r>
              <a:rPr lang="en-US" sz="1700" dirty="0"/>
              <a:t> </a:t>
            </a:r>
            <a:r>
              <a:rPr lang="en-US" sz="1700" dirty="0" err="1"/>
              <a:t>ou</a:t>
            </a:r>
            <a:r>
              <a:rPr lang="en-US" sz="1700" dirty="0"/>
              <a:t> </a:t>
            </a:r>
            <a:r>
              <a:rPr lang="en-US" sz="1700" dirty="0" err="1"/>
              <a:t>observée</a:t>
            </a:r>
            <a:r>
              <a:rPr lang="en-US" sz="1700" dirty="0"/>
              <a:t> par les </a:t>
            </a:r>
            <a:r>
              <a:rPr lang="en-US" sz="1700" dirty="0" err="1"/>
              <a:t>autres</a:t>
            </a:r>
            <a:r>
              <a:rPr lang="en-US" sz="1700" dirty="0"/>
              <a:t>). </a:t>
            </a:r>
          </a:p>
        </p:txBody>
      </p:sp>
    </p:spTree>
    <p:extLst>
      <p:ext uri="{BB962C8B-B14F-4D97-AF65-F5344CB8AC3E}">
        <p14:creationId xmlns:p14="http://schemas.microsoft.com/office/powerpoint/2010/main" val="11480242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5068B1C-1A28-475A-A0E0-4C23200D8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71B2248-FBFA-ED68-0409-BAF5BDF0F95B}"/>
              </a:ext>
            </a:extLst>
          </p:cNvPr>
          <p:cNvSpPr>
            <a:spLocks noGrp="1"/>
          </p:cNvSpPr>
          <p:nvPr>
            <p:ph type="title"/>
          </p:nvPr>
        </p:nvSpPr>
        <p:spPr>
          <a:xfrm>
            <a:off x="482600" y="603249"/>
            <a:ext cx="3718717" cy="3937001"/>
          </a:xfrm>
        </p:spPr>
        <p:txBody>
          <a:bodyPr vert="horz" lIns="91440" tIns="45720" rIns="91440" bIns="45720" rtlCol="0" anchor="ctr">
            <a:normAutofit/>
          </a:bodyPr>
          <a:lstStyle/>
          <a:p>
            <a:pPr algn="r" defTabSz="914400">
              <a:spcBef>
                <a:spcPct val="0"/>
              </a:spcBef>
            </a:pPr>
            <a:r>
              <a:rPr lang="en-US" sz="5000" spc="100">
                <a:solidFill>
                  <a:srgbClr val="404040"/>
                </a:solidFill>
              </a:rPr>
              <a:t>Symptômes</a:t>
            </a:r>
          </a:p>
        </p:txBody>
      </p:sp>
      <p:sp>
        <p:nvSpPr>
          <p:cNvPr id="31" name="Rectangle 30">
            <a:extLst>
              <a:ext uri="{FF2B5EF4-FFF2-40B4-BE49-F238E27FC236}">
                <a16:creationId xmlns:a16="http://schemas.microsoft.com/office/drawing/2014/main" id="{6D428773-F789-43B7-B5FD-AE49E5BD2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2000"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ce réservé du texte 2">
            <a:extLst>
              <a:ext uri="{FF2B5EF4-FFF2-40B4-BE49-F238E27FC236}">
                <a16:creationId xmlns:a16="http://schemas.microsoft.com/office/drawing/2014/main" id="{BFB230FB-4169-F189-DEC2-58C4AC808ECA}"/>
              </a:ext>
            </a:extLst>
          </p:cNvPr>
          <p:cNvSpPr>
            <a:spLocks noGrp="1"/>
          </p:cNvSpPr>
          <p:nvPr>
            <p:ph type="body" idx="1"/>
          </p:nvPr>
        </p:nvSpPr>
        <p:spPr>
          <a:xfrm>
            <a:off x="4933950" y="603249"/>
            <a:ext cx="3848100" cy="3937001"/>
          </a:xfrm>
        </p:spPr>
        <p:txBody>
          <a:bodyPr vert="horz" lIns="45720" tIns="45720" rIns="45720" bIns="45720" rtlCol="0" anchor="ctr">
            <a:normAutofit/>
          </a:bodyPr>
          <a:lstStyle/>
          <a:p>
            <a:pPr marL="114300" indent="0" defTabSz="914400">
              <a:spcAft>
                <a:spcPts val="600"/>
              </a:spcAft>
              <a:buNone/>
            </a:pPr>
            <a:r>
              <a:rPr lang="en-US" sz="1400">
                <a:solidFill>
                  <a:srgbClr val="FFFFFF"/>
                </a:solidFill>
              </a:rPr>
              <a:t>. Perte de poids significative en l'absence de régime ou gain de poids (p. ex., changement de poids excédant 5 % en un mois), ou diminution ou augmentation de l'appétit presque tous les jours. </a:t>
            </a:r>
          </a:p>
          <a:p>
            <a:pPr defTabSz="914400">
              <a:spcAft>
                <a:spcPts val="600"/>
              </a:spcAft>
            </a:pPr>
            <a:r>
              <a:rPr lang="en-US" sz="1400">
                <a:solidFill>
                  <a:srgbClr val="FFFFFF"/>
                </a:solidFill>
              </a:rPr>
              <a:t>Insomnie ou hypersomnie presque tous les jours. </a:t>
            </a:r>
          </a:p>
          <a:p>
            <a:pPr defTabSz="914400">
              <a:spcAft>
                <a:spcPts val="600"/>
              </a:spcAft>
            </a:pPr>
            <a:r>
              <a:rPr lang="en-US" sz="1400">
                <a:solidFill>
                  <a:srgbClr val="FFFFFF"/>
                </a:solidFill>
              </a:rPr>
              <a:t>Agitation ou ralentissement psychomoteur presque tous les jours (observable par les autres, non limités à un sentiment subjectif de fébrilité ou de ralentissement intérieur).</a:t>
            </a:r>
          </a:p>
          <a:p>
            <a:pPr defTabSz="914400">
              <a:spcAft>
                <a:spcPts val="600"/>
              </a:spcAft>
            </a:pPr>
            <a:r>
              <a:rPr lang="en-US" sz="1400">
                <a:solidFill>
                  <a:srgbClr val="FFFFFF"/>
                </a:solidFill>
              </a:rPr>
              <a:t>Fatigue ou perte d'énergie presque tous les jours. </a:t>
            </a:r>
          </a:p>
          <a:p>
            <a:pPr defTabSz="914400">
              <a:spcAft>
                <a:spcPts val="600"/>
              </a:spcAft>
            </a:pPr>
            <a:r>
              <a:rPr lang="en-US" sz="1400">
                <a:solidFill>
                  <a:srgbClr val="FFFFFF"/>
                </a:solidFill>
              </a:rPr>
              <a:t> Sentiment de dévalorisation ou de culpabilité excessive ou inappropriée presque tous les jours (pas seulement se faire grief ou se sentir coupable d'être malade). </a:t>
            </a:r>
          </a:p>
        </p:txBody>
      </p:sp>
    </p:spTree>
    <p:extLst>
      <p:ext uri="{BB962C8B-B14F-4D97-AF65-F5344CB8AC3E}">
        <p14:creationId xmlns:p14="http://schemas.microsoft.com/office/powerpoint/2010/main" val="3988572022"/>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13">
            <a:extLst>
              <a:ext uri="{FF2B5EF4-FFF2-40B4-BE49-F238E27FC236}">
                <a16:creationId xmlns:a16="http://schemas.microsoft.com/office/drawing/2014/main" id="{0E117F94-4A49-4CCB-AB97-121615AE4F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DB0F0759-2C7C-4255-4890-078158E5E890}"/>
              </a:ext>
            </a:extLst>
          </p:cNvPr>
          <p:cNvSpPr>
            <a:spLocks noGrp="1"/>
          </p:cNvSpPr>
          <p:nvPr>
            <p:ph type="title"/>
          </p:nvPr>
        </p:nvSpPr>
        <p:spPr>
          <a:xfrm>
            <a:off x="768096" y="438912"/>
            <a:ext cx="7290054" cy="1124712"/>
          </a:xfrm>
        </p:spPr>
        <p:txBody>
          <a:bodyPr vert="horz" lIns="91440" tIns="45720" rIns="91440" bIns="45720" rtlCol="0" anchor="ctr">
            <a:normAutofit/>
          </a:bodyPr>
          <a:lstStyle/>
          <a:p>
            <a:pPr defTabSz="914400">
              <a:spcBef>
                <a:spcPct val="0"/>
              </a:spcBef>
            </a:pPr>
            <a:r>
              <a:rPr lang="en-US" sz="5000" spc="100"/>
              <a:t>Suite</a:t>
            </a:r>
            <a:endParaRPr lang="en-US" sz="5000" spc="100" dirty="0"/>
          </a:p>
        </p:txBody>
      </p:sp>
      <p:graphicFrame>
        <p:nvGraphicFramePr>
          <p:cNvPr id="5" name="Espace réservé du texte 2">
            <a:extLst>
              <a:ext uri="{FF2B5EF4-FFF2-40B4-BE49-F238E27FC236}">
                <a16:creationId xmlns:a16="http://schemas.microsoft.com/office/drawing/2014/main" id="{70889A5D-3910-A6B6-E8B7-5E4B66761E54}"/>
              </a:ext>
            </a:extLst>
          </p:cNvPr>
          <p:cNvGraphicFramePr/>
          <p:nvPr>
            <p:extLst>
              <p:ext uri="{D42A27DB-BD31-4B8C-83A1-F6EECF244321}">
                <p14:modId xmlns:p14="http://schemas.microsoft.com/office/powerpoint/2010/main" val="340571868"/>
              </p:ext>
            </p:extLst>
          </p:nvPr>
        </p:nvGraphicFramePr>
        <p:xfrm>
          <a:off x="711806" y="1481890"/>
          <a:ext cx="7290197" cy="3017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55190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7">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73D15B6C-B3B6-65EE-161A-4B6CEA6F5C60}"/>
              </a:ext>
            </a:extLst>
          </p:cNvPr>
          <p:cNvSpPr>
            <a:spLocks noGrp="1"/>
          </p:cNvSpPr>
          <p:nvPr>
            <p:ph type="title"/>
          </p:nvPr>
        </p:nvSpPr>
        <p:spPr>
          <a:xfrm>
            <a:off x="768096" y="438912"/>
            <a:ext cx="6013704" cy="1124712"/>
          </a:xfrm>
        </p:spPr>
        <p:txBody>
          <a:bodyPr vert="horz" lIns="91440" tIns="45720" rIns="91440" bIns="45720" rtlCol="0" anchor="ctr">
            <a:normAutofit/>
          </a:bodyPr>
          <a:lstStyle/>
          <a:p>
            <a:pPr defTabSz="914400">
              <a:spcBef>
                <a:spcPct val="0"/>
              </a:spcBef>
            </a:pPr>
            <a:r>
              <a:rPr lang="en-US" sz="5000" spc="100"/>
              <a:t>Bibliographie</a:t>
            </a:r>
          </a:p>
        </p:txBody>
      </p:sp>
      <p:sp>
        <p:nvSpPr>
          <p:cNvPr id="3" name="Espace réservé du texte 2">
            <a:extLst>
              <a:ext uri="{FF2B5EF4-FFF2-40B4-BE49-F238E27FC236}">
                <a16:creationId xmlns:a16="http://schemas.microsoft.com/office/drawing/2014/main" id="{78F95F0F-EAAC-7DEC-B5B7-44929FD70AC6}"/>
              </a:ext>
            </a:extLst>
          </p:cNvPr>
          <p:cNvSpPr>
            <a:spLocks noGrp="1"/>
          </p:cNvSpPr>
          <p:nvPr>
            <p:ph type="body" idx="1"/>
          </p:nvPr>
        </p:nvSpPr>
        <p:spPr>
          <a:xfrm>
            <a:off x="768096" y="1305543"/>
            <a:ext cx="6013703" cy="3017520"/>
          </a:xfrm>
        </p:spPr>
        <p:txBody>
          <a:bodyPr vert="horz" lIns="45720" tIns="45720" rIns="45720" bIns="45720" rtlCol="0">
            <a:normAutofit/>
          </a:bodyPr>
          <a:lstStyle/>
          <a:p>
            <a:pPr defTabSz="914400">
              <a:spcAft>
                <a:spcPts val="600"/>
              </a:spcAft>
            </a:pPr>
            <a:r>
              <a:rPr lang="en-US" sz="900"/>
              <a:t>Sites internet: </a:t>
            </a:r>
          </a:p>
          <a:p>
            <a:pPr marL="114300" indent="0" defTabSz="914400">
              <a:spcAft>
                <a:spcPts val="600"/>
              </a:spcAft>
              <a:buNone/>
            </a:pPr>
            <a:r>
              <a:rPr lang="en-US" sz="900"/>
              <a:t>■ Profil professionnel de la sage-femme belge 2016 in sage-femme.be consulté le 15 mars 2018 </a:t>
            </a:r>
          </a:p>
          <a:p>
            <a:pPr marL="114300" indent="0" defTabSz="914400">
              <a:spcAft>
                <a:spcPts val="600"/>
              </a:spcAft>
              <a:buNone/>
            </a:pPr>
            <a:endParaRPr lang="en-US" sz="900"/>
          </a:p>
          <a:p>
            <a:pPr marL="114300" indent="0" defTabSz="914400">
              <a:spcAft>
                <a:spcPts val="600"/>
              </a:spcAft>
              <a:buNone/>
            </a:pPr>
            <a:r>
              <a:rPr lang="en-US" sz="900"/>
              <a:t>■ http://www.sage-femme.be/wp-content/uploads/2015/10/Sorties-pr--coces-de-Maternit---analyse-de-la-probl--matique.pdf consulté le 15 mars 2018</a:t>
            </a:r>
          </a:p>
          <a:p>
            <a:pPr marL="114300" indent="0" defTabSz="914400">
              <a:spcAft>
                <a:spcPts val="600"/>
              </a:spcAft>
              <a:buNone/>
            </a:pPr>
            <a:endParaRPr lang="en-US" sz="900"/>
          </a:p>
          <a:p>
            <a:pPr marL="114300" indent="0" defTabSz="914400">
              <a:spcAft>
                <a:spcPts val="600"/>
              </a:spcAft>
              <a:buNone/>
            </a:pPr>
            <a:r>
              <a:rPr lang="en-US" sz="900"/>
              <a:t>■ Site upsfb: sage-femme.be consulté le 15 avril 2021 </a:t>
            </a:r>
          </a:p>
          <a:p>
            <a:pPr marL="114300" indent="0" defTabSz="914400">
              <a:spcAft>
                <a:spcPts val="600"/>
              </a:spcAft>
              <a:buNone/>
            </a:pPr>
            <a:endParaRPr lang="en-US" sz="900"/>
          </a:p>
          <a:p>
            <a:pPr marL="114300" indent="0" defTabSz="914400">
              <a:spcAft>
                <a:spcPts val="600"/>
              </a:spcAft>
              <a:buNone/>
            </a:pPr>
            <a:r>
              <a:rPr lang="en-US" sz="900"/>
              <a:t>■ https://www.health.belgium.be/fr/sante/prenez-soin-de-vous/themes-pour-les-patients/soins-de-sante-transfrontaliers/dispensateurs-0 consulté le 15 mars 2018 </a:t>
            </a:r>
          </a:p>
          <a:p>
            <a:pPr marL="114300" indent="0" defTabSz="914400">
              <a:spcAft>
                <a:spcPts val="600"/>
              </a:spcAft>
              <a:buNone/>
            </a:pPr>
            <a:endParaRPr lang="en-US" sz="900"/>
          </a:p>
          <a:p>
            <a:pPr marL="114300" indent="0" defTabSz="914400">
              <a:spcAft>
                <a:spcPts val="600"/>
              </a:spcAft>
              <a:buNone/>
            </a:pPr>
            <a:r>
              <a:rPr lang="en-US" sz="900"/>
              <a:t>■ http://www.riziv.fgov.be/fr/professionnels/information-tous/Pages/comment-attester-soins.aspx#.WtZwCJc682w consulté le 15 mars 2018 </a:t>
            </a:r>
          </a:p>
          <a:p>
            <a:pPr marL="114300" indent="0" defTabSz="914400">
              <a:spcAft>
                <a:spcPts val="600"/>
              </a:spcAft>
              <a:buNone/>
            </a:pPr>
            <a:endParaRPr lang="en-US" sz="900"/>
          </a:p>
          <a:p>
            <a:pPr marL="114300" indent="0" defTabSz="914400">
              <a:spcAft>
                <a:spcPts val="600"/>
              </a:spcAft>
              <a:buNone/>
            </a:pPr>
            <a:r>
              <a:rPr lang="en-US" sz="900"/>
              <a:t>■ https://fr.slideshare.net/EspaceEthiqueIDF/charte-ethique-et-relations-de-soin-au-domicile consulté le 22 avril 2018 </a:t>
            </a:r>
          </a:p>
        </p:txBody>
      </p:sp>
      <p:sp>
        <p:nvSpPr>
          <p:cNvPr id="23" name="Rectangle 9">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2931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1">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95904"/>
            <a:ext cx="1715190" cy="152229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585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8">
            <a:extLst>
              <a:ext uri="{FF2B5EF4-FFF2-40B4-BE49-F238E27FC236}">
                <a16:creationId xmlns:a16="http://schemas.microsoft.com/office/drawing/2014/main" id="{31E7C082-5B81-400A-A1DE-7CA9F26ED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BE"/>
          </a:p>
        </p:txBody>
      </p:sp>
      <p:cxnSp>
        <p:nvCxnSpPr>
          <p:cNvPr id="41" name="Straight Connector 10">
            <a:extLst>
              <a:ext uri="{FF2B5EF4-FFF2-40B4-BE49-F238E27FC236}">
                <a16:creationId xmlns:a16="http://schemas.microsoft.com/office/drawing/2014/main" id="{08D54232-CDE1-4B53-B430-AB82206F6B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1" y="3948079"/>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47" name="Rectangle 12">
            <a:extLst>
              <a:ext uri="{FF2B5EF4-FFF2-40B4-BE49-F238E27FC236}">
                <a16:creationId xmlns:a16="http://schemas.microsoft.com/office/drawing/2014/main" id="{9238970C-19DE-438D-80D2-5CF969055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14">
            <a:extLst>
              <a:ext uri="{FF2B5EF4-FFF2-40B4-BE49-F238E27FC236}">
                <a16:creationId xmlns:a16="http://schemas.microsoft.com/office/drawing/2014/main" id="{E4B1E3F6-167B-40F3-B303-9A931BAB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0196" y="363474"/>
            <a:ext cx="8433027" cy="4410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10CAD9C1-9CAD-F1B0-DE40-740C3FF58459}"/>
              </a:ext>
            </a:extLst>
          </p:cNvPr>
          <p:cNvSpPr>
            <a:spLocks noGrp="1"/>
          </p:cNvSpPr>
          <p:nvPr>
            <p:ph type="title"/>
          </p:nvPr>
        </p:nvSpPr>
        <p:spPr>
          <a:xfrm>
            <a:off x="3274017" y="607706"/>
            <a:ext cx="5265560" cy="3922222"/>
          </a:xfrm>
        </p:spPr>
        <p:txBody>
          <a:bodyPr vert="horz" lIns="91440" tIns="45720" rIns="91440" bIns="45720" rtlCol="0" anchor="ctr">
            <a:normAutofit/>
          </a:bodyPr>
          <a:lstStyle/>
          <a:p>
            <a:pPr algn="l" defTabSz="914400">
              <a:spcBef>
                <a:spcPct val="0"/>
              </a:spcBef>
            </a:pPr>
            <a:r>
              <a:rPr lang="en-US" sz="5000" spc="200">
                <a:solidFill>
                  <a:srgbClr val="FFFFFF"/>
                </a:solidFill>
              </a:rPr>
              <a:t>Introduction</a:t>
            </a:r>
          </a:p>
        </p:txBody>
      </p:sp>
      <p:cxnSp>
        <p:nvCxnSpPr>
          <p:cNvPr id="54" name="Straight Connector 16">
            <a:extLst>
              <a:ext uri="{FF2B5EF4-FFF2-40B4-BE49-F238E27FC236}">
                <a16:creationId xmlns:a16="http://schemas.microsoft.com/office/drawing/2014/main" id="{40465A9A-0B0E-4D7B-8150-D098AC71B3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4951" y="1197217"/>
            <a:ext cx="0" cy="2743200"/>
          </a:xfrm>
          <a:prstGeom prst="line">
            <a:avLst/>
          </a:prstGeom>
          <a:ln w="19050">
            <a:solidFill>
              <a:srgbClr val="FFFFFF">
                <a:alpha val="7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2205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4F4AF38-8AAD-4B65-9274-0033CABC4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880BE9B-2849-495A-AB0E-E80D71B3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052452" cy="5143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5DA9B55-7225-4D53-2022-183B3649439B}"/>
              </a:ext>
            </a:extLst>
          </p:cNvPr>
          <p:cNvSpPr>
            <a:spLocks noGrp="1"/>
          </p:cNvSpPr>
          <p:nvPr>
            <p:ph type="title"/>
          </p:nvPr>
        </p:nvSpPr>
        <p:spPr>
          <a:xfrm>
            <a:off x="232529" y="480060"/>
            <a:ext cx="2572391" cy="4209927"/>
          </a:xfrm>
        </p:spPr>
        <p:txBody>
          <a:bodyPr vert="horz" lIns="91440" tIns="45720" rIns="91440" bIns="45720" rtlCol="0" anchor="ctr">
            <a:normAutofit/>
          </a:bodyPr>
          <a:lstStyle/>
          <a:p>
            <a:pPr defTabSz="914400">
              <a:spcBef>
                <a:spcPct val="0"/>
              </a:spcBef>
            </a:pPr>
            <a:r>
              <a:rPr lang="en-US" sz="5000" kern="1200" cap="all" spc="100" baseline="0">
                <a:solidFill>
                  <a:srgbClr val="FFFFFF"/>
                </a:solidFill>
                <a:latin typeface="+mj-lt"/>
                <a:ea typeface="+mj-ea"/>
                <a:cs typeface="+mj-cs"/>
              </a:rPr>
              <a:t>suite</a:t>
            </a:r>
          </a:p>
        </p:txBody>
      </p:sp>
      <p:sp>
        <p:nvSpPr>
          <p:cNvPr id="3" name="Espace réservé du texte 2">
            <a:extLst>
              <a:ext uri="{FF2B5EF4-FFF2-40B4-BE49-F238E27FC236}">
                <a16:creationId xmlns:a16="http://schemas.microsoft.com/office/drawing/2014/main" id="{44B363AC-EE44-784E-17B2-4B0816B83C69}"/>
              </a:ext>
            </a:extLst>
          </p:cNvPr>
          <p:cNvSpPr>
            <a:spLocks noGrp="1"/>
          </p:cNvSpPr>
          <p:nvPr>
            <p:ph type="body" idx="1"/>
          </p:nvPr>
        </p:nvSpPr>
        <p:spPr>
          <a:xfrm>
            <a:off x="3524863" y="480060"/>
            <a:ext cx="5379104" cy="2808830"/>
          </a:xfrm>
        </p:spPr>
        <p:txBody>
          <a:bodyPr vert="horz" lIns="45720" tIns="45720" rIns="45720" bIns="45720" rtlCol="0">
            <a:normAutofit/>
          </a:bodyPr>
          <a:lstStyle/>
          <a:p>
            <a:pPr defTabSz="914400">
              <a:spcAft>
                <a:spcPts val="600"/>
              </a:spcAft>
            </a:pPr>
            <a:r>
              <a:rPr lang="en-US" sz="1500"/>
              <a:t>http://www.one.be/professionnels/one-adoption/ consulté le 15 mars 2018 </a:t>
            </a:r>
          </a:p>
          <a:p>
            <a:pPr marL="114300" indent="0" defTabSz="914400">
              <a:spcAft>
                <a:spcPts val="600"/>
              </a:spcAft>
              <a:buNone/>
            </a:pPr>
            <a:endParaRPr lang="en-US" sz="1500"/>
          </a:p>
          <a:p>
            <a:pPr defTabSz="914400">
              <a:spcAft>
                <a:spcPts val="600"/>
              </a:spcAft>
            </a:pPr>
            <a:r>
              <a:rPr lang="en-US" sz="1500"/>
              <a:t>https://www.deblock.belgium.be/fr/maggie-de-block-recherche-des-projets-pilotes-%C2%AB-accouchement-avec-s%C3%A9jour-hospitalier-%C3%A9court%C3%A9-%C2%BB consulté le 2 mars 2020</a:t>
            </a:r>
          </a:p>
          <a:p>
            <a:pPr marL="114300" indent="0" defTabSz="914400">
              <a:spcAft>
                <a:spcPts val="600"/>
              </a:spcAft>
              <a:buNone/>
            </a:pPr>
            <a:endParaRPr lang="en-US" sz="1500"/>
          </a:p>
          <a:p>
            <a:pPr defTabSz="914400">
              <a:spcAft>
                <a:spcPts val="600"/>
              </a:spcAft>
            </a:pPr>
            <a:r>
              <a:rPr lang="en-US" sz="1500"/>
              <a:t> http://www.psychomedia.qc.ca/dsm-5/2016-04-04/criteres-diagnostiques-depression-majeure consulté le 10 novembre 2021 </a:t>
            </a:r>
          </a:p>
        </p:txBody>
      </p:sp>
      <p:pic>
        <p:nvPicPr>
          <p:cNvPr id="7" name="Graphic 6" descr="Document">
            <a:extLst>
              <a:ext uri="{FF2B5EF4-FFF2-40B4-BE49-F238E27FC236}">
                <a16:creationId xmlns:a16="http://schemas.microsoft.com/office/drawing/2014/main" id="{1A825162-AF62-49BE-5F2D-6932481E65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85178" y="3414813"/>
            <a:ext cx="1264482" cy="1264482"/>
          </a:xfrm>
          <a:prstGeom prst="rect">
            <a:avLst/>
          </a:prstGeom>
        </p:spPr>
      </p:pic>
    </p:spTree>
    <p:extLst>
      <p:ext uri="{BB962C8B-B14F-4D97-AF65-F5344CB8AC3E}">
        <p14:creationId xmlns:p14="http://schemas.microsoft.com/office/powerpoint/2010/main" val="33251936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84960AC-1CD6-452A-B5F4-2186E3FD74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BDAB94BF-F690-CAD9-AB38-70BCDFAD45D7}"/>
              </a:ext>
            </a:extLst>
          </p:cNvPr>
          <p:cNvSpPr>
            <a:spLocks noGrp="1"/>
          </p:cNvSpPr>
          <p:nvPr>
            <p:ph type="title"/>
          </p:nvPr>
        </p:nvSpPr>
        <p:spPr>
          <a:xfrm>
            <a:off x="768096" y="438912"/>
            <a:ext cx="6013704" cy="1124712"/>
          </a:xfrm>
        </p:spPr>
        <p:txBody>
          <a:bodyPr vert="horz" lIns="91440" tIns="45720" rIns="91440" bIns="45720" rtlCol="0" anchor="ctr">
            <a:normAutofit/>
          </a:bodyPr>
          <a:lstStyle/>
          <a:p>
            <a:pPr defTabSz="914400">
              <a:spcBef>
                <a:spcPct val="0"/>
              </a:spcBef>
            </a:pPr>
            <a:r>
              <a:rPr lang="en-US" sz="5000" spc="100"/>
              <a:t>Bibliographie</a:t>
            </a:r>
          </a:p>
        </p:txBody>
      </p:sp>
      <p:sp>
        <p:nvSpPr>
          <p:cNvPr id="3" name="Espace réservé du texte 2">
            <a:extLst>
              <a:ext uri="{FF2B5EF4-FFF2-40B4-BE49-F238E27FC236}">
                <a16:creationId xmlns:a16="http://schemas.microsoft.com/office/drawing/2014/main" id="{C2650ECF-DDB2-3187-F641-9B1E7AF55A8D}"/>
              </a:ext>
            </a:extLst>
          </p:cNvPr>
          <p:cNvSpPr>
            <a:spLocks noGrp="1"/>
          </p:cNvSpPr>
          <p:nvPr>
            <p:ph type="body" idx="1"/>
          </p:nvPr>
        </p:nvSpPr>
        <p:spPr>
          <a:xfrm>
            <a:off x="768096" y="1714500"/>
            <a:ext cx="6013703" cy="3017520"/>
          </a:xfrm>
        </p:spPr>
        <p:txBody>
          <a:bodyPr vert="horz" lIns="45720" tIns="45720" rIns="45720" bIns="45720" rtlCol="0">
            <a:normAutofit/>
          </a:bodyPr>
          <a:lstStyle/>
          <a:p>
            <a:pPr defTabSz="914400">
              <a:spcAft>
                <a:spcPts val="600"/>
              </a:spcAft>
            </a:pPr>
            <a:r>
              <a:rPr lang="en-US" dirty="0" err="1"/>
              <a:t>Cours</a:t>
            </a:r>
            <a:r>
              <a:rPr lang="en-US" dirty="0"/>
              <a:t>: </a:t>
            </a:r>
          </a:p>
          <a:p>
            <a:pPr marL="114300" indent="0" defTabSz="914400">
              <a:spcAft>
                <a:spcPts val="600"/>
              </a:spcAft>
              <a:buNone/>
            </a:pPr>
            <a:r>
              <a:rPr lang="en-US" dirty="0"/>
              <a:t>. Dubois, S. (2017-2018) </a:t>
            </a:r>
          </a:p>
          <a:p>
            <a:pPr marL="114300" indent="0" defTabSz="914400">
              <a:spcAft>
                <a:spcPts val="600"/>
              </a:spcAft>
              <a:buNone/>
            </a:pPr>
            <a:endParaRPr lang="en-US" dirty="0"/>
          </a:p>
          <a:p>
            <a:pPr marL="114300" indent="0" defTabSz="914400">
              <a:spcAft>
                <a:spcPts val="600"/>
              </a:spcAft>
              <a:buNone/>
            </a:pPr>
            <a:r>
              <a:rPr lang="en-US" dirty="0"/>
              <a:t>. </a:t>
            </a:r>
            <a:r>
              <a:rPr lang="en-US" dirty="0" err="1"/>
              <a:t>Cours</a:t>
            </a:r>
            <a:r>
              <a:rPr lang="en-US" dirty="0"/>
              <a:t> </a:t>
            </a:r>
            <a:r>
              <a:rPr lang="en-US" dirty="0" err="1"/>
              <a:t>d’histoire</a:t>
            </a:r>
            <a:r>
              <a:rPr lang="en-US" dirty="0"/>
              <a:t> de la profession et </a:t>
            </a:r>
            <a:r>
              <a:rPr lang="en-US" dirty="0" err="1"/>
              <a:t>déontologie</a:t>
            </a:r>
            <a:r>
              <a:rPr lang="en-US" dirty="0"/>
              <a:t>, bloc 3 SF, </a:t>
            </a:r>
            <a:r>
              <a:rPr lang="en-US" dirty="0" err="1"/>
              <a:t>HELMo</a:t>
            </a:r>
            <a:r>
              <a:rPr lang="en-US" dirty="0"/>
              <a:t> Sainte-Julienne, Liège (non </a:t>
            </a:r>
            <a:r>
              <a:rPr lang="en-US" dirty="0" err="1"/>
              <a:t>publié</a:t>
            </a:r>
            <a:r>
              <a:rPr lang="en-US" dirty="0"/>
              <a:t>) Documentation (</a:t>
            </a:r>
            <a:r>
              <a:rPr lang="en-US" dirty="0" err="1"/>
              <a:t>courbes</a:t>
            </a:r>
            <a:r>
              <a:rPr lang="en-US" dirty="0"/>
              <a:t>…)</a:t>
            </a:r>
          </a:p>
          <a:p>
            <a:pPr marL="114300" indent="0" defTabSz="914400">
              <a:spcAft>
                <a:spcPts val="600"/>
              </a:spcAft>
              <a:buNone/>
            </a:pPr>
            <a:endParaRPr lang="en-US" dirty="0"/>
          </a:p>
          <a:p>
            <a:pPr marL="114300" indent="0" defTabSz="914400">
              <a:spcAft>
                <a:spcPts val="600"/>
              </a:spcAft>
              <a:buNone/>
            </a:pPr>
            <a:r>
              <a:rPr lang="en-US" dirty="0"/>
              <a:t>. </a:t>
            </a:r>
            <a:r>
              <a:rPr lang="en-US" dirty="0" err="1"/>
              <a:t>Courbe</a:t>
            </a:r>
            <a:r>
              <a:rPr lang="en-US" dirty="0"/>
              <a:t> </a:t>
            </a:r>
            <a:r>
              <a:rPr lang="en-US" dirty="0" err="1"/>
              <a:t>bilirubinémie</a:t>
            </a:r>
            <a:r>
              <a:rPr lang="en-US" dirty="0"/>
              <a:t> et tableau SUCET→ CHC Liège</a:t>
            </a:r>
          </a:p>
          <a:p>
            <a:pPr marL="114300" indent="0" defTabSz="914400">
              <a:spcAft>
                <a:spcPts val="600"/>
              </a:spcAft>
              <a:buNone/>
            </a:pPr>
            <a:r>
              <a:rPr lang="en-US" dirty="0"/>
              <a:t>. </a:t>
            </a:r>
            <a:r>
              <a:rPr lang="en-US" dirty="0" err="1"/>
              <a:t>Présentation</a:t>
            </a:r>
            <a:r>
              <a:rPr lang="en-US" dirty="0"/>
              <a:t> ONE Murielle </a:t>
            </a:r>
            <a:r>
              <a:rPr lang="en-US" dirty="0" err="1"/>
              <a:t>Nelissen</a:t>
            </a:r>
            <a:r>
              <a:rPr lang="en-US"/>
              <a:t> ( 2022-2023), PPW</a:t>
            </a:r>
            <a:endParaRPr lang="en-US" dirty="0"/>
          </a:p>
          <a:p>
            <a:pPr defTabSz="914400">
              <a:spcAft>
                <a:spcPts val="600"/>
              </a:spcAft>
            </a:pPr>
            <a:endParaRPr lang="en-US" dirty="0"/>
          </a:p>
        </p:txBody>
      </p:sp>
      <p:sp>
        <p:nvSpPr>
          <p:cNvPr id="10" name="Rectangle 9">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244200"/>
            <a:ext cx="1715190" cy="29310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95904"/>
            <a:ext cx="1715190" cy="152229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66101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é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3894</Words>
  <Application>Microsoft Office PowerPoint</Application>
  <PresentationFormat>Affichage à l'écran (16:9)</PresentationFormat>
  <Paragraphs>490</Paragraphs>
  <Slides>91</Slides>
  <Notes>57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91</vt:i4>
      </vt:variant>
    </vt:vector>
  </HeadingPairs>
  <TitlesOfParts>
    <vt:vector size="98" baseType="lpstr">
      <vt:lpstr>Arial</vt:lpstr>
      <vt:lpstr>Courier New</vt:lpstr>
      <vt:lpstr>Tw Cen MT</vt:lpstr>
      <vt:lpstr>Tw Cen MT Condensed</vt:lpstr>
      <vt:lpstr>Wingdings</vt:lpstr>
      <vt:lpstr>Wingdings 3</vt:lpstr>
      <vt:lpstr>Intégral</vt:lpstr>
      <vt:lpstr>Soins à domicile  2BSF</vt:lpstr>
      <vt:lpstr>Objectifs du cours</vt:lpstr>
      <vt:lpstr>Objectifs (2)</vt:lpstr>
      <vt:lpstr>Objectifs (3)</vt:lpstr>
      <vt:lpstr>ObjectifS (4)</vt:lpstr>
      <vt:lpstr>Objectif (5)</vt:lpstr>
      <vt:lpstr>Plan du cours</vt:lpstr>
      <vt:lpstr>Plan du cours</vt:lpstr>
      <vt:lpstr>Introduction</vt:lpstr>
      <vt:lpstr>Compétences de la sage-femme </vt:lpstr>
      <vt:lpstr>Compétences de la sage-femme</vt:lpstr>
      <vt:lpstr>Liste d’actes: AR du 8 juin 2007 </vt:lpstr>
      <vt:lpstr>Liste d’actes:</vt:lpstr>
      <vt:lpstr>Prescription</vt:lpstr>
      <vt:lpstr>Prescription</vt:lpstr>
      <vt:lpstr>Responsabilités de la Sage-femme</vt:lpstr>
      <vt:lpstr>La sage-femme extrahospitalière</vt:lpstr>
      <vt:lpstr>1.Qu’est ce qu’une sage-femme extra-hospitalière?</vt:lpstr>
      <vt:lpstr>Présentation PowerPoint</vt:lpstr>
      <vt:lpstr>2. Pourquoi choisir l’extra-hospitalier?</vt:lpstr>
      <vt:lpstr>Loi de Maggie Deblock</vt:lpstr>
      <vt:lpstr>Présentation PowerPoint</vt:lpstr>
      <vt:lpstr>Recommandations du KCE</vt:lpstr>
      <vt:lpstr>Présentation PowerPoint</vt:lpstr>
      <vt:lpstr>L’augmentation du coût des soins de santé</vt:lpstr>
      <vt:lpstr>Présentation PowerPoint</vt:lpstr>
      <vt:lpstr>L’augmentation du flux migratoire</vt:lpstr>
      <vt:lpstr>Présentation PowerPoint</vt:lpstr>
      <vt:lpstr>Ethique</vt:lpstr>
      <vt:lpstr>Présentation PowerPoint</vt:lpstr>
      <vt:lpstr>3. INAMI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Tarification et remboursement</vt:lpstr>
      <vt:lpstr>5. Les mutualités</vt:lpstr>
      <vt:lpstr>Présentation PowerPoint</vt:lpstr>
      <vt:lpstr>Présentation PowerPoint</vt:lpstr>
      <vt:lpstr>Tiers payant</vt:lpstr>
      <vt:lpstr>Tiers payant</vt:lpstr>
      <vt:lpstr>Ticket modérateur</vt:lpstr>
      <vt:lpstr>Tarification électronique</vt:lpstr>
      <vt:lpstr>6. Commission médicale de contrôle</vt:lpstr>
      <vt:lpstr>Travail en réseau</vt:lpstr>
      <vt:lpstr>Professionnels de la santé qui font parties de votre réseau de soins</vt:lpstr>
      <vt:lpstr>Difficultées</vt:lpstr>
      <vt:lpstr>6.Différents lieux de pratique de la sage femme</vt:lpstr>
      <vt:lpstr>Cabinet gynéco</vt:lpstr>
      <vt:lpstr>Maison médicale</vt:lpstr>
      <vt:lpstr>Institut psychiatrique</vt:lpstr>
      <vt:lpstr>Centre de réfugiés</vt:lpstr>
      <vt:lpstr>ONE</vt:lpstr>
      <vt:lpstr>CPVS</vt:lpstr>
      <vt:lpstr>7. Être sage femme libérale</vt:lpstr>
      <vt:lpstr>Démarches administratives</vt:lpstr>
      <vt:lpstr>Attention si travail dans les hôpitaux et statut de complémentaire: il peut y avoir un avenant au contrat conclu avec l’hôpital qui empêche de travailler dans un certain rayon de l'hôpital (pas légal) </vt:lpstr>
      <vt:lpstr>Présentation PowerPoint</vt:lpstr>
      <vt:lpstr>Matériel</vt:lpstr>
      <vt:lpstr>Présentation PowerPoint</vt:lpstr>
      <vt:lpstr>Présentation PowerPoint</vt:lpstr>
      <vt:lpstr>Présentation PowerPoint</vt:lpstr>
      <vt:lpstr>Présentation PowerPoint</vt:lpstr>
      <vt:lpstr>Guthrie</vt:lpstr>
      <vt:lpstr>Présentation PowerPoint</vt:lpstr>
      <vt:lpstr>Présentation PowerPoint</vt:lpstr>
      <vt:lpstr>Prise de poids</vt:lpstr>
      <vt:lpstr>Ictère</vt:lpstr>
      <vt:lpstr>Ictère.</vt:lpstr>
      <vt:lpstr>Courbes</vt:lpstr>
      <vt:lpstr>Cordon</vt:lpstr>
      <vt:lpstr>Transmissions</vt:lpstr>
      <vt:lpstr>Suivi Maternel</vt:lpstr>
      <vt:lpstr>Allaitement</vt:lpstr>
      <vt:lpstr>Tableau sucette</vt:lpstr>
      <vt:lpstr>Tableau sucette</vt:lpstr>
      <vt:lpstr>Périnée</vt:lpstr>
      <vt:lpstr>Césarienne</vt:lpstr>
      <vt:lpstr>1.Le blues du post-partum</vt:lpstr>
      <vt:lpstr>Symptômes</vt:lpstr>
      <vt:lpstr>2.Dépression du post-partum</vt:lpstr>
      <vt:lpstr>Symptômes</vt:lpstr>
      <vt:lpstr>Symptômes</vt:lpstr>
      <vt:lpstr>Suite</vt:lpstr>
      <vt:lpstr>Bibliographie</vt:lpstr>
      <vt:lpstr>suite</vt:lpstr>
      <vt:lpstr>Bibliographie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Soins à domicile  2BSF</dc:title>
  <dc:creator>murielle Conradt</dc:creator>
  <cp:lastModifiedBy>murielle Conradt</cp:lastModifiedBy>
  <cp:revision>3</cp:revision>
  <dcterms:modified xsi:type="dcterms:W3CDTF">2023-09-17T14:20:33Z</dcterms:modified>
</cp:coreProperties>
</file>