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80" r:id="rId8"/>
    <p:sldId id="279" r:id="rId9"/>
    <p:sldId id="264" r:id="rId10"/>
    <p:sldId id="267" r:id="rId11"/>
    <p:sldId id="272" r:id="rId12"/>
    <p:sldId id="277" r:id="rId13"/>
    <p:sldId id="271" r:id="rId14"/>
    <p:sldId id="268" r:id="rId15"/>
    <p:sldId id="270" r:id="rId16"/>
    <p:sldId id="273" r:id="rId17"/>
    <p:sldId id="274" r:id="rId18"/>
    <p:sldId id="276" r:id="rId19"/>
    <p:sldId id="275" r:id="rId20"/>
    <p:sldId id="269" r:id="rId21"/>
    <p:sldId id="281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6" autoAdjust="0"/>
    <p:restoredTop sz="94660"/>
  </p:normalViewPr>
  <p:slideViewPr>
    <p:cSldViewPr snapToGrid="0">
      <p:cViewPr varScale="1">
        <p:scale>
          <a:sx n="62" d="100"/>
          <a:sy n="62" d="100"/>
        </p:scale>
        <p:origin x="58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-Françoise GHUYSEN" userId="91d5309c-e646-4b59-bcc0-01c2ecaa05e5" providerId="ADAL" clId="{FCE7EF80-07FC-4558-9D4B-66B9DB147C69}"/>
    <pc:docChg chg="modSld">
      <pc:chgData name="Marie-Françoise GHUYSEN" userId="91d5309c-e646-4b59-bcc0-01c2ecaa05e5" providerId="ADAL" clId="{FCE7EF80-07FC-4558-9D4B-66B9DB147C69}" dt="2024-10-17T15:07:47.831" v="24" actId="20577"/>
      <pc:docMkLst>
        <pc:docMk/>
      </pc:docMkLst>
      <pc:sldChg chg="modSp mod">
        <pc:chgData name="Marie-Françoise GHUYSEN" userId="91d5309c-e646-4b59-bcc0-01c2ecaa05e5" providerId="ADAL" clId="{FCE7EF80-07FC-4558-9D4B-66B9DB147C69}" dt="2024-10-17T15:07:47.831" v="24" actId="20577"/>
        <pc:sldMkLst>
          <pc:docMk/>
          <pc:sldMk cId="1681487533" sldId="281"/>
        </pc:sldMkLst>
        <pc:spChg chg="mod">
          <ac:chgData name="Marie-Françoise GHUYSEN" userId="91d5309c-e646-4b59-bcc0-01c2ecaa05e5" providerId="ADAL" clId="{FCE7EF80-07FC-4558-9D4B-66B9DB147C69}" dt="2024-10-17T15:07:47.831" v="24" actId="20577"/>
          <ac:spMkLst>
            <pc:docMk/>
            <pc:sldMk cId="1681487533" sldId="281"/>
            <ac:spMk id="3" creationId="{1F0AACAC-1B9D-167D-5905-DC00DD89018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1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3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7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1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4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62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4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0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5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7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5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2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versity.org/wiki/ADN,_une_mol%C3%A9cule_universelle_et_variable/La_structure_universelle_de_la_mol%C3%A9cule_d%27ADN#/media/Fichier:Structure_ADN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ct.jussieu.fr/pagesperso/fuster/1C001/forces-inter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lct.jussieu.fr/pagesperso/fuster/1C001/forces-inter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nt-ori2.crihan.fr/unspf/2009_Strasbourg_Pigault_ForcesIntermoleculaires/co/10_Contenu_FI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ct.jussieu.fr/pagesperso/fuster/1C001/forces-inter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2B4CD28-604D-4D9D-89A8-12FAC7245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31249BC7-750E-3FCB-3656-21C61FFC43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05" b="4652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9AD5DBC-DEC2-48AB-A2B9-164512BE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97424">
            <a:off x="496546" y="475905"/>
            <a:ext cx="5522001" cy="2792916"/>
          </a:xfrm>
          <a:custGeom>
            <a:avLst/>
            <a:gdLst>
              <a:gd name="connsiteX0" fmla="*/ 891379 w 4662985"/>
              <a:gd name="connsiteY0" fmla="*/ 1591181 h 1931508"/>
              <a:gd name="connsiteX1" fmla="*/ 126235 w 4662985"/>
              <a:gd name="connsiteY1" fmla="*/ 1242280 h 1931508"/>
              <a:gd name="connsiteX2" fmla="*/ 8887 w 4662985"/>
              <a:gd name="connsiteY2" fmla="*/ 549241 h 1931508"/>
              <a:gd name="connsiteX3" fmla="*/ 481994 w 4662985"/>
              <a:gd name="connsiteY3" fmla="*/ 38891 h 1931508"/>
              <a:gd name="connsiteX4" fmla="*/ 4176837 w 4662985"/>
              <a:gd name="connsiteY4" fmla="*/ 108043 h 1931508"/>
              <a:gd name="connsiteX5" fmla="*/ 4661945 w 4662985"/>
              <a:gd name="connsiteY5" fmla="*/ 598104 h 1931508"/>
              <a:gd name="connsiteX6" fmla="*/ 4354479 w 4662985"/>
              <a:gd name="connsiteY6" fmla="*/ 1472118 h 1931508"/>
              <a:gd name="connsiteX7" fmla="*/ 1274188 w 4662985"/>
              <a:gd name="connsiteY7" fmla="*/ 1591276 h 1931508"/>
              <a:gd name="connsiteX8" fmla="*/ 896713 w 4662985"/>
              <a:gd name="connsiteY8" fmla="*/ 1931509 h 1931508"/>
              <a:gd name="connsiteX9" fmla="*/ 891379 w 4662985"/>
              <a:gd name="connsiteY9" fmla="*/ 1591181 h 1931508"/>
              <a:gd name="connsiteX0" fmla="*/ 891157 w 4662763"/>
              <a:gd name="connsiteY0" fmla="*/ 1591181 h 1931509"/>
              <a:gd name="connsiteX1" fmla="*/ 215888 w 4662763"/>
              <a:gd name="connsiteY1" fmla="*/ 1252973 h 1931509"/>
              <a:gd name="connsiteX2" fmla="*/ 8665 w 4662763"/>
              <a:gd name="connsiteY2" fmla="*/ 549241 h 1931509"/>
              <a:gd name="connsiteX3" fmla="*/ 481772 w 4662763"/>
              <a:gd name="connsiteY3" fmla="*/ 38891 h 1931509"/>
              <a:gd name="connsiteX4" fmla="*/ 4176615 w 4662763"/>
              <a:gd name="connsiteY4" fmla="*/ 108043 h 1931509"/>
              <a:gd name="connsiteX5" fmla="*/ 4661723 w 4662763"/>
              <a:gd name="connsiteY5" fmla="*/ 598104 h 1931509"/>
              <a:gd name="connsiteX6" fmla="*/ 4354257 w 4662763"/>
              <a:gd name="connsiteY6" fmla="*/ 1472118 h 1931509"/>
              <a:gd name="connsiteX7" fmla="*/ 1273966 w 4662763"/>
              <a:gd name="connsiteY7" fmla="*/ 1591276 h 1931509"/>
              <a:gd name="connsiteX8" fmla="*/ 896491 w 4662763"/>
              <a:gd name="connsiteY8" fmla="*/ 1931509 h 1931509"/>
              <a:gd name="connsiteX9" fmla="*/ 891157 w 4662763"/>
              <a:gd name="connsiteY9" fmla="*/ 1591181 h 1931509"/>
              <a:gd name="connsiteX0" fmla="*/ 893955 w 4665561"/>
              <a:gd name="connsiteY0" fmla="*/ 1591181 h 1931509"/>
              <a:gd name="connsiteX1" fmla="*/ 218686 w 4665561"/>
              <a:gd name="connsiteY1" fmla="*/ 1252973 h 1931509"/>
              <a:gd name="connsiteX2" fmla="*/ 11463 w 4665561"/>
              <a:gd name="connsiteY2" fmla="*/ 549241 h 1931509"/>
              <a:gd name="connsiteX3" fmla="*/ 484570 w 4665561"/>
              <a:gd name="connsiteY3" fmla="*/ 38891 h 1931509"/>
              <a:gd name="connsiteX4" fmla="*/ 4179413 w 4665561"/>
              <a:gd name="connsiteY4" fmla="*/ 108043 h 1931509"/>
              <a:gd name="connsiteX5" fmla="*/ 4664521 w 4665561"/>
              <a:gd name="connsiteY5" fmla="*/ 598104 h 1931509"/>
              <a:gd name="connsiteX6" fmla="*/ 4357055 w 4665561"/>
              <a:gd name="connsiteY6" fmla="*/ 1472118 h 1931509"/>
              <a:gd name="connsiteX7" fmla="*/ 1276764 w 4665561"/>
              <a:gd name="connsiteY7" fmla="*/ 1591276 h 1931509"/>
              <a:gd name="connsiteX8" fmla="*/ 899289 w 4665561"/>
              <a:gd name="connsiteY8" fmla="*/ 1931509 h 1931509"/>
              <a:gd name="connsiteX9" fmla="*/ 893955 w 4665561"/>
              <a:gd name="connsiteY9" fmla="*/ 1591181 h 1931509"/>
              <a:gd name="connsiteX0" fmla="*/ 882812 w 4654418"/>
              <a:gd name="connsiteY0" fmla="*/ 1591181 h 1931509"/>
              <a:gd name="connsiteX1" fmla="*/ 409762 w 4654418"/>
              <a:gd name="connsiteY1" fmla="*/ 1317128 h 1931509"/>
              <a:gd name="connsiteX2" fmla="*/ 320 w 4654418"/>
              <a:gd name="connsiteY2" fmla="*/ 549241 h 1931509"/>
              <a:gd name="connsiteX3" fmla="*/ 473427 w 4654418"/>
              <a:gd name="connsiteY3" fmla="*/ 38891 h 1931509"/>
              <a:gd name="connsiteX4" fmla="*/ 4168270 w 4654418"/>
              <a:gd name="connsiteY4" fmla="*/ 108043 h 1931509"/>
              <a:gd name="connsiteX5" fmla="*/ 4653378 w 4654418"/>
              <a:gd name="connsiteY5" fmla="*/ 598104 h 1931509"/>
              <a:gd name="connsiteX6" fmla="*/ 4345912 w 4654418"/>
              <a:gd name="connsiteY6" fmla="*/ 1472118 h 1931509"/>
              <a:gd name="connsiteX7" fmla="*/ 1265621 w 4654418"/>
              <a:gd name="connsiteY7" fmla="*/ 1591276 h 1931509"/>
              <a:gd name="connsiteX8" fmla="*/ 888146 w 4654418"/>
              <a:gd name="connsiteY8" fmla="*/ 1931509 h 1931509"/>
              <a:gd name="connsiteX9" fmla="*/ 882812 w 4654418"/>
              <a:gd name="connsiteY9" fmla="*/ 1591181 h 1931509"/>
              <a:gd name="connsiteX0" fmla="*/ 721472 w 4493078"/>
              <a:gd name="connsiteY0" fmla="*/ 1576074 h 1916402"/>
              <a:gd name="connsiteX1" fmla="*/ 248422 w 4493078"/>
              <a:gd name="connsiteY1" fmla="*/ 1302021 h 1916402"/>
              <a:gd name="connsiteX2" fmla="*/ 198481 w 4493078"/>
              <a:gd name="connsiteY2" fmla="*/ 544828 h 1916402"/>
              <a:gd name="connsiteX3" fmla="*/ 312087 w 4493078"/>
              <a:gd name="connsiteY3" fmla="*/ 23784 h 1916402"/>
              <a:gd name="connsiteX4" fmla="*/ 4006930 w 4493078"/>
              <a:gd name="connsiteY4" fmla="*/ 92936 h 1916402"/>
              <a:gd name="connsiteX5" fmla="*/ 4492038 w 4493078"/>
              <a:gd name="connsiteY5" fmla="*/ 582997 h 1916402"/>
              <a:gd name="connsiteX6" fmla="*/ 4184572 w 4493078"/>
              <a:gd name="connsiteY6" fmla="*/ 1457011 h 1916402"/>
              <a:gd name="connsiteX7" fmla="*/ 1104281 w 4493078"/>
              <a:gd name="connsiteY7" fmla="*/ 1576169 h 1916402"/>
              <a:gd name="connsiteX8" fmla="*/ 726806 w 4493078"/>
              <a:gd name="connsiteY8" fmla="*/ 1916402 h 1916402"/>
              <a:gd name="connsiteX9" fmla="*/ 721472 w 4493078"/>
              <a:gd name="connsiteY9" fmla="*/ 1576074 h 1916402"/>
              <a:gd name="connsiteX0" fmla="*/ 571898 w 4363378"/>
              <a:gd name="connsiteY0" fmla="*/ 1544826 h 1885154"/>
              <a:gd name="connsiteX1" fmla="*/ 98848 w 4363378"/>
              <a:gd name="connsiteY1" fmla="*/ 1270773 h 1885154"/>
              <a:gd name="connsiteX2" fmla="*/ 48907 w 4363378"/>
              <a:gd name="connsiteY2" fmla="*/ 513580 h 1885154"/>
              <a:gd name="connsiteX3" fmla="*/ 668060 w 4363378"/>
              <a:gd name="connsiteY3" fmla="*/ 56691 h 1885154"/>
              <a:gd name="connsiteX4" fmla="*/ 3857356 w 4363378"/>
              <a:gd name="connsiteY4" fmla="*/ 61688 h 1885154"/>
              <a:gd name="connsiteX5" fmla="*/ 4342464 w 4363378"/>
              <a:gd name="connsiteY5" fmla="*/ 551749 h 1885154"/>
              <a:gd name="connsiteX6" fmla="*/ 4034998 w 4363378"/>
              <a:gd name="connsiteY6" fmla="*/ 1425763 h 1885154"/>
              <a:gd name="connsiteX7" fmla="*/ 954707 w 4363378"/>
              <a:gd name="connsiteY7" fmla="*/ 1544921 h 1885154"/>
              <a:gd name="connsiteX8" fmla="*/ 577232 w 4363378"/>
              <a:gd name="connsiteY8" fmla="*/ 1885154 h 1885154"/>
              <a:gd name="connsiteX9" fmla="*/ 571898 w 4363378"/>
              <a:gd name="connsiteY9" fmla="*/ 1544826 h 1885154"/>
              <a:gd name="connsiteX0" fmla="*/ 571898 w 4363379"/>
              <a:gd name="connsiteY0" fmla="*/ 1544826 h 1885154"/>
              <a:gd name="connsiteX1" fmla="*/ 98848 w 4363379"/>
              <a:gd name="connsiteY1" fmla="*/ 1270773 h 1885154"/>
              <a:gd name="connsiteX2" fmla="*/ 48907 w 4363379"/>
              <a:gd name="connsiteY2" fmla="*/ 513580 h 1885154"/>
              <a:gd name="connsiteX3" fmla="*/ 668060 w 4363379"/>
              <a:gd name="connsiteY3" fmla="*/ 56691 h 1885154"/>
              <a:gd name="connsiteX4" fmla="*/ 3857356 w 4363379"/>
              <a:gd name="connsiteY4" fmla="*/ 61688 h 1885154"/>
              <a:gd name="connsiteX5" fmla="*/ 4342464 w 4363379"/>
              <a:gd name="connsiteY5" fmla="*/ 551749 h 1885154"/>
              <a:gd name="connsiteX6" fmla="*/ 4034998 w 4363379"/>
              <a:gd name="connsiteY6" fmla="*/ 1425763 h 1885154"/>
              <a:gd name="connsiteX7" fmla="*/ 954707 w 4363379"/>
              <a:gd name="connsiteY7" fmla="*/ 1544921 h 1885154"/>
              <a:gd name="connsiteX8" fmla="*/ 577232 w 4363379"/>
              <a:gd name="connsiteY8" fmla="*/ 1885154 h 1885154"/>
              <a:gd name="connsiteX9" fmla="*/ 571898 w 4363379"/>
              <a:gd name="connsiteY9" fmla="*/ 1544826 h 1885154"/>
              <a:gd name="connsiteX0" fmla="*/ 577456 w 4368937"/>
              <a:gd name="connsiteY0" fmla="*/ 1544826 h 1885154"/>
              <a:gd name="connsiteX1" fmla="*/ 104406 w 4368937"/>
              <a:gd name="connsiteY1" fmla="*/ 1270773 h 1885154"/>
              <a:gd name="connsiteX2" fmla="*/ 54465 w 4368937"/>
              <a:gd name="connsiteY2" fmla="*/ 513580 h 1885154"/>
              <a:gd name="connsiteX3" fmla="*/ 673618 w 4368937"/>
              <a:gd name="connsiteY3" fmla="*/ 56691 h 1885154"/>
              <a:gd name="connsiteX4" fmla="*/ 3862914 w 4368937"/>
              <a:gd name="connsiteY4" fmla="*/ 61688 h 1885154"/>
              <a:gd name="connsiteX5" fmla="*/ 4348022 w 4368937"/>
              <a:gd name="connsiteY5" fmla="*/ 551749 h 1885154"/>
              <a:gd name="connsiteX6" fmla="*/ 4040556 w 4368937"/>
              <a:gd name="connsiteY6" fmla="*/ 1425763 h 1885154"/>
              <a:gd name="connsiteX7" fmla="*/ 960265 w 4368937"/>
              <a:gd name="connsiteY7" fmla="*/ 1544921 h 1885154"/>
              <a:gd name="connsiteX8" fmla="*/ 582790 w 4368937"/>
              <a:gd name="connsiteY8" fmla="*/ 1885154 h 1885154"/>
              <a:gd name="connsiteX9" fmla="*/ 577456 w 4368937"/>
              <a:gd name="connsiteY9" fmla="*/ 1544826 h 1885154"/>
              <a:gd name="connsiteX0" fmla="*/ 558214 w 4349695"/>
              <a:gd name="connsiteY0" fmla="*/ 1544826 h 1885154"/>
              <a:gd name="connsiteX1" fmla="*/ 141335 w 4349695"/>
              <a:gd name="connsiteY1" fmla="*/ 1249388 h 1885154"/>
              <a:gd name="connsiteX2" fmla="*/ 35223 w 4349695"/>
              <a:gd name="connsiteY2" fmla="*/ 513580 h 1885154"/>
              <a:gd name="connsiteX3" fmla="*/ 654376 w 4349695"/>
              <a:gd name="connsiteY3" fmla="*/ 56691 h 1885154"/>
              <a:gd name="connsiteX4" fmla="*/ 3843672 w 4349695"/>
              <a:gd name="connsiteY4" fmla="*/ 61688 h 1885154"/>
              <a:gd name="connsiteX5" fmla="*/ 4328780 w 4349695"/>
              <a:gd name="connsiteY5" fmla="*/ 551749 h 1885154"/>
              <a:gd name="connsiteX6" fmla="*/ 4021314 w 4349695"/>
              <a:gd name="connsiteY6" fmla="*/ 1425763 h 1885154"/>
              <a:gd name="connsiteX7" fmla="*/ 941023 w 4349695"/>
              <a:gd name="connsiteY7" fmla="*/ 1544921 h 1885154"/>
              <a:gd name="connsiteX8" fmla="*/ 563548 w 4349695"/>
              <a:gd name="connsiteY8" fmla="*/ 1885154 h 1885154"/>
              <a:gd name="connsiteX9" fmla="*/ 558214 w 4349695"/>
              <a:gd name="connsiteY9" fmla="*/ 1544826 h 1885154"/>
              <a:gd name="connsiteX0" fmla="*/ 533956 w 4325437"/>
              <a:gd name="connsiteY0" fmla="*/ 1544826 h 1885154"/>
              <a:gd name="connsiteX1" fmla="*/ 117077 w 4325437"/>
              <a:gd name="connsiteY1" fmla="*/ 1249388 h 1885154"/>
              <a:gd name="connsiteX2" fmla="*/ 10965 w 4325437"/>
              <a:gd name="connsiteY2" fmla="*/ 513580 h 1885154"/>
              <a:gd name="connsiteX3" fmla="*/ 630118 w 4325437"/>
              <a:gd name="connsiteY3" fmla="*/ 56691 h 1885154"/>
              <a:gd name="connsiteX4" fmla="*/ 3819414 w 4325437"/>
              <a:gd name="connsiteY4" fmla="*/ 61688 h 1885154"/>
              <a:gd name="connsiteX5" fmla="*/ 4304522 w 4325437"/>
              <a:gd name="connsiteY5" fmla="*/ 551749 h 1885154"/>
              <a:gd name="connsiteX6" fmla="*/ 3997056 w 4325437"/>
              <a:gd name="connsiteY6" fmla="*/ 1425763 h 1885154"/>
              <a:gd name="connsiteX7" fmla="*/ 916765 w 4325437"/>
              <a:gd name="connsiteY7" fmla="*/ 1544921 h 1885154"/>
              <a:gd name="connsiteX8" fmla="*/ 539290 w 4325437"/>
              <a:gd name="connsiteY8" fmla="*/ 1885154 h 1885154"/>
              <a:gd name="connsiteX9" fmla="*/ 533956 w 4325437"/>
              <a:gd name="connsiteY9" fmla="*/ 1544826 h 1885154"/>
              <a:gd name="connsiteX0" fmla="*/ 541936 w 4333417"/>
              <a:gd name="connsiteY0" fmla="*/ 1542160 h 1882488"/>
              <a:gd name="connsiteX1" fmla="*/ 125057 w 4333417"/>
              <a:gd name="connsiteY1" fmla="*/ 1246722 h 1882488"/>
              <a:gd name="connsiteX2" fmla="*/ 7711 w 4333417"/>
              <a:gd name="connsiteY2" fmla="*/ 468144 h 1882488"/>
              <a:gd name="connsiteX3" fmla="*/ 638098 w 4333417"/>
              <a:gd name="connsiteY3" fmla="*/ 54025 h 1882488"/>
              <a:gd name="connsiteX4" fmla="*/ 3827394 w 4333417"/>
              <a:gd name="connsiteY4" fmla="*/ 59022 h 1882488"/>
              <a:gd name="connsiteX5" fmla="*/ 4312502 w 4333417"/>
              <a:gd name="connsiteY5" fmla="*/ 549083 h 1882488"/>
              <a:gd name="connsiteX6" fmla="*/ 4005036 w 4333417"/>
              <a:gd name="connsiteY6" fmla="*/ 1423097 h 1882488"/>
              <a:gd name="connsiteX7" fmla="*/ 924745 w 4333417"/>
              <a:gd name="connsiteY7" fmla="*/ 1542255 h 1882488"/>
              <a:gd name="connsiteX8" fmla="*/ 547270 w 4333417"/>
              <a:gd name="connsiteY8" fmla="*/ 1882488 h 1882488"/>
              <a:gd name="connsiteX9" fmla="*/ 541936 w 4333417"/>
              <a:gd name="connsiteY9" fmla="*/ 1542160 h 1882488"/>
              <a:gd name="connsiteX0" fmla="*/ 541936 w 4388134"/>
              <a:gd name="connsiteY0" fmla="*/ 1552672 h 1893000"/>
              <a:gd name="connsiteX1" fmla="*/ 125057 w 4388134"/>
              <a:gd name="connsiteY1" fmla="*/ 1257234 h 1893000"/>
              <a:gd name="connsiteX2" fmla="*/ 7711 w 4388134"/>
              <a:gd name="connsiteY2" fmla="*/ 478656 h 1893000"/>
              <a:gd name="connsiteX3" fmla="*/ 638098 w 4388134"/>
              <a:gd name="connsiteY3" fmla="*/ 64537 h 1893000"/>
              <a:gd name="connsiteX4" fmla="*/ 3827394 w 4388134"/>
              <a:gd name="connsiteY4" fmla="*/ 69534 h 1893000"/>
              <a:gd name="connsiteX5" fmla="*/ 4357440 w 4388134"/>
              <a:gd name="connsiteY5" fmla="*/ 719981 h 1893000"/>
              <a:gd name="connsiteX6" fmla="*/ 4005036 w 4388134"/>
              <a:gd name="connsiteY6" fmla="*/ 1433609 h 1893000"/>
              <a:gd name="connsiteX7" fmla="*/ 924745 w 4388134"/>
              <a:gd name="connsiteY7" fmla="*/ 1552767 h 1893000"/>
              <a:gd name="connsiteX8" fmla="*/ 547270 w 4388134"/>
              <a:gd name="connsiteY8" fmla="*/ 1893000 h 1893000"/>
              <a:gd name="connsiteX9" fmla="*/ 541936 w 4388134"/>
              <a:gd name="connsiteY9" fmla="*/ 1552672 h 1893000"/>
              <a:gd name="connsiteX0" fmla="*/ 541936 w 4371319"/>
              <a:gd name="connsiteY0" fmla="*/ 1552672 h 1893000"/>
              <a:gd name="connsiteX1" fmla="*/ 125057 w 4371319"/>
              <a:gd name="connsiteY1" fmla="*/ 1257234 h 1893000"/>
              <a:gd name="connsiteX2" fmla="*/ 7711 w 4371319"/>
              <a:gd name="connsiteY2" fmla="*/ 478656 h 1893000"/>
              <a:gd name="connsiteX3" fmla="*/ 638098 w 4371319"/>
              <a:gd name="connsiteY3" fmla="*/ 64537 h 1893000"/>
              <a:gd name="connsiteX4" fmla="*/ 3827394 w 4371319"/>
              <a:gd name="connsiteY4" fmla="*/ 69534 h 1893000"/>
              <a:gd name="connsiteX5" fmla="*/ 4357440 w 4371319"/>
              <a:gd name="connsiteY5" fmla="*/ 719981 h 1893000"/>
              <a:gd name="connsiteX6" fmla="*/ 4005036 w 4371319"/>
              <a:gd name="connsiteY6" fmla="*/ 1433609 h 1893000"/>
              <a:gd name="connsiteX7" fmla="*/ 924745 w 4371319"/>
              <a:gd name="connsiteY7" fmla="*/ 1552767 h 1893000"/>
              <a:gd name="connsiteX8" fmla="*/ 547270 w 4371319"/>
              <a:gd name="connsiteY8" fmla="*/ 1893000 h 1893000"/>
              <a:gd name="connsiteX9" fmla="*/ 541936 w 4371319"/>
              <a:gd name="connsiteY9" fmla="*/ 1552672 h 1893000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5036 w 4371319"/>
              <a:gd name="connsiteY6" fmla="*/ 1433609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3373 w 4371319"/>
              <a:gd name="connsiteY6" fmla="*/ 1412283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2709"/>
              <a:gd name="connsiteY0" fmla="*/ 1574600 h 1882850"/>
              <a:gd name="connsiteX1" fmla="*/ 125057 w 4372709"/>
              <a:gd name="connsiteY1" fmla="*/ 1279162 h 1882850"/>
              <a:gd name="connsiteX2" fmla="*/ 7711 w 4372709"/>
              <a:gd name="connsiteY2" fmla="*/ 500584 h 1882850"/>
              <a:gd name="connsiteX3" fmla="*/ 638098 w 4372709"/>
              <a:gd name="connsiteY3" fmla="*/ 86465 h 1882850"/>
              <a:gd name="connsiteX4" fmla="*/ 3836101 w 4372709"/>
              <a:gd name="connsiteY4" fmla="*/ 58680 h 1882850"/>
              <a:gd name="connsiteX5" fmla="*/ 4357440 w 4372709"/>
              <a:gd name="connsiteY5" fmla="*/ 741909 h 1882850"/>
              <a:gd name="connsiteX6" fmla="*/ 4003373 w 4372709"/>
              <a:gd name="connsiteY6" fmla="*/ 1434211 h 1882850"/>
              <a:gd name="connsiteX7" fmla="*/ 924745 w 4372709"/>
              <a:gd name="connsiteY7" fmla="*/ 1574695 h 1882850"/>
              <a:gd name="connsiteX8" fmla="*/ 513567 w 4372709"/>
              <a:gd name="connsiteY8" fmla="*/ 1882850 h 1882850"/>
              <a:gd name="connsiteX9" fmla="*/ 541936 w 4372709"/>
              <a:gd name="connsiteY9" fmla="*/ 1574600 h 1882850"/>
              <a:gd name="connsiteX0" fmla="*/ 596079 w 4426852"/>
              <a:gd name="connsiteY0" fmla="*/ 1574294 h 1882544"/>
              <a:gd name="connsiteX1" fmla="*/ 179200 w 4426852"/>
              <a:gd name="connsiteY1" fmla="*/ 1278856 h 1882544"/>
              <a:gd name="connsiteX2" fmla="*/ 5005 w 4426852"/>
              <a:gd name="connsiteY2" fmla="*/ 493573 h 1882544"/>
              <a:gd name="connsiteX3" fmla="*/ 692241 w 4426852"/>
              <a:gd name="connsiteY3" fmla="*/ 86159 h 1882544"/>
              <a:gd name="connsiteX4" fmla="*/ 3890244 w 4426852"/>
              <a:gd name="connsiteY4" fmla="*/ 58374 h 1882544"/>
              <a:gd name="connsiteX5" fmla="*/ 4411583 w 4426852"/>
              <a:gd name="connsiteY5" fmla="*/ 741603 h 1882544"/>
              <a:gd name="connsiteX6" fmla="*/ 4057516 w 4426852"/>
              <a:gd name="connsiteY6" fmla="*/ 1433905 h 1882544"/>
              <a:gd name="connsiteX7" fmla="*/ 978888 w 4426852"/>
              <a:gd name="connsiteY7" fmla="*/ 1574389 h 1882544"/>
              <a:gd name="connsiteX8" fmla="*/ 567710 w 4426852"/>
              <a:gd name="connsiteY8" fmla="*/ 1882544 h 1882544"/>
              <a:gd name="connsiteX9" fmla="*/ 596079 w 4426852"/>
              <a:gd name="connsiteY9" fmla="*/ 1574294 h 1882544"/>
              <a:gd name="connsiteX0" fmla="*/ 614119 w 4445340"/>
              <a:gd name="connsiteY0" fmla="*/ 1619631 h 1927881"/>
              <a:gd name="connsiteX1" fmla="*/ 197240 w 4445340"/>
              <a:gd name="connsiteY1" fmla="*/ 1324193 h 1927881"/>
              <a:gd name="connsiteX2" fmla="*/ 23045 w 4445340"/>
              <a:gd name="connsiteY2" fmla="*/ 538910 h 1927881"/>
              <a:gd name="connsiteX3" fmla="*/ 692421 w 4445340"/>
              <a:gd name="connsiteY3" fmla="*/ 46983 h 1927881"/>
              <a:gd name="connsiteX4" fmla="*/ 3908284 w 4445340"/>
              <a:gd name="connsiteY4" fmla="*/ 103711 h 1927881"/>
              <a:gd name="connsiteX5" fmla="*/ 4429623 w 4445340"/>
              <a:gd name="connsiteY5" fmla="*/ 786940 h 1927881"/>
              <a:gd name="connsiteX6" fmla="*/ 4075556 w 4445340"/>
              <a:gd name="connsiteY6" fmla="*/ 1479242 h 1927881"/>
              <a:gd name="connsiteX7" fmla="*/ 996928 w 4445340"/>
              <a:gd name="connsiteY7" fmla="*/ 1619726 h 1927881"/>
              <a:gd name="connsiteX8" fmla="*/ 585750 w 4445340"/>
              <a:gd name="connsiteY8" fmla="*/ 1927881 h 1927881"/>
              <a:gd name="connsiteX9" fmla="*/ 614119 w 4445340"/>
              <a:gd name="connsiteY9" fmla="*/ 1619631 h 1927881"/>
              <a:gd name="connsiteX0" fmla="*/ 595113 w 4426334"/>
              <a:gd name="connsiteY0" fmla="*/ 1619631 h 1927881"/>
              <a:gd name="connsiteX1" fmla="*/ 178234 w 4426334"/>
              <a:gd name="connsiteY1" fmla="*/ 1324193 h 1927881"/>
              <a:gd name="connsiteX2" fmla="*/ 4039 w 4426334"/>
              <a:gd name="connsiteY2" fmla="*/ 538910 h 1927881"/>
              <a:gd name="connsiteX3" fmla="*/ 673415 w 4426334"/>
              <a:gd name="connsiteY3" fmla="*/ 46983 h 1927881"/>
              <a:gd name="connsiteX4" fmla="*/ 3889278 w 4426334"/>
              <a:gd name="connsiteY4" fmla="*/ 103711 h 1927881"/>
              <a:gd name="connsiteX5" fmla="*/ 4410617 w 4426334"/>
              <a:gd name="connsiteY5" fmla="*/ 786940 h 1927881"/>
              <a:gd name="connsiteX6" fmla="*/ 4056550 w 4426334"/>
              <a:gd name="connsiteY6" fmla="*/ 1479242 h 1927881"/>
              <a:gd name="connsiteX7" fmla="*/ 977922 w 4426334"/>
              <a:gd name="connsiteY7" fmla="*/ 1619726 h 1927881"/>
              <a:gd name="connsiteX8" fmla="*/ 566744 w 4426334"/>
              <a:gd name="connsiteY8" fmla="*/ 1927881 h 1927881"/>
              <a:gd name="connsiteX9" fmla="*/ 595113 w 4426334"/>
              <a:gd name="connsiteY9" fmla="*/ 1619631 h 1927881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38498 h 1946748"/>
              <a:gd name="connsiteX1" fmla="*/ 162953 w 4410649"/>
              <a:gd name="connsiteY1" fmla="*/ 1343060 h 1946748"/>
              <a:gd name="connsiteX2" fmla="*/ 4508 w 4410649"/>
              <a:gd name="connsiteY2" fmla="*/ 470888 h 1946748"/>
              <a:gd name="connsiteX3" fmla="*/ 658134 w 4410649"/>
              <a:gd name="connsiteY3" fmla="*/ 65850 h 1946748"/>
              <a:gd name="connsiteX4" fmla="*/ 3871596 w 4410649"/>
              <a:gd name="connsiteY4" fmla="*/ 92219 h 1946748"/>
              <a:gd name="connsiteX5" fmla="*/ 4395336 w 4410649"/>
              <a:gd name="connsiteY5" fmla="*/ 805807 h 1946748"/>
              <a:gd name="connsiteX6" fmla="*/ 4041269 w 4410649"/>
              <a:gd name="connsiteY6" fmla="*/ 1498109 h 1946748"/>
              <a:gd name="connsiteX7" fmla="*/ 962641 w 4410649"/>
              <a:gd name="connsiteY7" fmla="*/ 1638593 h 1946748"/>
              <a:gd name="connsiteX8" fmla="*/ 551463 w 4410649"/>
              <a:gd name="connsiteY8" fmla="*/ 1946748 h 1946748"/>
              <a:gd name="connsiteX9" fmla="*/ 579832 w 4410649"/>
              <a:gd name="connsiteY9" fmla="*/ 1638498 h 194674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28152"/>
              <a:gd name="connsiteY0" fmla="*/ 1638498 h 1966993"/>
              <a:gd name="connsiteX1" fmla="*/ 162953 w 4428152"/>
              <a:gd name="connsiteY1" fmla="*/ 1343060 h 1966993"/>
              <a:gd name="connsiteX2" fmla="*/ 4508 w 4428152"/>
              <a:gd name="connsiteY2" fmla="*/ 470888 h 1966993"/>
              <a:gd name="connsiteX3" fmla="*/ 658134 w 4428152"/>
              <a:gd name="connsiteY3" fmla="*/ 65850 h 1966993"/>
              <a:gd name="connsiteX4" fmla="*/ 3871596 w 4428152"/>
              <a:gd name="connsiteY4" fmla="*/ 92219 h 1966993"/>
              <a:gd name="connsiteX5" fmla="*/ 4395336 w 4428152"/>
              <a:gd name="connsiteY5" fmla="*/ 805807 h 1966993"/>
              <a:gd name="connsiteX6" fmla="*/ 4041269 w 4428152"/>
              <a:gd name="connsiteY6" fmla="*/ 1498109 h 1966993"/>
              <a:gd name="connsiteX7" fmla="*/ 911570 w 4428152"/>
              <a:gd name="connsiteY7" fmla="*/ 1642154 h 1966993"/>
              <a:gd name="connsiteX8" fmla="*/ 853844 w 4428152"/>
              <a:gd name="connsiteY8" fmla="*/ 1966993 h 1966993"/>
              <a:gd name="connsiteX9" fmla="*/ 579832 w 4428152"/>
              <a:gd name="connsiteY9" fmla="*/ 1638498 h 1966993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03897"/>
              <a:gd name="connsiteY0" fmla="*/ 1638498 h 1962415"/>
              <a:gd name="connsiteX1" fmla="*/ 162953 w 4403897"/>
              <a:gd name="connsiteY1" fmla="*/ 1343060 h 1962415"/>
              <a:gd name="connsiteX2" fmla="*/ 4508 w 4403897"/>
              <a:gd name="connsiteY2" fmla="*/ 470888 h 1962415"/>
              <a:gd name="connsiteX3" fmla="*/ 658134 w 4403897"/>
              <a:gd name="connsiteY3" fmla="*/ 65850 h 1962415"/>
              <a:gd name="connsiteX4" fmla="*/ 3871596 w 4403897"/>
              <a:gd name="connsiteY4" fmla="*/ 92219 h 1962415"/>
              <a:gd name="connsiteX5" fmla="*/ 4395336 w 4403897"/>
              <a:gd name="connsiteY5" fmla="*/ 805807 h 1962415"/>
              <a:gd name="connsiteX6" fmla="*/ 4041269 w 4403897"/>
              <a:gd name="connsiteY6" fmla="*/ 1498109 h 1962415"/>
              <a:gd name="connsiteX7" fmla="*/ 911570 w 4403897"/>
              <a:gd name="connsiteY7" fmla="*/ 1642154 h 1962415"/>
              <a:gd name="connsiteX8" fmla="*/ 919506 w 4403897"/>
              <a:gd name="connsiteY8" fmla="*/ 1962415 h 1962415"/>
              <a:gd name="connsiteX9" fmla="*/ 579832 w 4403897"/>
              <a:gd name="connsiteY9" fmla="*/ 1638498 h 1962415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4041269 w 4403170"/>
              <a:gd name="connsiteY6" fmla="*/ 1529947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7252 w 4403170"/>
              <a:gd name="connsiteY6" fmla="*/ 1555855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4291 w 4403170"/>
              <a:gd name="connsiteY6" fmla="*/ 1611163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34162 w 4402901"/>
              <a:gd name="connsiteY0" fmla="*/ 1652839 h 1994253"/>
              <a:gd name="connsiteX1" fmla="*/ 162684 w 4402901"/>
              <a:gd name="connsiteY1" fmla="*/ 1374898 h 1994253"/>
              <a:gd name="connsiteX2" fmla="*/ 4239 w 4402901"/>
              <a:gd name="connsiteY2" fmla="*/ 502726 h 1994253"/>
              <a:gd name="connsiteX3" fmla="*/ 657865 w 4402901"/>
              <a:gd name="connsiteY3" fmla="*/ 97688 h 1994253"/>
              <a:gd name="connsiteX4" fmla="*/ 3866451 w 4402901"/>
              <a:gd name="connsiteY4" fmla="*/ 62409 h 1994253"/>
              <a:gd name="connsiteX5" fmla="*/ 4395067 w 4402901"/>
              <a:gd name="connsiteY5" fmla="*/ 837645 h 1994253"/>
              <a:gd name="connsiteX6" fmla="*/ 3860519 w 4402901"/>
              <a:gd name="connsiteY6" fmla="*/ 1659621 h 1994253"/>
              <a:gd name="connsiteX7" fmla="*/ 911301 w 4402901"/>
              <a:gd name="connsiteY7" fmla="*/ 1673992 h 1994253"/>
              <a:gd name="connsiteX8" fmla="*/ 919237 w 4402901"/>
              <a:gd name="connsiteY8" fmla="*/ 1994253 h 1994253"/>
              <a:gd name="connsiteX9" fmla="*/ 534162 w 4402901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4095 h 1995509"/>
              <a:gd name="connsiteX1" fmla="*/ 167956 w 4425474"/>
              <a:gd name="connsiteY1" fmla="*/ 1342922 h 1995509"/>
              <a:gd name="connsiteX2" fmla="*/ 26812 w 4425474"/>
              <a:gd name="connsiteY2" fmla="*/ 503982 h 1995509"/>
              <a:gd name="connsiteX3" fmla="*/ 680438 w 4425474"/>
              <a:gd name="connsiteY3" fmla="*/ 98944 h 1995509"/>
              <a:gd name="connsiteX4" fmla="*/ 3889024 w 4425474"/>
              <a:gd name="connsiteY4" fmla="*/ 63665 h 1995509"/>
              <a:gd name="connsiteX5" fmla="*/ 4417640 w 4425474"/>
              <a:gd name="connsiteY5" fmla="*/ 838901 h 1995509"/>
              <a:gd name="connsiteX6" fmla="*/ 3883092 w 4425474"/>
              <a:gd name="connsiteY6" fmla="*/ 1660877 h 1995509"/>
              <a:gd name="connsiteX7" fmla="*/ 933874 w 4425474"/>
              <a:gd name="connsiteY7" fmla="*/ 1675248 h 1995509"/>
              <a:gd name="connsiteX8" fmla="*/ 941810 w 4425474"/>
              <a:gd name="connsiteY8" fmla="*/ 1995509 h 1995509"/>
              <a:gd name="connsiteX9" fmla="*/ 556735 w 4425474"/>
              <a:gd name="connsiteY9" fmla="*/ 1654095 h 1995509"/>
              <a:gd name="connsiteX0" fmla="*/ 556735 w 4425474"/>
              <a:gd name="connsiteY0" fmla="*/ 1655129 h 1996543"/>
              <a:gd name="connsiteX1" fmla="*/ 167956 w 4425474"/>
              <a:gd name="connsiteY1" fmla="*/ 1343956 h 1996543"/>
              <a:gd name="connsiteX2" fmla="*/ 26812 w 4425474"/>
              <a:gd name="connsiteY2" fmla="*/ 505016 h 1996543"/>
              <a:gd name="connsiteX3" fmla="*/ 680438 w 4425474"/>
              <a:gd name="connsiteY3" fmla="*/ 99978 h 1996543"/>
              <a:gd name="connsiteX4" fmla="*/ 3889024 w 4425474"/>
              <a:gd name="connsiteY4" fmla="*/ 64699 h 1996543"/>
              <a:gd name="connsiteX5" fmla="*/ 4417640 w 4425474"/>
              <a:gd name="connsiteY5" fmla="*/ 839935 h 1996543"/>
              <a:gd name="connsiteX6" fmla="*/ 3883092 w 4425474"/>
              <a:gd name="connsiteY6" fmla="*/ 1661911 h 1996543"/>
              <a:gd name="connsiteX7" fmla="*/ 933874 w 4425474"/>
              <a:gd name="connsiteY7" fmla="*/ 1676282 h 1996543"/>
              <a:gd name="connsiteX8" fmla="*/ 941810 w 4425474"/>
              <a:gd name="connsiteY8" fmla="*/ 1996543 h 1996543"/>
              <a:gd name="connsiteX9" fmla="*/ 556735 w 4425474"/>
              <a:gd name="connsiteY9" fmla="*/ 1655129 h 1996543"/>
              <a:gd name="connsiteX0" fmla="*/ 550979 w 4421752"/>
              <a:gd name="connsiteY0" fmla="*/ 1650230 h 1991644"/>
              <a:gd name="connsiteX1" fmla="*/ 162200 w 4421752"/>
              <a:gd name="connsiteY1" fmla="*/ 1339057 h 1991644"/>
              <a:gd name="connsiteX2" fmla="*/ 21056 w 4421752"/>
              <a:gd name="connsiteY2" fmla="*/ 500117 h 1991644"/>
              <a:gd name="connsiteX3" fmla="*/ 587675 w 4421752"/>
              <a:gd name="connsiteY3" fmla="*/ 108032 h 1991644"/>
              <a:gd name="connsiteX4" fmla="*/ 3883268 w 4421752"/>
              <a:gd name="connsiteY4" fmla="*/ 59800 h 1991644"/>
              <a:gd name="connsiteX5" fmla="*/ 4411884 w 4421752"/>
              <a:gd name="connsiteY5" fmla="*/ 835036 h 1991644"/>
              <a:gd name="connsiteX6" fmla="*/ 3877336 w 4421752"/>
              <a:gd name="connsiteY6" fmla="*/ 1657012 h 1991644"/>
              <a:gd name="connsiteX7" fmla="*/ 928118 w 4421752"/>
              <a:gd name="connsiteY7" fmla="*/ 1671383 h 1991644"/>
              <a:gd name="connsiteX8" fmla="*/ 936054 w 4421752"/>
              <a:gd name="connsiteY8" fmla="*/ 1991644 h 1991644"/>
              <a:gd name="connsiteX9" fmla="*/ 550979 w 4421752"/>
              <a:gd name="connsiteY9" fmla="*/ 1650230 h 1991644"/>
              <a:gd name="connsiteX0" fmla="*/ 550979 w 4423181"/>
              <a:gd name="connsiteY0" fmla="*/ 1701894 h 2043308"/>
              <a:gd name="connsiteX1" fmla="*/ 162200 w 4423181"/>
              <a:gd name="connsiteY1" fmla="*/ 1390721 h 2043308"/>
              <a:gd name="connsiteX2" fmla="*/ 21056 w 4423181"/>
              <a:gd name="connsiteY2" fmla="*/ 551781 h 2043308"/>
              <a:gd name="connsiteX3" fmla="*/ 587675 w 4423181"/>
              <a:gd name="connsiteY3" fmla="*/ 159696 h 2043308"/>
              <a:gd name="connsiteX4" fmla="*/ 3883268 w 4423181"/>
              <a:gd name="connsiteY4" fmla="*/ 111464 h 2043308"/>
              <a:gd name="connsiteX5" fmla="*/ 4411884 w 4423181"/>
              <a:gd name="connsiteY5" fmla="*/ 886700 h 2043308"/>
              <a:gd name="connsiteX6" fmla="*/ 3877336 w 4423181"/>
              <a:gd name="connsiteY6" fmla="*/ 1708676 h 2043308"/>
              <a:gd name="connsiteX7" fmla="*/ 928118 w 4423181"/>
              <a:gd name="connsiteY7" fmla="*/ 1723047 h 2043308"/>
              <a:gd name="connsiteX8" fmla="*/ 936054 w 4423181"/>
              <a:gd name="connsiteY8" fmla="*/ 2043308 h 2043308"/>
              <a:gd name="connsiteX9" fmla="*/ 550979 w 4423181"/>
              <a:gd name="connsiteY9" fmla="*/ 1701894 h 2043308"/>
              <a:gd name="connsiteX0" fmla="*/ 550979 w 4416703"/>
              <a:gd name="connsiteY0" fmla="*/ 1724338 h 2065752"/>
              <a:gd name="connsiteX1" fmla="*/ 162200 w 4416703"/>
              <a:gd name="connsiteY1" fmla="*/ 1413165 h 2065752"/>
              <a:gd name="connsiteX2" fmla="*/ 21056 w 4416703"/>
              <a:gd name="connsiteY2" fmla="*/ 574225 h 2065752"/>
              <a:gd name="connsiteX3" fmla="*/ 587675 w 4416703"/>
              <a:gd name="connsiteY3" fmla="*/ 182140 h 2065752"/>
              <a:gd name="connsiteX4" fmla="*/ 3836784 w 4416703"/>
              <a:gd name="connsiteY4" fmla="*/ 102710 h 2065752"/>
              <a:gd name="connsiteX5" fmla="*/ 4411884 w 4416703"/>
              <a:gd name="connsiteY5" fmla="*/ 909144 h 2065752"/>
              <a:gd name="connsiteX6" fmla="*/ 3877336 w 4416703"/>
              <a:gd name="connsiteY6" fmla="*/ 1731120 h 2065752"/>
              <a:gd name="connsiteX7" fmla="*/ 928118 w 4416703"/>
              <a:gd name="connsiteY7" fmla="*/ 1745491 h 2065752"/>
              <a:gd name="connsiteX8" fmla="*/ 936054 w 4416703"/>
              <a:gd name="connsiteY8" fmla="*/ 2065752 h 2065752"/>
              <a:gd name="connsiteX9" fmla="*/ 550979 w 4416703"/>
              <a:gd name="connsiteY9" fmla="*/ 1724338 h 2065752"/>
              <a:gd name="connsiteX0" fmla="*/ 560106 w 4423497"/>
              <a:gd name="connsiteY0" fmla="*/ 1682522 h 2023936"/>
              <a:gd name="connsiteX1" fmla="*/ 171327 w 4423497"/>
              <a:gd name="connsiteY1" fmla="*/ 1371349 h 2023936"/>
              <a:gd name="connsiteX2" fmla="*/ 30183 w 4423497"/>
              <a:gd name="connsiteY2" fmla="*/ 532409 h 2023936"/>
              <a:gd name="connsiteX3" fmla="*/ 733796 w 4423497"/>
              <a:gd name="connsiteY3" fmla="*/ 110109 h 2023936"/>
              <a:gd name="connsiteX4" fmla="*/ 3845911 w 4423497"/>
              <a:gd name="connsiteY4" fmla="*/ 60894 h 2023936"/>
              <a:gd name="connsiteX5" fmla="*/ 4421011 w 4423497"/>
              <a:gd name="connsiteY5" fmla="*/ 867328 h 2023936"/>
              <a:gd name="connsiteX6" fmla="*/ 3886463 w 4423497"/>
              <a:gd name="connsiteY6" fmla="*/ 1689304 h 2023936"/>
              <a:gd name="connsiteX7" fmla="*/ 937245 w 4423497"/>
              <a:gd name="connsiteY7" fmla="*/ 1703675 h 2023936"/>
              <a:gd name="connsiteX8" fmla="*/ 945181 w 4423497"/>
              <a:gd name="connsiteY8" fmla="*/ 2023936 h 2023936"/>
              <a:gd name="connsiteX9" fmla="*/ 560106 w 4423497"/>
              <a:gd name="connsiteY9" fmla="*/ 1682522 h 2023936"/>
              <a:gd name="connsiteX0" fmla="*/ 563605 w 4426572"/>
              <a:gd name="connsiteY0" fmla="*/ 1726456 h 2067870"/>
              <a:gd name="connsiteX1" fmla="*/ 174826 w 4426572"/>
              <a:gd name="connsiteY1" fmla="*/ 1415283 h 2067870"/>
              <a:gd name="connsiteX2" fmla="*/ 33682 w 4426572"/>
              <a:gd name="connsiteY2" fmla="*/ 576343 h 2067870"/>
              <a:gd name="connsiteX3" fmla="*/ 788618 w 4426572"/>
              <a:gd name="connsiteY3" fmla="*/ 60926 h 2067870"/>
              <a:gd name="connsiteX4" fmla="*/ 3849410 w 4426572"/>
              <a:gd name="connsiteY4" fmla="*/ 104828 h 2067870"/>
              <a:gd name="connsiteX5" fmla="*/ 4424510 w 4426572"/>
              <a:gd name="connsiteY5" fmla="*/ 911262 h 2067870"/>
              <a:gd name="connsiteX6" fmla="*/ 3889962 w 4426572"/>
              <a:gd name="connsiteY6" fmla="*/ 1733238 h 2067870"/>
              <a:gd name="connsiteX7" fmla="*/ 940744 w 4426572"/>
              <a:gd name="connsiteY7" fmla="*/ 1747609 h 2067870"/>
              <a:gd name="connsiteX8" fmla="*/ 948680 w 4426572"/>
              <a:gd name="connsiteY8" fmla="*/ 2067870 h 2067870"/>
              <a:gd name="connsiteX9" fmla="*/ 563605 w 4426572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4281 w 4427247"/>
              <a:gd name="connsiteY0" fmla="*/ 1726456 h 2067870"/>
              <a:gd name="connsiteX1" fmla="*/ 172251 w 4427247"/>
              <a:gd name="connsiteY1" fmla="*/ 1374183 h 2067870"/>
              <a:gd name="connsiteX2" fmla="*/ 34358 w 4427247"/>
              <a:gd name="connsiteY2" fmla="*/ 576343 h 2067870"/>
              <a:gd name="connsiteX3" fmla="*/ 789294 w 4427247"/>
              <a:gd name="connsiteY3" fmla="*/ 60926 h 2067870"/>
              <a:gd name="connsiteX4" fmla="*/ 3850086 w 4427247"/>
              <a:gd name="connsiteY4" fmla="*/ 104828 h 2067870"/>
              <a:gd name="connsiteX5" fmla="*/ 4425186 w 4427247"/>
              <a:gd name="connsiteY5" fmla="*/ 911262 h 2067870"/>
              <a:gd name="connsiteX6" fmla="*/ 3570165 w 4427247"/>
              <a:gd name="connsiteY6" fmla="*/ 1762468 h 2067870"/>
              <a:gd name="connsiteX7" fmla="*/ 941420 w 4427247"/>
              <a:gd name="connsiteY7" fmla="*/ 1747609 h 2067870"/>
              <a:gd name="connsiteX8" fmla="*/ 949356 w 4427247"/>
              <a:gd name="connsiteY8" fmla="*/ 2067870 h 2067870"/>
              <a:gd name="connsiteX9" fmla="*/ 564281 w 4427247"/>
              <a:gd name="connsiteY9" fmla="*/ 1726456 h 2067870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941420 w 4427247"/>
              <a:gd name="connsiteY7" fmla="*/ 1762471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1156249 w 4427247"/>
              <a:gd name="connsiteY7" fmla="*/ 1788819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116439"/>
              <a:gd name="connsiteX1" fmla="*/ 172251 w 4427247"/>
              <a:gd name="connsiteY1" fmla="*/ 1389045 h 2116439"/>
              <a:gd name="connsiteX2" fmla="*/ 34358 w 4427247"/>
              <a:gd name="connsiteY2" fmla="*/ 591205 h 2116439"/>
              <a:gd name="connsiteX3" fmla="*/ 789294 w 4427247"/>
              <a:gd name="connsiteY3" fmla="*/ 75788 h 2116439"/>
              <a:gd name="connsiteX4" fmla="*/ 3850086 w 4427247"/>
              <a:gd name="connsiteY4" fmla="*/ 119690 h 2116439"/>
              <a:gd name="connsiteX5" fmla="*/ 4425186 w 4427247"/>
              <a:gd name="connsiteY5" fmla="*/ 926124 h 2116439"/>
              <a:gd name="connsiteX6" fmla="*/ 3570165 w 4427247"/>
              <a:gd name="connsiteY6" fmla="*/ 1777330 h 2116439"/>
              <a:gd name="connsiteX7" fmla="*/ 1156249 w 4427247"/>
              <a:gd name="connsiteY7" fmla="*/ 1788819 h 2116439"/>
              <a:gd name="connsiteX8" fmla="*/ 1157432 w 4427247"/>
              <a:gd name="connsiteY8" fmla="*/ 2116439 h 2116439"/>
              <a:gd name="connsiteX9" fmla="*/ 564281 w 4427247"/>
              <a:gd name="connsiteY9" fmla="*/ 1741318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28763"/>
              <a:gd name="connsiteY0" fmla="*/ 1751186 h 2116439"/>
              <a:gd name="connsiteX1" fmla="*/ 175828 w 4428763"/>
              <a:gd name="connsiteY1" fmla="*/ 1389045 h 2116439"/>
              <a:gd name="connsiteX2" fmla="*/ 37935 w 4428763"/>
              <a:gd name="connsiteY2" fmla="*/ 591205 h 2116439"/>
              <a:gd name="connsiteX3" fmla="*/ 792871 w 4428763"/>
              <a:gd name="connsiteY3" fmla="*/ 75788 h 2116439"/>
              <a:gd name="connsiteX4" fmla="*/ 3853663 w 4428763"/>
              <a:gd name="connsiteY4" fmla="*/ 119690 h 2116439"/>
              <a:gd name="connsiteX5" fmla="*/ 4428763 w 4428763"/>
              <a:gd name="connsiteY5" fmla="*/ 926124 h 2116439"/>
              <a:gd name="connsiteX6" fmla="*/ 3573742 w 4428763"/>
              <a:gd name="connsiteY6" fmla="*/ 1777330 h 2116439"/>
              <a:gd name="connsiteX7" fmla="*/ 1159826 w 4428763"/>
              <a:gd name="connsiteY7" fmla="*/ 1788819 h 2116439"/>
              <a:gd name="connsiteX8" fmla="*/ 1161009 w 4428763"/>
              <a:gd name="connsiteY8" fmla="*/ 2116439 h 2116439"/>
              <a:gd name="connsiteX9" fmla="*/ 722695 w 4428763"/>
              <a:gd name="connsiteY9" fmla="*/ 1751186 h 2116439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8763" h="2102473">
                <a:moveTo>
                  <a:pt x="722695" y="1737220"/>
                </a:moveTo>
                <a:cubicBezTo>
                  <a:pt x="541817" y="1663774"/>
                  <a:pt x="289955" y="1568409"/>
                  <a:pt x="175828" y="1375079"/>
                </a:cubicBezTo>
                <a:cubicBezTo>
                  <a:pt x="61701" y="1181749"/>
                  <a:pt x="-64905" y="796115"/>
                  <a:pt x="37935" y="577239"/>
                </a:cubicBezTo>
                <a:cubicBezTo>
                  <a:pt x="140775" y="358363"/>
                  <a:pt x="162043" y="140692"/>
                  <a:pt x="792871" y="61822"/>
                </a:cubicBezTo>
                <a:cubicBezTo>
                  <a:pt x="1423699" y="-17048"/>
                  <a:pt x="3216921" y="-37702"/>
                  <a:pt x="3822903" y="104021"/>
                </a:cubicBezTo>
                <a:cubicBezTo>
                  <a:pt x="4428885" y="245744"/>
                  <a:pt x="4416953" y="658639"/>
                  <a:pt x="4428763" y="912158"/>
                </a:cubicBezTo>
                <a:cubicBezTo>
                  <a:pt x="4404194" y="1365424"/>
                  <a:pt x="4118565" y="1619581"/>
                  <a:pt x="3573742" y="1763364"/>
                </a:cubicBezTo>
                <a:cubicBezTo>
                  <a:pt x="3028919" y="1907147"/>
                  <a:pt x="1313245" y="1816204"/>
                  <a:pt x="1159826" y="1774853"/>
                </a:cubicBezTo>
                <a:cubicBezTo>
                  <a:pt x="1098295" y="1880771"/>
                  <a:pt x="1112279" y="1894673"/>
                  <a:pt x="1161009" y="2102473"/>
                </a:cubicBezTo>
                <a:cubicBezTo>
                  <a:pt x="929550" y="1950845"/>
                  <a:pt x="722695" y="1737220"/>
                  <a:pt x="722695" y="1737220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9256" y="623429"/>
            <a:ext cx="5036457" cy="128292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100"/>
              <a:t>Les Etats de la matière et forces intermoléculaires</a:t>
            </a:r>
            <a:endParaRPr lang="en-US" sz="410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FBE8679-CB21-4876-82EA-4D4D5D4BC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97424">
            <a:off x="496549" y="410803"/>
            <a:ext cx="5522001" cy="2792916"/>
          </a:xfrm>
          <a:custGeom>
            <a:avLst/>
            <a:gdLst>
              <a:gd name="connsiteX0" fmla="*/ 891379 w 4662985"/>
              <a:gd name="connsiteY0" fmla="*/ 1591181 h 1931508"/>
              <a:gd name="connsiteX1" fmla="*/ 126235 w 4662985"/>
              <a:gd name="connsiteY1" fmla="*/ 1242280 h 1931508"/>
              <a:gd name="connsiteX2" fmla="*/ 8887 w 4662985"/>
              <a:gd name="connsiteY2" fmla="*/ 549241 h 1931508"/>
              <a:gd name="connsiteX3" fmla="*/ 481994 w 4662985"/>
              <a:gd name="connsiteY3" fmla="*/ 38891 h 1931508"/>
              <a:gd name="connsiteX4" fmla="*/ 4176837 w 4662985"/>
              <a:gd name="connsiteY4" fmla="*/ 108043 h 1931508"/>
              <a:gd name="connsiteX5" fmla="*/ 4661945 w 4662985"/>
              <a:gd name="connsiteY5" fmla="*/ 598104 h 1931508"/>
              <a:gd name="connsiteX6" fmla="*/ 4354479 w 4662985"/>
              <a:gd name="connsiteY6" fmla="*/ 1472118 h 1931508"/>
              <a:gd name="connsiteX7" fmla="*/ 1274188 w 4662985"/>
              <a:gd name="connsiteY7" fmla="*/ 1591276 h 1931508"/>
              <a:gd name="connsiteX8" fmla="*/ 896713 w 4662985"/>
              <a:gd name="connsiteY8" fmla="*/ 1931509 h 1931508"/>
              <a:gd name="connsiteX9" fmla="*/ 891379 w 4662985"/>
              <a:gd name="connsiteY9" fmla="*/ 1591181 h 1931508"/>
              <a:gd name="connsiteX0" fmla="*/ 891157 w 4662763"/>
              <a:gd name="connsiteY0" fmla="*/ 1591181 h 1931509"/>
              <a:gd name="connsiteX1" fmla="*/ 215888 w 4662763"/>
              <a:gd name="connsiteY1" fmla="*/ 1252973 h 1931509"/>
              <a:gd name="connsiteX2" fmla="*/ 8665 w 4662763"/>
              <a:gd name="connsiteY2" fmla="*/ 549241 h 1931509"/>
              <a:gd name="connsiteX3" fmla="*/ 481772 w 4662763"/>
              <a:gd name="connsiteY3" fmla="*/ 38891 h 1931509"/>
              <a:gd name="connsiteX4" fmla="*/ 4176615 w 4662763"/>
              <a:gd name="connsiteY4" fmla="*/ 108043 h 1931509"/>
              <a:gd name="connsiteX5" fmla="*/ 4661723 w 4662763"/>
              <a:gd name="connsiteY5" fmla="*/ 598104 h 1931509"/>
              <a:gd name="connsiteX6" fmla="*/ 4354257 w 4662763"/>
              <a:gd name="connsiteY6" fmla="*/ 1472118 h 1931509"/>
              <a:gd name="connsiteX7" fmla="*/ 1273966 w 4662763"/>
              <a:gd name="connsiteY7" fmla="*/ 1591276 h 1931509"/>
              <a:gd name="connsiteX8" fmla="*/ 896491 w 4662763"/>
              <a:gd name="connsiteY8" fmla="*/ 1931509 h 1931509"/>
              <a:gd name="connsiteX9" fmla="*/ 891157 w 4662763"/>
              <a:gd name="connsiteY9" fmla="*/ 1591181 h 1931509"/>
              <a:gd name="connsiteX0" fmla="*/ 893955 w 4665561"/>
              <a:gd name="connsiteY0" fmla="*/ 1591181 h 1931509"/>
              <a:gd name="connsiteX1" fmla="*/ 218686 w 4665561"/>
              <a:gd name="connsiteY1" fmla="*/ 1252973 h 1931509"/>
              <a:gd name="connsiteX2" fmla="*/ 11463 w 4665561"/>
              <a:gd name="connsiteY2" fmla="*/ 549241 h 1931509"/>
              <a:gd name="connsiteX3" fmla="*/ 484570 w 4665561"/>
              <a:gd name="connsiteY3" fmla="*/ 38891 h 1931509"/>
              <a:gd name="connsiteX4" fmla="*/ 4179413 w 4665561"/>
              <a:gd name="connsiteY4" fmla="*/ 108043 h 1931509"/>
              <a:gd name="connsiteX5" fmla="*/ 4664521 w 4665561"/>
              <a:gd name="connsiteY5" fmla="*/ 598104 h 1931509"/>
              <a:gd name="connsiteX6" fmla="*/ 4357055 w 4665561"/>
              <a:gd name="connsiteY6" fmla="*/ 1472118 h 1931509"/>
              <a:gd name="connsiteX7" fmla="*/ 1276764 w 4665561"/>
              <a:gd name="connsiteY7" fmla="*/ 1591276 h 1931509"/>
              <a:gd name="connsiteX8" fmla="*/ 899289 w 4665561"/>
              <a:gd name="connsiteY8" fmla="*/ 1931509 h 1931509"/>
              <a:gd name="connsiteX9" fmla="*/ 893955 w 4665561"/>
              <a:gd name="connsiteY9" fmla="*/ 1591181 h 1931509"/>
              <a:gd name="connsiteX0" fmla="*/ 882812 w 4654418"/>
              <a:gd name="connsiteY0" fmla="*/ 1591181 h 1931509"/>
              <a:gd name="connsiteX1" fmla="*/ 409762 w 4654418"/>
              <a:gd name="connsiteY1" fmla="*/ 1317128 h 1931509"/>
              <a:gd name="connsiteX2" fmla="*/ 320 w 4654418"/>
              <a:gd name="connsiteY2" fmla="*/ 549241 h 1931509"/>
              <a:gd name="connsiteX3" fmla="*/ 473427 w 4654418"/>
              <a:gd name="connsiteY3" fmla="*/ 38891 h 1931509"/>
              <a:gd name="connsiteX4" fmla="*/ 4168270 w 4654418"/>
              <a:gd name="connsiteY4" fmla="*/ 108043 h 1931509"/>
              <a:gd name="connsiteX5" fmla="*/ 4653378 w 4654418"/>
              <a:gd name="connsiteY5" fmla="*/ 598104 h 1931509"/>
              <a:gd name="connsiteX6" fmla="*/ 4345912 w 4654418"/>
              <a:gd name="connsiteY6" fmla="*/ 1472118 h 1931509"/>
              <a:gd name="connsiteX7" fmla="*/ 1265621 w 4654418"/>
              <a:gd name="connsiteY7" fmla="*/ 1591276 h 1931509"/>
              <a:gd name="connsiteX8" fmla="*/ 888146 w 4654418"/>
              <a:gd name="connsiteY8" fmla="*/ 1931509 h 1931509"/>
              <a:gd name="connsiteX9" fmla="*/ 882812 w 4654418"/>
              <a:gd name="connsiteY9" fmla="*/ 1591181 h 1931509"/>
              <a:gd name="connsiteX0" fmla="*/ 721472 w 4493078"/>
              <a:gd name="connsiteY0" fmla="*/ 1576074 h 1916402"/>
              <a:gd name="connsiteX1" fmla="*/ 248422 w 4493078"/>
              <a:gd name="connsiteY1" fmla="*/ 1302021 h 1916402"/>
              <a:gd name="connsiteX2" fmla="*/ 198481 w 4493078"/>
              <a:gd name="connsiteY2" fmla="*/ 544828 h 1916402"/>
              <a:gd name="connsiteX3" fmla="*/ 312087 w 4493078"/>
              <a:gd name="connsiteY3" fmla="*/ 23784 h 1916402"/>
              <a:gd name="connsiteX4" fmla="*/ 4006930 w 4493078"/>
              <a:gd name="connsiteY4" fmla="*/ 92936 h 1916402"/>
              <a:gd name="connsiteX5" fmla="*/ 4492038 w 4493078"/>
              <a:gd name="connsiteY5" fmla="*/ 582997 h 1916402"/>
              <a:gd name="connsiteX6" fmla="*/ 4184572 w 4493078"/>
              <a:gd name="connsiteY6" fmla="*/ 1457011 h 1916402"/>
              <a:gd name="connsiteX7" fmla="*/ 1104281 w 4493078"/>
              <a:gd name="connsiteY7" fmla="*/ 1576169 h 1916402"/>
              <a:gd name="connsiteX8" fmla="*/ 726806 w 4493078"/>
              <a:gd name="connsiteY8" fmla="*/ 1916402 h 1916402"/>
              <a:gd name="connsiteX9" fmla="*/ 721472 w 4493078"/>
              <a:gd name="connsiteY9" fmla="*/ 1576074 h 1916402"/>
              <a:gd name="connsiteX0" fmla="*/ 571898 w 4363378"/>
              <a:gd name="connsiteY0" fmla="*/ 1544826 h 1885154"/>
              <a:gd name="connsiteX1" fmla="*/ 98848 w 4363378"/>
              <a:gd name="connsiteY1" fmla="*/ 1270773 h 1885154"/>
              <a:gd name="connsiteX2" fmla="*/ 48907 w 4363378"/>
              <a:gd name="connsiteY2" fmla="*/ 513580 h 1885154"/>
              <a:gd name="connsiteX3" fmla="*/ 668060 w 4363378"/>
              <a:gd name="connsiteY3" fmla="*/ 56691 h 1885154"/>
              <a:gd name="connsiteX4" fmla="*/ 3857356 w 4363378"/>
              <a:gd name="connsiteY4" fmla="*/ 61688 h 1885154"/>
              <a:gd name="connsiteX5" fmla="*/ 4342464 w 4363378"/>
              <a:gd name="connsiteY5" fmla="*/ 551749 h 1885154"/>
              <a:gd name="connsiteX6" fmla="*/ 4034998 w 4363378"/>
              <a:gd name="connsiteY6" fmla="*/ 1425763 h 1885154"/>
              <a:gd name="connsiteX7" fmla="*/ 954707 w 4363378"/>
              <a:gd name="connsiteY7" fmla="*/ 1544921 h 1885154"/>
              <a:gd name="connsiteX8" fmla="*/ 577232 w 4363378"/>
              <a:gd name="connsiteY8" fmla="*/ 1885154 h 1885154"/>
              <a:gd name="connsiteX9" fmla="*/ 571898 w 4363378"/>
              <a:gd name="connsiteY9" fmla="*/ 1544826 h 1885154"/>
              <a:gd name="connsiteX0" fmla="*/ 571898 w 4363379"/>
              <a:gd name="connsiteY0" fmla="*/ 1544826 h 1885154"/>
              <a:gd name="connsiteX1" fmla="*/ 98848 w 4363379"/>
              <a:gd name="connsiteY1" fmla="*/ 1270773 h 1885154"/>
              <a:gd name="connsiteX2" fmla="*/ 48907 w 4363379"/>
              <a:gd name="connsiteY2" fmla="*/ 513580 h 1885154"/>
              <a:gd name="connsiteX3" fmla="*/ 668060 w 4363379"/>
              <a:gd name="connsiteY3" fmla="*/ 56691 h 1885154"/>
              <a:gd name="connsiteX4" fmla="*/ 3857356 w 4363379"/>
              <a:gd name="connsiteY4" fmla="*/ 61688 h 1885154"/>
              <a:gd name="connsiteX5" fmla="*/ 4342464 w 4363379"/>
              <a:gd name="connsiteY5" fmla="*/ 551749 h 1885154"/>
              <a:gd name="connsiteX6" fmla="*/ 4034998 w 4363379"/>
              <a:gd name="connsiteY6" fmla="*/ 1425763 h 1885154"/>
              <a:gd name="connsiteX7" fmla="*/ 954707 w 4363379"/>
              <a:gd name="connsiteY7" fmla="*/ 1544921 h 1885154"/>
              <a:gd name="connsiteX8" fmla="*/ 577232 w 4363379"/>
              <a:gd name="connsiteY8" fmla="*/ 1885154 h 1885154"/>
              <a:gd name="connsiteX9" fmla="*/ 571898 w 4363379"/>
              <a:gd name="connsiteY9" fmla="*/ 1544826 h 1885154"/>
              <a:gd name="connsiteX0" fmla="*/ 577456 w 4368937"/>
              <a:gd name="connsiteY0" fmla="*/ 1544826 h 1885154"/>
              <a:gd name="connsiteX1" fmla="*/ 104406 w 4368937"/>
              <a:gd name="connsiteY1" fmla="*/ 1270773 h 1885154"/>
              <a:gd name="connsiteX2" fmla="*/ 54465 w 4368937"/>
              <a:gd name="connsiteY2" fmla="*/ 513580 h 1885154"/>
              <a:gd name="connsiteX3" fmla="*/ 673618 w 4368937"/>
              <a:gd name="connsiteY3" fmla="*/ 56691 h 1885154"/>
              <a:gd name="connsiteX4" fmla="*/ 3862914 w 4368937"/>
              <a:gd name="connsiteY4" fmla="*/ 61688 h 1885154"/>
              <a:gd name="connsiteX5" fmla="*/ 4348022 w 4368937"/>
              <a:gd name="connsiteY5" fmla="*/ 551749 h 1885154"/>
              <a:gd name="connsiteX6" fmla="*/ 4040556 w 4368937"/>
              <a:gd name="connsiteY6" fmla="*/ 1425763 h 1885154"/>
              <a:gd name="connsiteX7" fmla="*/ 960265 w 4368937"/>
              <a:gd name="connsiteY7" fmla="*/ 1544921 h 1885154"/>
              <a:gd name="connsiteX8" fmla="*/ 582790 w 4368937"/>
              <a:gd name="connsiteY8" fmla="*/ 1885154 h 1885154"/>
              <a:gd name="connsiteX9" fmla="*/ 577456 w 4368937"/>
              <a:gd name="connsiteY9" fmla="*/ 1544826 h 1885154"/>
              <a:gd name="connsiteX0" fmla="*/ 558214 w 4349695"/>
              <a:gd name="connsiteY0" fmla="*/ 1544826 h 1885154"/>
              <a:gd name="connsiteX1" fmla="*/ 141335 w 4349695"/>
              <a:gd name="connsiteY1" fmla="*/ 1249388 h 1885154"/>
              <a:gd name="connsiteX2" fmla="*/ 35223 w 4349695"/>
              <a:gd name="connsiteY2" fmla="*/ 513580 h 1885154"/>
              <a:gd name="connsiteX3" fmla="*/ 654376 w 4349695"/>
              <a:gd name="connsiteY3" fmla="*/ 56691 h 1885154"/>
              <a:gd name="connsiteX4" fmla="*/ 3843672 w 4349695"/>
              <a:gd name="connsiteY4" fmla="*/ 61688 h 1885154"/>
              <a:gd name="connsiteX5" fmla="*/ 4328780 w 4349695"/>
              <a:gd name="connsiteY5" fmla="*/ 551749 h 1885154"/>
              <a:gd name="connsiteX6" fmla="*/ 4021314 w 4349695"/>
              <a:gd name="connsiteY6" fmla="*/ 1425763 h 1885154"/>
              <a:gd name="connsiteX7" fmla="*/ 941023 w 4349695"/>
              <a:gd name="connsiteY7" fmla="*/ 1544921 h 1885154"/>
              <a:gd name="connsiteX8" fmla="*/ 563548 w 4349695"/>
              <a:gd name="connsiteY8" fmla="*/ 1885154 h 1885154"/>
              <a:gd name="connsiteX9" fmla="*/ 558214 w 4349695"/>
              <a:gd name="connsiteY9" fmla="*/ 1544826 h 1885154"/>
              <a:gd name="connsiteX0" fmla="*/ 533956 w 4325437"/>
              <a:gd name="connsiteY0" fmla="*/ 1544826 h 1885154"/>
              <a:gd name="connsiteX1" fmla="*/ 117077 w 4325437"/>
              <a:gd name="connsiteY1" fmla="*/ 1249388 h 1885154"/>
              <a:gd name="connsiteX2" fmla="*/ 10965 w 4325437"/>
              <a:gd name="connsiteY2" fmla="*/ 513580 h 1885154"/>
              <a:gd name="connsiteX3" fmla="*/ 630118 w 4325437"/>
              <a:gd name="connsiteY3" fmla="*/ 56691 h 1885154"/>
              <a:gd name="connsiteX4" fmla="*/ 3819414 w 4325437"/>
              <a:gd name="connsiteY4" fmla="*/ 61688 h 1885154"/>
              <a:gd name="connsiteX5" fmla="*/ 4304522 w 4325437"/>
              <a:gd name="connsiteY5" fmla="*/ 551749 h 1885154"/>
              <a:gd name="connsiteX6" fmla="*/ 3997056 w 4325437"/>
              <a:gd name="connsiteY6" fmla="*/ 1425763 h 1885154"/>
              <a:gd name="connsiteX7" fmla="*/ 916765 w 4325437"/>
              <a:gd name="connsiteY7" fmla="*/ 1544921 h 1885154"/>
              <a:gd name="connsiteX8" fmla="*/ 539290 w 4325437"/>
              <a:gd name="connsiteY8" fmla="*/ 1885154 h 1885154"/>
              <a:gd name="connsiteX9" fmla="*/ 533956 w 4325437"/>
              <a:gd name="connsiteY9" fmla="*/ 1544826 h 1885154"/>
              <a:gd name="connsiteX0" fmla="*/ 541936 w 4333417"/>
              <a:gd name="connsiteY0" fmla="*/ 1542160 h 1882488"/>
              <a:gd name="connsiteX1" fmla="*/ 125057 w 4333417"/>
              <a:gd name="connsiteY1" fmla="*/ 1246722 h 1882488"/>
              <a:gd name="connsiteX2" fmla="*/ 7711 w 4333417"/>
              <a:gd name="connsiteY2" fmla="*/ 468144 h 1882488"/>
              <a:gd name="connsiteX3" fmla="*/ 638098 w 4333417"/>
              <a:gd name="connsiteY3" fmla="*/ 54025 h 1882488"/>
              <a:gd name="connsiteX4" fmla="*/ 3827394 w 4333417"/>
              <a:gd name="connsiteY4" fmla="*/ 59022 h 1882488"/>
              <a:gd name="connsiteX5" fmla="*/ 4312502 w 4333417"/>
              <a:gd name="connsiteY5" fmla="*/ 549083 h 1882488"/>
              <a:gd name="connsiteX6" fmla="*/ 4005036 w 4333417"/>
              <a:gd name="connsiteY6" fmla="*/ 1423097 h 1882488"/>
              <a:gd name="connsiteX7" fmla="*/ 924745 w 4333417"/>
              <a:gd name="connsiteY7" fmla="*/ 1542255 h 1882488"/>
              <a:gd name="connsiteX8" fmla="*/ 547270 w 4333417"/>
              <a:gd name="connsiteY8" fmla="*/ 1882488 h 1882488"/>
              <a:gd name="connsiteX9" fmla="*/ 541936 w 4333417"/>
              <a:gd name="connsiteY9" fmla="*/ 1542160 h 1882488"/>
              <a:gd name="connsiteX0" fmla="*/ 541936 w 4388134"/>
              <a:gd name="connsiteY0" fmla="*/ 1552672 h 1893000"/>
              <a:gd name="connsiteX1" fmla="*/ 125057 w 4388134"/>
              <a:gd name="connsiteY1" fmla="*/ 1257234 h 1893000"/>
              <a:gd name="connsiteX2" fmla="*/ 7711 w 4388134"/>
              <a:gd name="connsiteY2" fmla="*/ 478656 h 1893000"/>
              <a:gd name="connsiteX3" fmla="*/ 638098 w 4388134"/>
              <a:gd name="connsiteY3" fmla="*/ 64537 h 1893000"/>
              <a:gd name="connsiteX4" fmla="*/ 3827394 w 4388134"/>
              <a:gd name="connsiteY4" fmla="*/ 69534 h 1893000"/>
              <a:gd name="connsiteX5" fmla="*/ 4357440 w 4388134"/>
              <a:gd name="connsiteY5" fmla="*/ 719981 h 1893000"/>
              <a:gd name="connsiteX6" fmla="*/ 4005036 w 4388134"/>
              <a:gd name="connsiteY6" fmla="*/ 1433609 h 1893000"/>
              <a:gd name="connsiteX7" fmla="*/ 924745 w 4388134"/>
              <a:gd name="connsiteY7" fmla="*/ 1552767 h 1893000"/>
              <a:gd name="connsiteX8" fmla="*/ 547270 w 4388134"/>
              <a:gd name="connsiteY8" fmla="*/ 1893000 h 1893000"/>
              <a:gd name="connsiteX9" fmla="*/ 541936 w 4388134"/>
              <a:gd name="connsiteY9" fmla="*/ 1552672 h 1893000"/>
              <a:gd name="connsiteX0" fmla="*/ 541936 w 4371319"/>
              <a:gd name="connsiteY0" fmla="*/ 1552672 h 1893000"/>
              <a:gd name="connsiteX1" fmla="*/ 125057 w 4371319"/>
              <a:gd name="connsiteY1" fmla="*/ 1257234 h 1893000"/>
              <a:gd name="connsiteX2" fmla="*/ 7711 w 4371319"/>
              <a:gd name="connsiteY2" fmla="*/ 478656 h 1893000"/>
              <a:gd name="connsiteX3" fmla="*/ 638098 w 4371319"/>
              <a:gd name="connsiteY3" fmla="*/ 64537 h 1893000"/>
              <a:gd name="connsiteX4" fmla="*/ 3827394 w 4371319"/>
              <a:gd name="connsiteY4" fmla="*/ 69534 h 1893000"/>
              <a:gd name="connsiteX5" fmla="*/ 4357440 w 4371319"/>
              <a:gd name="connsiteY5" fmla="*/ 719981 h 1893000"/>
              <a:gd name="connsiteX6" fmla="*/ 4005036 w 4371319"/>
              <a:gd name="connsiteY6" fmla="*/ 1433609 h 1893000"/>
              <a:gd name="connsiteX7" fmla="*/ 924745 w 4371319"/>
              <a:gd name="connsiteY7" fmla="*/ 1552767 h 1893000"/>
              <a:gd name="connsiteX8" fmla="*/ 547270 w 4371319"/>
              <a:gd name="connsiteY8" fmla="*/ 1893000 h 1893000"/>
              <a:gd name="connsiteX9" fmla="*/ 541936 w 4371319"/>
              <a:gd name="connsiteY9" fmla="*/ 1552672 h 1893000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5036 w 4371319"/>
              <a:gd name="connsiteY6" fmla="*/ 1433609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3373 w 4371319"/>
              <a:gd name="connsiteY6" fmla="*/ 1412283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2709"/>
              <a:gd name="connsiteY0" fmla="*/ 1574600 h 1882850"/>
              <a:gd name="connsiteX1" fmla="*/ 125057 w 4372709"/>
              <a:gd name="connsiteY1" fmla="*/ 1279162 h 1882850"/>
              <a:gd name="connsiteX2" fmla="*/ 7711 w 4372709"/>
              <a:gd name="connsiteY2" fmla="*/ 500584 h 1882850"/>
              <a:gd name="connsiteX3" fmla="*/ 638098 w 4372709"/>
              <a:gd name="connsiteY3" fmla="*/ 86465 h 1882850"/>
              <a:gd name="connsiteX4" fmla="*/ 3836101 w 4372709"/>
              <a:gd name="connsiteY4" fmla="*/ 58680 h 1882850"/>
              <a:gd name="connsiteX5" fmla="*/ 4357440 w 4372709"/>
              <a:gd name="connsiteY5" fmla="*/ 741909 h 1882850"/>
              <a:gd name="connsiteX6" fmla="*/ 4003373 w 4372709"/>
              <a:gd name="connsiteY6" fmla="*/ 1434211 h 1882850"/>
              <a:gd name="connsiteX7" fmla="*/ 924745 w 4372709"/>
              <a:gd name="connsiteY7" fmla="*/ 1574695 h 1882850"/>
              <a:gd name="connsiteX8" fmla="*/ 513567 w 4372709"/>
              <a:gd name="connsiteY8" fmla="*/ 1882850 h 1882850"/>
              <a:gd name="connsiteX9" fmla="*/ 541936 w 4372709"/>
              <a:gd name="connsiteY9" fmla="*/ 1574600 h 1882850"/>
              <a:gd name="connsiteX0" fmla="*/ 596079 w 4426852"/>
              <a:gd name="connsiteY0" fmla="*/ 1574294 h 1882544"/>
              <a:gd name="connsiteX1" fmla="*/ 179200 w 4426852"/>
              <a:gd name="connsiteY1" fmla="*/ 1278856 h 1882544"/>
              <a:gd name="connsiteX2" fmla="*/ 5005 w 4426852"/>
              <a:gd name="connsiteY2" fmla="*/ 493573 h 1882544"/>
              <a:gd name="connsiteX3" fmla="*/ 692241 w 4426852"/>
              <a:gd name="connsiteY3" fmla="*/ 86159 h 1882544"/>
              <a:gd name="connsiteX4" fmla="*/ 3890244 w 4426852"/>
              <a:gd name="connsiteY4" fmla="*/ 58374 h 1882544"/>
              <a:gd name="connsiteX5" fmla="*/ 4411583 w 4426852"/>
              <a:gd name="connsiteY5" fmla="*/ 741603 h 1882544"/>
              <a:gd name="connsiteX6" fmla="*/ 4057516 w 4426852"/>
              <a:gd name="connsiteY6" fmla="*/ 1433905 h 1882544"/>
              <a:gd name="connsiteX7" fmla="*/ 978888 w 4426852"/>
              <a:gd name="connsiteY7" fmla="*/ 1574389 h 1882544"/>
              <a:gd name="connsiteX8" fmla="*/ 567710 w 4426852"/>
              <a:gd name="connsiteY8" fmla="*/ 1882544 h 1882544"/>
              <a:gd name="connsiteX9" fmla="*/ 596079 w 4426852"/>
              <a:gd name="connsiteY9" fmla="*/ 1574294 h 1882544"/>
              <a:gd name="connsiteX0" fmla="*/ 614119 w 4445340"/>
              <a:gd name="connsiteY0" fmla="*/ 1619631 h 1927881"/>
              <a:gd name="connsiteX1" fmla="*/ 197240 w 4445340"/>
              <a:gd name="connsiteY1" fmla="*/ 1324193 h 1927881"/>
              <a:gd name="connsiteX2" fmla="*/ 23045 w 4445340"/>
              <a:gd name="connsiteY2" fmla="*/ 538910 h 1927881"/>
              <a:gd name="connsiteX3" fmla="*/ 692421 w 4445340"/>
              <a:gd name="connsiteY3" fmla="*/ 46983 h 1927881"/>
              <a:gd name="connsiteX4" fmla="*/ 3908284 w 4445340"/>
              <a:gd name="connsiteY4" fmla="*/ 103711 h 1927881"/>
              <a:gd name="connsiteX5" fmla="*/ 4429623 w 4445340"/>
              <a:gd name="connsiteY5" fmla="*/ 786940 h 1927881"/>
              <a:gd name="connsiteX6" fmla="*/ 4075556 w 4445340"/>
              <a:gd name="connsiteY6" fmla="*/ 1479242 h 1927881"/>
              <a:gd name="connsiteX7" fmla="*/ 996928 w 4445340"/>
              <a:gd name="connsiteY7" fmla="*/ 1619726 h 1927881"/>
              <a:gd name="connsiteX8" fmla="*/ 585750 w 4445340"/>
              <a:gd name="connsiteY8" fmla="*/ 1927881 h 1927881"/>
              <a:gd name="connsiteX9" fmla="*/ 614119 w 4445340"/>
              <a:gd name="connsiteY9" fmla="*/ 1619631 h 1927881"/>
              <a:gd name="connsiteX0" fmla="*/ 595113 w 4426334"/>
              <a:gd name="connsiteY0" fmla="*/ 1619631 h 1927881"/>
              <a:gd name="connsiteX1" fmla="*/ 178234 w 4426334"/>
              <a:gd name="connsiteY1" fmla="*/ 1324193 h 1927881"/>
              <a:gd name="connsiteX2" fmla="*/ 4039 w 4426334"/>
              <a:gd name="connsiteY2" fmla="*/ 538910 h 1927881"/>
              <a:gd name="connsiteX3" fmla="*/ 673415 w 4426334"/>
              <a:gd name="connsiteY3" fmla="*/ 46983 h 1927881"/>
              <a:gd name="connsiteX4" fmla="*/ 3889278 w 4426334"/>
              <a:gd name="connsiteY4" fmla="*/ 103711 h 1927881"/>
              <a:gd name="connsiteX5" fmla="*/ 4410617 w 4426334"/>
              <a:gd name="connsiteY5" fmla="*/ 786940 h 1927881"/>
              <a:gd name="connsiteX6" fmla="*/ 4056550 w 4426334"/>
              <a:gd name="connsiteY6" fmla="*/ 1479242 h 1927881"/>
              <a:gd name="connsiteX7" fmla="*/ 977922 w 4426334"/>
              <a:gd name="connsiteY7" fmla="*/ 1619726 h 1927881"/>
              <a:gd name="connsiteX8" fmla="*/ 566744 w 4426334"/>
              <a:gd name="connsiteY8" fmla="*/ 1927881 h 1927881"/>
              <a:gd name="connsiteX9" fmla="*/ 595113 w 4426334"/>
              <a:gd name="connsiteY9" fmla="*/ 1619631 h 1927881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38498 h 1946748"/>
              <a:gd name="connsiteX1" fmla="*/ 162953 w 4410649"/>
              <a:gd name="connsiteY1" fmla="*/ 1343060 h 1946748"/>
              <a:gd name="connsiteX2" fmla="*/ 4508 w 4410649"/>
              <a:gd name="connsiteY2" fmla="*/ 470888 h 1946748"/>
              <a:gd name="connsiteX3" fmla="*/ 658134 w 4410649"/>
              <a:gd name="connsiteY3" fmla="*/ 65850 h 1946748"/>
              <a:gd name="connsiteX4" fmla="*/ 3871596 w 4410649"/>
              <a:gd name="connsiteY4" fmla="*/ 92219 h 1946748"/>
              <a:gd name="connsiteX5" fmla="*/ 4395336 w 4410649"/>
              <a:gd name="connsiteY5" fmla="*/ 805807 h 1946748"/>
              <a:gd name="connsiteX6" fmla="*/ 4041269 w 4410649"/>
              <a:gd name="connsiteY6" fmla="*/ 1498109 h 1946748"/>
              <a:gd name="connsiteX7" fmla="*/ 962641 w 4410649"/>
              <a:gd name="connsiteY7" fmla="*/ 1638593 h 1946748"/>
              <a:gd name="connsiteX8" fmla="*/ 551463 w 4410649"/>
              <a:gd name="connsiteY8" fmla="*/ 1946748 h 1946748"/>
              <a:gd name="connsiteX9" fmla="*/ 579832 w 4410649"/>
              <a:gd name="connsiteY9" fmla="*/ 1638498 h 194674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28152"/>
              <a:gd name="connsiteY0" fmla="*/ 1638498 h 1966993"/>
              <a:gd name="connsiteX1" fmla="*/ 162953 w 4428152"/>
              <a:gd name="connsiteY1" fmla="*/ 1343060 h 1966993"/>
              <a:gd name="connsiteX2" fmla="*/ 4508 w 4428152"/>
              <a:gd name="connsiteY2" fmla="*/ 470888 h 1966993"/>
              <a:gd name="connsiteX3" fmla="*/ 658134 w 4428152"/>
              <a:gd name="connsiteY3" fmla="*/ 65850 h 1966993"/>
              <a:gd name="connsiteX4" fmla="*/ 3871596 w 4428152"/>
              <a:gd name="connsiteY4" fmla="*/ 92219 h 1966993"/>
              <a:gd name="connsiteX5" fmla="*/ 4395336 w 4428152"/>
              <a:gd name="connsiteY5" fmla="*/ 805807 h 1966993"/>
              <a:gd name="connsiteX6" fmla="*/ 4041269 w 4428152"/>
              <a:gd name="connsiteY6" fmla="*/ 1498109 h 1966993"/>
              <a:gd name="connsiteX7" fmla="*/ 911570 w 4428152"/>
              <a:gd name="connsiteY7" fmla="*/ 1642154 h 1966993"/>
              <a:gd name="connsiteX8" fmla="*/ 853844 w 4428152"/>
              <a:gd name="connsiteY8" fmla="*/ 1966993 h 1966993"/>
              <a:gd name="connsiteX9" fmla="*/ 579832 w 4428152"/>
              <a:gd name="connsiteY9" fmla="*/ 1638498 h 1966993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03897"/>
              <a:gd name="connsiteY0" fmla="*/ 1638498 h 1962415"/>
              <a:gd name="connsiteX1" fmla="*/ 162953 w 4403897"/>
              <a:gd name="connsiteY1" fmla="*/ 1343060 h 1962415"/>
              <a:gd name="connsiteX2" fmla="*/ 4508 w 4403897"/>
              <a:gd name="connsiteY2" fmla="*/ 470888 h 1962415"/>
              <a:gd name="connsiteX3" fmla="*/ 658134 w 4403897"/>
              <a:gd name="connsiteY3" fmla="*/ 65850 h 1962415"/>
              <a:gd name="connsiteX4" fmla="*/ 3871596 w 4403897"/>
              <a:gd name="connsiteY4" fmla="*/ 92219 h 1962415"/>
              <a:gd name="connsiteX5" fmla="*/ 4395336 w 4403897"/>
              <a:gd name="connsiteY5" fmla="*/ 805807 h 1962415"/>
              <a:gd name="connsiteX6" fmla="*/ 4041269 w 4403897"/>
              <a:gd name="connsiteY6" fmla="*/ 1498109 h 1962415"/>
              <a:gd name="connsiteX7" fmla="*/ 911570 w 4403897"/>
              <a:gd name="connsiteY7" fmla="*/ 1642154 h 1962415"/>
              <a:gd name="connsiteX8" fmla="*/ 919506 w 4403897"/>
              <a:gd name="connsiteY8" fmla="*/ 1962415 h 1962415"/>
              <a:gd name="connsiteX9" fmla="*/ 579832 w 4403897"/>
              <a:gd name="connsiteY9" fmla="*/ 1638498 h 1962415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4041269 w 4403170"/>
              <a:gd name="connsiteY6" fmla="*/ 1529947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7252 w 4403170"/>
              <a:gd name="connsiteY6" fmla="*/ 1555855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4291 w 4403170"/>
              <a:gd name="connsiteY6" fmla="*/ 1611163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34162 w 4402901"/>
              <a:gd name="connsiteY0" fmla="*/ 1652839 h 1994253"/>
              <a:gd name="connsiteX1" fmla="*/ 162684 w 4402901"/>
              <a:gd name="connsiteY1" fmla="*/ 1374898 h 1994253"/>
              <a:gd name="connsiteX2" fmla="*/ 4239 w 4402901"/>
              <a:gd name="connsiteY2" fmla="*/ 502726 h 1994253"/>
              <a:gd name="connsiteX3" fmla="*/ 657865 w 4402901"/>
              <a:gd name="connsiteY3" fmla="*/ 97688 h 1994253"/>
              <a:gd name="connsiteX4" fmla="*/ 3866451 w 4402901"/>
              <a:gd name="connsiteY4" fmla="*/ 62409 h 1994253"/>
              <a:gd name="connsiteX5" fmla="*/ 4395067 w 4402901"/>
              <a:gd name="connsiteY5" fmla="*/ 837645 h 1994253"/>
              <a:gd name="connsiteX6" fmla="*/ 3860519 w 4402901"/>
              <a:gd name="connsiteY6" fmla="*/ 1659621 h 1994253"/>
              <a:gd name="connsiteX7" fmla="*/ 911301 w 4402901"/>
              <a:gd name="connsiteY7" fmla="*/ 1673992 h 1994253"/>
              <a:gd name="connsiteX8" fmla="*/ 919237 w 4402901"/>
              <a:gd name="connsiteY8" fmla="*/ 1994253 h 1994253"/>
              <a:gd name="connsiteX9" fmla="*/ 534162 w 4402901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4095 h 1995509"/>
              <a:gd name="connsiteX1" fmla="*/ 167956 w 4425474"/>
              <a:gd name="connsiteY1" fmla="*/ 1342922 h 1995509"/>
              <a:gd name="connsiteX2" fmla="*/ 26812 w 4425474"/>
              <a:gd name="connsiteY2" fmla="*/ 503982 h 1995509"/>
              <a:gd name="connsiteX3" fmla="*/ 680438 w 4425474"/>
              <a:gd name="connsiteY3" fmla="*/ 98944 h 1995509"/>
              <a:gd name="connsiteX4" fmla="*/ 3889024 w 4425474"/>
              <a:gd name="connsiteY4" fmla="*/ 63665 h 1995509"/>
              <a:gd name="connsiteX5" fmla="*/ 4417640 w 4425474"/>
              <a:gd name="connsiteY5" fmla="*/ 838901 h 1995509"/>
              <a:gd name="connsiteX6" fmla="*/ 3883092 w 4425474"/>
              <a:gd name="connsiteY6" fmla="*/ 1660877 h 1995509"/>
              <a:gd name="connsiteX7" fmla="*/ 933874 w 4425474"/>
              <a:gd name="connsiteY7" fmla="*/ 1675248 h 1995509"/>
              <a:gd name="connsiteX8" fmla="*/ 941810 w 4425474"/>
              <a:gd name="connsiteY8" fmla="*/ 1995509 h 1995509"/>
              <a:gd name="connsiteX9" fmla="*/ 556735 w 4425474"/>
              <a:gd name="connsiteY9" fmla="*/ 1654095 h 1995509"/>
              <a:gd name="connsiteX0" fmla="*/ 556735 w 4425474"/>
              <a:gd name="connsiteY0" fmla="*/ 1655129 h 1996543"/>
              <a:gd name="connsiteX1" fmla="*/ 167956 w 4425474"/>
              <a:gd name="connsiteY1" fmla="*/ 1343956 h 1996543"/>
              <a:gd name="connsiteX2" fmla="*/ 26812 w 4425474"/>
              <a:gd name="connsiteY2" fmla="*/ 505016 h 1996543"/>
              <a:gd name="connsiteX3" fmla="*/ 680438 w 4425474"/>
              <a:gd name="connsiteY3" fmla="*/ 99978 h 1996543"/>
              <a:gd name="connsiteX4" fmla="*/ 3889024 w 4425474"/>
              <a:gd name="connsiteY4" fmla="*/ 64699 h 1996543"/>
              <a:gd name="connsiteX5" fmla="*/ 4417640 w 4425474"/>
              <a:gd name="connsiteY5" fmla="*/ 839935 h 1996543"/>
              <a:gd name="connsiteX6" fmla="*/ 3883092 w 4425474"/>
              <a:gd name="connsiteY6" fmla="*/ 1661911 h 1996543"/>
              <a:gd name="connsiteX7" fmla="*/ 933874 w 4425474"/>
              <a:gd name="connsiteY7" fmla="*/ 1676282 h 1996543"/>
              <a:gd name="connsiteX8" fmla="*/ 941810 w 4425474"/>
              <a:gd name="connsiteY8" fmla="*/ 1996543 h 1996543"/>
              <a:gd name="connsiteX9" fmla="*/ 556735 w 4425474"/>
              <a:gd name="connsiteY9" fmla="*/ 1655129 h 1996543"/>
              <a:gd name="connsiteX0" fmla="*/ 550979 w 4421752"/>
              <a:gd name="connsiteY0" fmla="*/ 1650230 h 1991644"/>
              <a:gd name="connsiteX1" fmla="*/ 162200 w 4421752"/>
              <a:gd name="connsiteY1" fmla="*/ 1339057 h 1991644"/>
              <a:gd name="connsiteX2" fmla="*/ 21056 w 4421752"/>
              <a:gd name="connsiteY2" fmla="*/ 500117 h 1991644"/>
              <a:gd name="connsiteX3" fmla="*/ 587675 w 4421752"/>
              <a:gd name="connsiteY3" fmla="*/ 108032 h 1991644"/>
              <a:gd name="connsiteX4" fmla="*/ 3883268 w 4421752"/>
              <a:gd name="connsiteY4" fmla="*/ 59800 h 1991644"/>
              <a:gd name="connsiteX5" fmla="*/ 4411884 w 4421752"/>
              <a:gd name="connsiteY5" fmla="*/ 835036 h 1991644"/>
              <a:gd name="connsiteX6" fmla="*/ 3877336 w 4421752"/>
              <a:gd name="connsiteY6" fmla="*/ 1657012 h 1991644"/>
              <a:gd name="connsiteX7" fmla="*/ 928118 w 4421752"/>
              <a:gd name="connsiteY7" fmla="*/ 1671383 h 1991644"/>
              <a:gd name="connsiteX8" fmla="*/ 936054 w 4421752"/>
              <a:gd name="connsiteY8" fmla="*/ 1991644 h 1991644"/>
              <a:gd name="connsiteX9" fmla="*/ 550979 w 4421752"/>
              <a:gd name="connsiteY9" fmla="*/ 1650230 h 1991644"/>
              <a:gd name="connsiteX0" fmla="*/ 550979 w 4423181"/>
              <a:gd name="connsiteY0" fmla="*/ 1701894 h 2043308"/>
              <a:gd name="connsiteX1" fmla="*/ 162200 w 4423181"/>
              <a:gd name="connsiteY1" fmla="*/ 1390721 h 2043308"/>
              <a:gd name="connsiteX2" fmla="*/ 21056 w 4423181"/>
              <a:gd name="connsiteY2" fmla="*/ 551781 h 2043308"/>
              <a:gd name="connsiteX3" fmla="*/ 587675 w 4423181"/>
              <a:gd name="connsiteY3" fmla="*/ 159696 h 2043308"/>
              <a:gd name="connsiteX4" fmla="*/ 3883268 w 4423181"/>
              <a:gd name="connsiteY4" fmla="*/ 111464 h 2043308"/>
              <a:gd name="connsiteX5" fmla="*/ 4411884 w 4423181"/>
              <a:gd name="connsiteY5" fmla="*/ 886700 h 2043308"/>
              <a:gd name="connsiteX6" fmla="*/ 3877336 w 4423181"/>
              <a:gd name="connsiteY6" fmla="*/ 1708676 h 2043308"/>
              <a:gd name="connsiteX7" fmla="*/ 928118 w 4423181"/>
              <a:gd name="connsiteY7" fmla="*/ 1723047 h 2043308"/>
              <a:gd name="connsiteX8" fmla="*/ 936054 w 4423181"/>
              <a:gd name="connsiteY8" fmla="*/ 2043308 h 2043308"/>
              <a:gd name="connsiteX9" fmla="*/ 550979 w 4423181"/>
              <a:gd name="connsiteY9" fmla="*/ 1701894 h 2043308"/>
              <a:gd name="connsiteX0" fmla="*/ 550979 w 4416703"/>
              <a:gd name="connsiteY0" fmla="*/ 1724338 h 2065752"/>
              <a:gd name="connsiteX1" fmla="*/ 162200 w 4416703"/>
              <a:gd name="connsiteY1" fmla="*/ 1413165 h 2065752"/>
              <a:gd name="connsiteX2" fmla="*/ 21056 w 4416703"/>
              <a:gd name="connsiteY2" fmla="*/ 574225 h 2065752"/>
              <a:gd name="connsiteX3" fmla="*/ 587675 w 4416703"/>
              <a:gd name="connsiteY3" fmla="*/ 182140 h 2065752"/>
              <a:gd name="connsiteX4" fmla="*/ 3836784 w 4416703"/>
              <a:gd name="connsiteY4" fmla="*/ 102710 h 2065752"/>
              <a:gd name="connsiteX5" fmla="*/ 4411884 w 4416703"/>
              <a:gd name="connsiteY5" fmla="*/ 909144 h 2065752"/>
              <a:gd name="connsiteX6" fmla="*/ 3877336 w 4416703"/>
              <a:gd name="connsiteY6" fmla="*/ 1731120 h 2065752"/>
              <a:gd name="connsiteX7" fmla="*/ 928118 w 4416703"/>
              <a:gd name="connsiteY7" fmla="*/ 1745491 h 2065752"/>
              <a:gd name="connsiteX8" fmla="*/ 936054 w 4416703"/>
              <a:gd name="connsiteY8" fmla="*/ 2065752 h 2065752"/>
              <a:gd name="connsiteX9" fmla="*/ 550979 w 4416703"/>
              <a:gd name="connsiteY9" fmla="*/ 1724338 h 2065752"/>
              <a:gd name="connsiteX0" fmla="*/ 560106 w 4423497"/>
              <a:gd name="connsiteY0" fmla="*/ 1682522 h 2023936"/>
              <a:gd name="connsiteX1" fmla="*/ 171327 w 4423497"/>
              <a:gd name="connsiteY1" fmla="*/ 1371349 h 2023936"/>
              <a:gd name="connsiteX2" fmla="*/ 30183 w 4423497"/>
              <a:gd name="connsiteY2" fmla="*/ 532409 h 2023936"/>
              <a:gd name="connsiteX3" fmla="*/ 733796 w 4423497"/>
              <a:gd name="connsiteY3" fmla="*/ 110109 h 2023936"/>
              <a:gd name="connsiteX4" fmla="*/ 3845911 w 4423497"/>
              <a:gd name="connsiteY4" fmla="*/ 60894 h 2023936"/>
              <a:gd name="connsiteX5" fmla="*/ 4421011 w 4423497"/>
              <a:gd name="connsiteY5" fmla="*/ 867328 h 2023936"/>
              <a:gd name="connsiteX6" fmla="*/ 3886463 w 4423497"/>
              <a:gd name="connsiteY6" fmla="*/ 1689304 h 2023936"/>
              <a:gd name="connsiteX7" fmla="*/ 937245 w 4423497"/>
              <a:gd name="connsiteY7" fmla="*/ 1703675 h 2023936"/>
              <a:gd name="connsiteX8" fmla="*/ 945181 w 4423497"/>
              <a:gd name="connsiteY8" fmla="*/ 2023936 h 2023936"/>
              <a:gd name="connsiteX9" fmla="*/ 560106 w 4423497"/>
              <a:gd name="connsiteY9" fmla="*/ 1682522 h 2023936"/>
              <a:gd name="connsiteX0" fmla="*/ 563605 w 4426572"/>
              <a:gd name="connsiteY0" fmla="*/ 1726456 h 2067870"/>
              <a:gd name="connsiteX1" fmla="*/ 174826 w 4426572"/>
              <a:gd name="connsiteY1" fmla="*/ 1415283 h 2067870"/>
              <a:gd name="connsiteX2" fmla="*/ 33682 w 4426572"/>
              <a:gd name="connsiteY2" fmla="*/ 576343 h 2067870"/>
              <a:gd name="connsiteX3" fmla="*/ 788618 w 4426572"/>
              <a:gd name="connsiteY3" fmla="*/ 60926 h 2067870"/>
              <a:gd name="connsiteX4" fmla="*/ 3849410 w 4426572"/>
              <a:gd name="connsiteY4" fmla="*/ 104828 h 2067870"/>
              <a:gd name="connsiteX5" fmla="*/ 4424510 w 4426572"/>
              <a:gd name="connsiteY5" fmla="*/ 911262 h 2067870"/>
              <a:gd name="connsiteX6" fmla="*/ 3889962 w 4426572"/>
              <a:gd name="connsiteY6" fmla="*/ 1733238 h 2067870"/>
              <a:gd name="connsiteX7" fmla="*/ 940744 w 4426572"/>
              <a:gd name="connsiteY7" fmla="*/ 1747609 h 2067870"/>
              <a:gd name="connsiteX8" fmla="*/ 948680 w 4426572"/>
              <a:gd name="connsiteY8" fmla="*/ 2067870 h 2067870"/>
              <a:gd name="connsiteX9" fmla="*/ 563605 w 4426572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4281 w 4427247"/>
              <a:gd name="connsiteY0" fmla="*/ 1726456 h 2067870"/>
              <a:gd name="connsiteX1" fmla="*/ 172251 w 4427247"/>
              <a:gd name="connsiteY1" fmla="*/ 1374183 h 2067870"/>
              <a:gd name="connsiteX2" fmla="*/ 34358 w 4427247"/>
              <a:gd name="connsiteY2" fmla="*/ 576343 h 2067870"/>
              <a:gd name="connsiteX3" fmla="*/ 789294 w 4427247"/>
              <a:gd name="connsiteY3" fmla="*/ 60926 h 2067870"/>
              <a:gd name="connsiteX4" fmla="*/ 3850086 w 4427247"/>
              <a:gd name="connsiteY4" fmla="*/ 104828 h 2067870"/>
              <a:gd name="connsiteX5" fmla="*/ 4425186 w 4427247"/>
              <a:gd name="connsiteY5" fmla="*/ 911262 h 2067870"/>
              <a:gd name="connsiteX6" fmla="*/ 3570165 w 4427247"/>
              <a:gd name="connsiteY6" fmla="*/ 1762468 h 2067870"/>
              <a:gd name="connsiteX7" fmla="*/ 941420 w 4427247"/>
              <a:gd name="connsiteY7" fmla="*/ 1747609 h 2067870"/>
              <a:gd name="connsiteX8" fmla="*/ 949356 w 4427247"/>
              <a:gd name="connsiteY8" fmla="*/ 2067870 h 2067870"/>
              <a:gd name="connsiteX9" fmla="*/ 564281 w 4427247"/>
              <a:gd name="connsiteY9" fmla="*/ 1726456 h 2067870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941420 w 4427247"/>
              <a:gd name="connsiteY7" fmla="*/ 1762471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1156249 w 4427247"/>
              <a:gd name="connsiteY7" fmla="*/ 1788819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116439"/>
              <a:gd name="connsiteX1" fmla="*/ 172251 w 4427247"/>
              <a:gd name="connsiteY1" fmla="*/ 1389045 h 2116439"/>
              <a:gd name="connsiteX2" fmla="*/ 34358 w 4427247"/>
              <a:gd name="connsiteY2" fmla="*/ 591205 h 2116439"/>
              <a:gd name="connsiteX3" fmla="*/ 789294 w 4427247"/>
              <a:gd name="connsiteY3" fmla="*/ 75788 h 2116439"/>
              <a:gd name="connsiteX4" fmla="*/ 3850086 w 4427247"/>
              <a:gd name="connsiteY4" fmla="*/ 119690 h 2116439"/>
              <a:gd name="connsiteX5" fmla="*/ 4425186 w 4427247"/>
              <a:gd name="connsiteY5" fmla="*/ 926124 h 2116439"/>
              <a:gd name="connsiteX6" fmla="*/ 3570165 w 4427247"/>
              <a:gd name="connsiteY6" fmla="*/ 1777330 h 2116439"/>
              <a:gd name="connsiteX7" fmla="*/ 1156249 w 4427247"/>
              <a:gd name="connsiteY7" fmla="*/ 1788819 h 2116439"/>
              <a:gd name="connsiteX8" fmla="*/ 1157432 w 4427247"/>
              <a:gd name="connsiteY8" fmla="*/ 2116439 h 2116439"/>
              <a:gd name="connsiteX9" fmla="*/ 564281 w 4427247"/>
              <a:gd name="connsiteY9" fmla="*/ 1741318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28763"/>
              <a:gd name="connsiteY0" fmla="*/ 1751186 h 2116439"/>
              <a:gd name="connsiteX1" fmla="*/ 175828 w 4428763"/>
              <a:gd name="connsiteY1" fmla="*/ 1389045 h 2116439"/>
              <a:gd name="connsiteX2" fmla="*/ 37935 w 4428763"/>
              <a:gd name="connsiteY2" fmla="*/ 591205 h 2116439"/>
              <a:gd name="connsiteX3" fmla="*/ 792871 w 4428763"/>
              <a:gd name="connsiteY3" fmla="*/ 75788 h 2116439"/>
              <a:gd name="connsiteX4" fmla="*/ 3853663 w 4428763"/>
              <a:gd name="connsiteY4" fmla="*/ 119690 h 2116439"/>
              <a:gd name="connsiteX5" fmla="*/ 4428763 w 4428763"/>
              <a:gd name="connsiteY5" fmla="*/ 926124 h 2116439"/>
              <a:gd name="connsiteX6" fmla="*/ 3573742 w 4428763"/>
              <a:gd name="connsiteY6" fmla="*/ 1777330 h 2116439"/>
              <a:gd name="connsiteX7" fmla="*/ 1159826 w 4428763"/>
              <a:gd name="connsiteY7" fmla="*/ 1788819 h 2116439"/>
              <a:gd name="connsiteX8" fmla="*/ 1161009 w 4428763"/>
              <a:gd name="connsiteY8" fmla="*/ 2116439 h 2116439"/>
              <a:gd name="connsiteX9" fmla="*/ 722695 w 4428763"/>
              <a:gd name="connsiteY9" fmla="*/ 1751186 h 2116439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8763" h="2102473">
                <a:moveTo>
                  <a:pt x="722695" y="1737220"/>
                </a:moveTo>
                <a:cubicBezTo>
                  <a:pt x="541817" y="1663774"/>
                  <a:pt x="289955" y="1568409"/>
                  <a:pt x="175828" y="1375079"/>
                </a:cubicBezTo>
                <a:cubicBezTo>
                  <a:pt x="61701" y="1181749"/>
                  <a:pt x="-64905" y="796115"/>
                  <a:pt x="37935" y="577239"/>
                </a:cubicBezTo>
                <a:cubicBezTo>
                  <a:pt x="140775" y="358363"/>
                  <a:pt x="162043" y="140692"/>
                  <a:pt x="792871" y="61822"/>
                </a:cubicBezTo>
                <a:cubicBezTo>
                  <a:pt x="1423699" y="-17048"/>
                  <a:pt x="3216921" y="-37702"/>
                  <a:pt x="3822903" y="104021"/>
                </a:cubicBezTo>
                <a:cubicBezTo>
                  <a:pt x="4428885" y="245744"/>
                  <a:pt x="4416953" y="658639"/>
                  <a:pt x="4428763" y="912158"/>
                </a:cubicBezTo>
                <a:cubicBezTo>
                  <a:pt x="4404194" y="1365424"/>
                  <a:pt x="4118565" y="1619581"/>
                  <a:pt x="3573742" y="1763364"/>
                </a:cubicBezTo>
                <a:cubicBezTo>
                  <a:pt x="3028919" y="1907147"/>
                  <a:pt x="1313245" y="1816204"/>
                  <a:pt x="1159826" y="1774853"/>
                </a:cubicBezTo>
                <a:cubicBezTo>
                  <a:pt x="1098295" y="1880771"/>
                  <a:pt x="1112279" y="1894673"/>
                  <a:pt x="1161009" y="2102473"/>
                </a:cubicBezTo>
                <a:cubicBezTo>
                  <a:pt x="929550" y="1950845"/>
                  <a:pt x="722695" y="1737220"/>
                  <a:pt x="722695" y="1737220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6FB0F23-3B45-4057-92D7-60A175991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70941-899F-D8A4-1788-915A02F6A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40" y="4670830"/>
            <a:ext cx="10658121" cy="9851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953613-5A5A-4383-B8C2-6A202946F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4291217"/>
          </a:xfrm>
          <a:custGeom>
            <a:avLst/>
            <a:gdLst>
              <a:gd name="connsiteX0" fmla="*/ 11939278 w 12192000"/>
              <a:gd name="connsiteY0" fmla="*/ 4505678 h 4505788"/>
              <a:gd name="connsiteX1" fmla="*/ 11424827 w 12192000"/>
              <a:gd name="connsiteY1" fmla="*/ 4495007 h 4505788"/>
              <a:gd name="connsiteX2" fmla="*/ 10611484 w 12192000"/>
              <a:gd name="connsiteY2" fmla="*/ 4501297 h 4505788"/>
              <a:gd name="connsiteX3" fmla="*/ 1537138 w 12192000"/>
              <a:gd name="connsiteY3" fmla="*/ 4479019 h 4505788"/>
              <a:gd name="connsiteX4" fmla="*/ 113174 w 12192000"/>
              <a:gd name="connsiteY4" fmla="*/ 4461702 h 4505788"/>
              <a:gd name="connsiteX5" fmla="*/ 0 w 12192000"/>
              <a:gd name="connsiteY5" fmla="*/ 4459468 h 4505788"/>
              <a:gd name="connsiteX6" fmla="*/ 0 w 12192000"/>
              <a:gd name="connsiteY6" fmla="*/ 0 h 4505788"/>
              <a:gd name="connsiteX7" fmla="*/ 12192000 w 12192000"/>
              <a:gd name="connsiteY7" fmla="*/ 0 h 4505788"/>
              <a:gd name="connsiteX8" fmla="*/ 12192000 w 12192000"/>
              <a:gd name="connsiteY8" fmla="*/ 4499412 h 4505788"/>
              <a:gd name="connsiteX9" fmla="*/ 12183330 w 12192000"/>
              <a:gd name="connsiteY9" fmla="*/ 4500309 h 4505788"/>
              <a:gd name="connsiteX10" fmla="*/ 11983621 w 12192000"/>
              <a:gd name="connsiteY10" fmla="*/ 4505604 h 4505788"/>
              <a:gd name="connsiteX11" fmla="*/ 11939278 w 12192000"/>
              <a:gd name="connsiteY11" fmla="*/ 4505678 h 450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505788">
                <a:moveTo>
                  <a:pt x="11939278" y="4505678"/>
                </a:moveTo>
                <a:cubicBezTo>
                  <a:pt x="11817135" y="4504551"/>
                  <a:pt x="11574433" y="4495156"/>
                  <a:pt x="11424827" y="4495007"/>
                </a:cubicBezTo>
                <a:cubicBezTo>
                  <a:pt x="11139862" y="4494723"/>
                  <a:pt x="10930345" y="4504998"/>
                  <a:pt x="10611484" y="4501297"/>
                </a:cubicBezTo>
                <a:cubicBezTo>
                  <a:pt x="8176893" y="4532664"/>
                  <a:pt x="4168459" y="4370065"/>
                  <a:pt x="1537138" y="4479019"/>
                </a:cubicBezTo>
                <a:cubicBezTo>
                  <a:pt x="755355" y="4495523"/>
                  <a:pt x="519578" y="4472425"/>
                  <a:pt x="113174" y="4461702"/>
                </a:cubicBezTo>
                <a:lnTo>
                  <a:pt x="0" y="4459468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499412"/>
                </a:lnTo>
                <a:lnTo>
                  <a:pt x="12183330" y="4500309"/>
                </a:lnTo>
                <a:cubicBezTo>
                  <a:pt x="12145326" y="4501926"/>
                  <a:pt x="12084089" y="4500034"/>
                  <a:pt x="11983621" y="4505604"/>
                </a:cubicBezTo>
                <a:cubicBezTo>
                  <a:pt x="11971715" y="4505831"/>
                  <a:pt x="11956727" y="4505839"/>
                  <a:pt x="11939278" y="4505678"/>
                </a:cubicBezTo>
                <a:close/>
              </a:path>
            </a:pathLst>
          </a:cu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0B5AFB6-001B-036A-18EB-BDD7578AB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209" y="1273126"/>
            <a:ext cx="11126076" cy="16967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604B9D-23D6-2DD6-6238-A5FE0EBD0130}"/>
              </a:ext>
            </a:extLst>
          </p:cNvPr>
          <p:cNvSpPr txBox="1"/>
          <p:nvPr/>
        </p:nvSpPr>
        <p:spPr>
          <a:xfrm>
            <a:off x="2013184" y="5192888"/>
            <a:ext cx="940740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spc="100" dirty="0">
                <a:latin typeface="+mj-lt"/>
                <a:ea typeface="+mj-ea"/>
                <a:cs typeface="+mj-cs"/>
              </a:rPr>
              <a:t>La liaison </a:t>
            </a:r>
            <a:r>
              <a:rPr lang="en-US" sz="4800" b="1" spc="100" dirty="0" err="1">
                <a:latin typeface="+mj-lt"/>
                <a:ea typeface="+mj-ea"/>
                <a:cs typeface="+mj-cs"/>
              </a:rPr>
              <a:t>hydrogène</a:t>
            </a:r>
            <a:r>
              <a:rPr lang="en-US" sz="4800" b="1" spc="100" dirty="0">
                <a:latin typeface="+mj-lt"/>
                <a:ea typeface="+mj-ea"/>
                <a:cs typeface="+mj-cs"/>
              </a:rPr>
              <a:t> (20-40 kJ/mol)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92E2710-6B77-7FC0-A558-2062D1A5C403}"/>
              </a:ext>
            </a:extLst>
          </p:cNvPr>
          <p:cNvSpPr txBox="1"/>
          <p:nvPr/>
        </p:nvSpPr>
        <p:spPr>
          <a:xfrm>
            <a:off x="1772816" y="1819469"/>
            <a:ext cx="14649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b="1" dirty="0"/>
              <a:t>A, B = O, N, F</a:t>
            </a:r>
          </a:p>
        </p:txBody>
      </p:sp>
    </p:spTree>
    <p:extLst>
      <p:ext uri="{BB962C8B-B14F-4D97-AF65-F5344CB8AC3E}">
        <p14:creationId xmlns:p14="http://schemas.microsoft.com/office/powerpoint/2010/main" val="3882687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5A7D1-4180-0F08-5606-AE3581799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+mj-lt"/>
                <a:cs typeface="+mj-lt"/>
              </a:rPr>
              <a:t>La liaison </a:t>
            </a:r>
            <a:r>
              <a:rPr lang="en-US" dirty="0" err="1">
                <a:ea typeface="+mj-lt"/>
                <a:cs typeface="+mj-lt"/>
              </a:rPr>
              <a:t>hydrogène</a:t>
            </a:r>
            <a:r>
              <a:rPr lang="en-US" dirty="0">
                <a:ea typeface="+mj-lt"/>
                <a:cs typeface="+mj-lt"/>
              </a:rPr>
              <a:t>: Application</a:t>
            </a:r>
            <a:br>
              <a:rPr lang="en-US" dirty="0">
                <a:ea typeface="+mj-lt"/>
                <a:cs typeface="+mj-lt"/>
              </a:rPr>
            </a:b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C28C936-68A2-7974-FA5A-142F899FDD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379318"/>
              </p:ext>
            </p:extLst>
          </p:nvPr>
        </p:nvGraphicFramePr>
        <p:xfrm>
          <a:off x="1044222" y="1646296"/>
          <a:ext cx="10464741" cy="202830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494963">
                  <a:extLst>
                    <a:ext uri="{9D8B030D-6E8A-4147-A177-3AD203B41FA5}">
                      <a16:colId xmlns:a16="http://schemas.microsoft.com/office/drawing/2014/main" val="2175149262"/>
                    </a:ext>
                  </a:extLst>
                </a:gridCol>
                <a:gridCol w="1494963">
                  <a:extLst>
                    <a:ext uri="{9D8B030D-6E8A-4147-A177-3AD203B41FA5}">
                      <a16:colId xmlns:a16="http://schemas.microsoft.com/office/drawing/2014/main" val="450966087"/>
                    </a:ext>
                  </a:extLst>
                </a:gridCol>
                <a:gridCol w="1494963">
                  <a:extLst>
                    <a:ext uri="{9D8B030D-6E8A-4147-A177-3AD203B41FA5}">
                      <a16:colId xmlns:a16="http://schemas.microsoft.com/office/drawing/2014/main" val="2110269725"/>
                    </a:ext>
                  </a:extLst>
                </a:gridCol>
                <a:gridCol w="1494963">
                  <a:extLst>
                    <a:ext uri="{9D8B030D-6E8A-4147-A177-3AD203B41FA5}">
                      <a16:colId xmlns:a16="http://schemas.microsoft.com/office/drawing/2014/main" val="3646479005"/>
                    </a:ext>
                  </a:extLst>
                </a:gridCol>
                <a:gridCol w="1494963">
                  <a:extLst>
                    <a:ext uri="{9D8B030D-6E8A-4147-A177-3AD203B41FA5}">
                      <a16:colId xmlns:a16="http://schemas.microsoft.com/office/drawing/2014/main" val="2436191559"/>
                    </a:ext>
                  </a:extLst>
                </a:gridCol>
                <a:gridCol w="1494963">
                  <a:extLst>
                    <a:ext uri="{9D8B030D-6E8A-4147-A177-3AD203B41FA5}">
                      <a16:colId xmlns:a16="http://schemas.microsoft.com/office/drawing/2014/main" val="797613020"/>
                    </a:ext>
                  </a:extLst>
                </a:gridCol>
                <a:gridCol w="1494963">
                  <a:extLst>
                    <a:ext uri="{9D8B030D-6E8A-4147-A177-3AD203B41FA5}">
                      <a16:colId xmlns:a16="http://schemas.microsoft.com/office/drawing/2014/main" val="73399171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</a:rPr>
                        <a:t>Période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Famille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</a:rPr>
                        <a:t>Va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err="1">
                          <a:solidFill>
                            <a:schemeClr val="bg1"/>
                          </a:solidFill>
                          <a:effectLst/>
                        </a:rPr>
                        <a:t>Téb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Famille </a:t>
                      </a:r>
                      <a:r>
                        <a:rPr lang="en-US" sz="2000" b="1" err="1">
                          <a:solidFill>
                            <a:schemeClr val="bg1"/>
                          </a:solidFill>
                          <a:effectLst/>
                        </a:rPr>
                        <a:t>VIa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err="1">
                          <a:solidFill>
                            <a:schemeClr val="bg1"/>
                          </a:solidFill>
                          <a:effectLst/>
                        </a:rPr>
                        <a:t>Téb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Famille </a:t>
                      </a:r>
                      <a:r>
                        <a:rPr lang="en-US" sz="2000" b="1" err="1">
                          <a:solidFill>
                            <a:schemeClr val="bg1"/>
                          </a:solidFill>
                          <a:effectLst/>
                        </a:rPr>
                        <a:t>VIIa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err="1">
                          <a:solidFill>
                            <a:schemeClr val="bg1"/>
                          </a:solidFill>
                          <a:effectLst/>
                        </a:rPr>
                        <a:t>Téb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0489723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n = 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NH</a:t>
                      </a:r>
                      <a:r>
                        <a:rPr lang="en-US" sz="2000" b="1" baseline="-25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-33°C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r>
                        <a:rPr lang="en-US" sz="2000" b="1" baseline="-25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100°C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HF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19°C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146183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n = 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PH</a:t>
                      </a:r>
                      <a:r>
                        <a:rPr lang="en-US" sz="2000" b="1" baseline="-25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-87°C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r>
                        <a:rPr lang="en-US" sz="2000" b="1" baseline="-25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-61°C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HCl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-84°C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5703106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n = 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AsH</a:t>
                      </a:r>
                      <a:r>
                        <a:rPr lang="en-US" sz="2000" b="1" baseline="-25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-55°C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r>
                        <a:rPr lang="en-US" sz="2000" b="1" baseline="-25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-42°C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HBr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-67°C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7108791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n = 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SbH</a:t>
                      </a:r>
                      <a:r>
                        <a:rPr lang="en-US" sz="2000" b="1" baseline="-25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-17°C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r>
                        <a:rPr lang="en-US" sz="2000" b="1" baseline="-25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-2°C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HI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-35°C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43410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EF39698-B5CE-F3B0-9D25-D192814B1863}"/>
              </a:ext>
            </a:extLst>
          </p:cNvPr>
          <p:cNvSpPr txBox="1"/>
          <p:nvPr/>
        </p:nvSpPr>
        <p:spPr>
          <a:xfrm>
            <a:off x="1394178" y="3915364"/>
            <a:ext cx="9572977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>
                <a:latin typeface="The Serif Hand"/>
                <a:cs typeface="Times New Roman"/>
              </a:rPr>
              <a:t>La liaison </a:t>
            </a:r>
            <a:r>
              <a:rPr lang="en-US" sz="2800" dirty="0" err="1">
                <a:latin typeface="The Serif Hand"/>
                <a:cs typeface="Times New Roman"/>
              </a:rPr>
              <a:t>hydrogène</a:t>
            </a:r>
            <a:r>
              <a:rPr lang="en-US" sz="2800" dirty="0">
                <a:latin typeface="The Serif Hand"/>
                <a:cs typeface="Times New Roman"/>
              </a:rPr>
              <a:t> </a:t>
            </a:r>
            <a:r>
              <a:rPr lang="en-US" sz="2800" dirty="0" err="1">
                <a:latin typeface="The Serif Hand"/>
                <a:cs typeface="Times New Roman"/>
              </a:rPr>
              <a:t>est</a:t>
            </a:r>
            <a:r>
              <a:rPr lang="en-US" sz="2800" dirty="0">
                <a:latin typeface="The Serif Hand"/>
                <a:cs typeface="Times New Roman"/>
              </a:rPr>
              <a:t> bien plus forte que les interactions </a:t>
            </a:r>
            <a:r>
              <a:rPr lang="en-US" sz="2800" dirty="0" err="1">
                <a:latin typeface="The Serif Hand"/>
                <a:cs typeface="Times New Roman"/>
              </a:rPr>
              <a:t>dipôle-dipôle</a:t>
            </a:r>
            <a:r>
              <a:rPr lang="en-US" sz="2800" dirty="0">
                <a:latin typeface="The Serif Hand"/>
                <a:cs typeface="Times New Roman"/>
              </a:rPr>
              <a:t> (forces de </a:t>
            </a:r>
            <a:r>
              <a:rPr lang="en-US" sz="2800" dirty="0" err="1">
                <a:latin typeface="The Serif Hand"/>
                <a:cs typeface="Times New Roman"/>
              </a:rPr>
              <a:t>Keesom</a:t>
            </a:r>
            <a:r>
              <a:rPr lang="en-US" sz="2800" dirty="0">
                <a:latin typeface="The Serif Hand"/>
                <a:cs typeface="Times New Roman"/>
              </a:rPr>
              <a:t>). </a:t>
            </a:r>
            <a:endParaRPr lang="en-US" dirty="0">
              <a:latin typeface="The Serif Hand"/>
              <a:cs typeface="Times New Roman"/>
            </a:endParaRPr>
          </a:p>
          <a:p>
            <a:pPr algn="just"/>
            <a:r>
              <a:rPr lang="en-US" sz="2800" dirty="0">
                <a:latin typeface="The Serif Hand"/>
                <a:cs typeface="Times New Roman"/>
              </a:rPr>
              <a:t>Cela </a:t>
            </a:r>
            <a:r>
              <a:rPr lang="en-US" sz="2800" dirty="0" err="1">
                <a:latin typeface="The Serif Hand"/>
                <a:cs typeface="Times New Roman"/>
              </a:rPr>
              <a:t>explique</a:t>
            </a:r>
            <a:r>
              <a:rPr lang="en-US" sz="2800" dirty="0">
                <a:latin typeface="The Serif Hand"/>
                <a:cs typeface="Times New Roman"/>
              </a:rPr>
              <a:t> les </a:t>
            </a:r>
            <a:r>
              <a:rPr lang="en-US" sz="2800" dirty="0" err="1">
                <a:latin typeface="The Serif Hand"/>
                <a:cs typeface="Times New Roman"/>
              </a:rPr>
              <a:t>températures</a:t>
            </a:r>
            <a:r>
              <a:rPr lang="en-US" sz="2800" dirty="0">
                <a:latin typeface="The Serif Hand"/>
                <a:cs typeface="Times New Roman"/>
              </a:rPr>
              <a:t> </a:t>
            </a:r>
            <a:r>
              <a:rPr lang="en-US" sz="2800" dirty="0" err="1">
                <a:latin typeface="The Serif Hand"/>
                <a:cs typeface="Times New Roman"/>
              </a:rPr>
              <a:t>d’ébullition</a:t>
            </a:r>
            <a:r>
              <a:rPr lang="en-US" sz="2800" dirty="0">
                <a:latin typeface="The Serif Hand"/>
                <a:cs typeface="Times New Roman"/>
              </a:rPr>
              <a:t> </a:t>
            </a:r>
            <a:r>
              <a:rPr lang="en-US" sz="2800" dirty="0" err="1">
                <a:latin typeface="The Serif Hand"/>
                <a:cs typeface="Times New Roman"/>
              </a:rPr>
              <a:t>élevées</a:t>
            </a:r>
            <a:r>
              <a:rPr lang="en-US" sz="2800" dirty="0">
                <a:latin typeface="The Serif Hand"/>
                <a:cs typeface="Times New Roman"/>
              </a:rPr>
              <a:t> de </a:t>
            </a:r>
            <a:r>
              <a:rPr lang="en-US" sz="2800" dirty="0" err="1">
                <a:latin typeface="The Serif Hand"/>
                <a:cs typeface="Times New Roman"/>
              </a:rPr>
              <a:t>composés</a:t>
            </a:r>
            <a:r>
              <a:rPr lang="en-US" sz="2800" dirty="0">
                <a:latin typeface="The Serif Hand"/>
                <a:cs typeface="Times New Roman"/>
              </a:rPr>
              <a:t> </a:t>
            </a:r>
            <a:r>
              <a:rPr lang="en-US" sz="2800" dirty="0" err="1">
                <a:latin typeface="The Serif Hand"/>
                <a:cs typeface="Times New Roman"/>
              </a:rPr>
              <a:t>comme</a:t>
            </a:r>
            <a:r>
              <a:rPr lang="en-US" sz="2800" dirty="0">
                <a:latin typeface="The Serif Hand"/>
                <a:cs typeface="Times New Roman"/>
              </a:rPr>
              <a:t> </a:t>
            </a:r>
            <a:r>
              <a:rPr lang="en-US" sz="2800" dirty="0" err="1">
                <a:latin typeface="The Serif Hand"/>
                <a:cs typeface="Times New Roman"/>
              </a:rPr>
              <a:t>l’ammoniac</a:t>
            </a:r>
            <a:r>
              <a:rPr lang="en-US" sz="2800" dirty="0">
                <a:latin typeface="The Serif Hand"/>
                <a:cs typeface="Times New Roman"/>
              </a:rPr>
              <a:t> NH</a:t>
            </a:r>
            <a:r>
              <a:rPr lang="en-US" sz="2800" baseline="-25000" dirty="0">
                <a:latin typeface="The Serif Hand"/>
                <a:cs typeface="Times New Roman"/>
              </a:rPr>
              <a:t>3</a:t>
            </a:r>
            <a:r>
              <a:rPr lang="en-US" sz="2800" dirty="0">
                <a:latin typeface="The Serif Hand"/>
                <a:cs typeface="Times New Roman"/>
              </a:rPr>
              <a:t>, </a:t>
            </a:r>
            <a:r>
              <a:rPr lang="en-US" sz="2800" dirty="0" err="1">
                <a:latin typeface="The Serif Hand"/>
                <a:cs typeface="Times New Roman"/>
              </a:rPr>
              <a:t>l’eau</a:t>
            </a:r>
            <a:r>
              <a:rPr lang="en-US" sz="2800" dirty="0">
                <a:latin typeface="The Serif Hand"/>
                <a:cs typeface="Times New Roman"/>
              </a:rPr>
              <a:t> H</a:t>
            </a:r>
            <a:r>
              <a:rPr lang="en-US" sz="2800" baseline="-25000" dirty="0">
                <a:latin typeface="The Serif Hand"/>
                <a:cs typeface="Times New Roman"/>
              </a:rPr>
              <a:t>2</a:t>
            </a:r>
            <a:r>
              <a:rPr lang="en-US" sz="2800" dirty="0">
                <a:latin typeface="The Serif Hand"/>
                <a:cs typeface="Times New Roman"/>
              </a:rPr>
              <a:t>O et </a:t>
            </a:r>
            <a:r>
              <a:rPr lang="en-US" sz="2800" dirty="0" err="1">
                <a:latin typeface="The Serif Hand"/>
                <a:cs typeface="Times New Roman"/>
              </a:rPr>
              <a:t>l’acide</a:t>
            </a:r>
            <a:r>
              <a:rPr lang="en-US" sz="2800" dirty="0">
                <a:latin typeface="The Serif Hand"/>
                <a:cs typeface="Times New Roman"/>
              </a:rPr>
              <a:t> </a:t>
            </a:r>
            <a:r>
              <a:rPr lang="en-US" sz="2800" dirty="0" err="1">
                <a:latin typeface="The Serif Hand"/>
                <a:cs typeface="Times New Roman"/>
              </a:rPr>
              <a:t>FLuorhydrique</a:t>
            </a:r>
            <a:r>
              <a:rPr lang="en-US" sz="2800" dirty="0">
                <a:latin typeface="The Serif Hand"/>
                <a:cs typeface="Times New Roman"/>
              </a:rPr>
              <a:t> HF .</a:t>
            </a:r>
            <a:endParaRPr lang="en-US" dirty="0"/>
          </a:p>
          <a:p>
            <a:endParaRPr lang="en-US" dirty="0">
              <a:latin typeface="The Serif Hand"/>
              <a:cs typeface="Times New Roman"/>
            </a:endParaRPr>
          </a:p>
          <a:p>
            <a:pPr algn="ctr"/>
            <a:endParaRPr lang="en-US" dirty="0">
              <a:latin typeface="-webkit-standard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906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AF088-1C63-FE78-F070-2E96883F4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La liaison </a:t>
            </a:r>
            <a:r>
              <a:rPr lang="en-US" dirty="0" err="1">
                <a:ea typeface="+mj-lt"/>
                <a:cs typeface="+mj-lt"/>
              </a:rPr>
              <a:t>hydrogène</a:t>
            </a:r>
            <a:r>
              <a:rPr lang="en-US" dirty="0">
                <a:ea typeface="+mj-lt"/>
                <a:cs typeface="+mj-lt"/>
              </a:rPr>
              <a:t>: application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70701BA-C7EC-8613-071C-7303DD5DF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931" y="2089298"/>
            <a:ext cx="8562664" cy="3827722"/>
          </a:xfrm>
        </p:spPr>
      </p:pic>
    </p:spTree>
    <p:extLst>
      <p:ext uri="{BB962C8B-B14F-4D97-AF65-F5344CB8AC3E}">
        <p14:creationId xmlns:p14="http://schemas.microsoft.com/office/powerpoint/2010/main" val="2191291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F9C49-8A7B-85EB-CB09-4F55DD46D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La liaison </a:t>
            </a:r>
            <a:r>
              <a:rPr lang="en-US" dirty="0" err="1">
                <a:ea typeface="+mj-lt"/>
                <a:cs typeface="+mj-lt"/>
              </a:rPr>
              <a:t>hydrogène</a:t>
            </a:r>
            <a:r>
              <a:rPr lang="en-US" dirty="0">
                <a:ea typeface="+mj-lt"/>
                <a:cs typeface="+mj-lt"/>
              </a:rPr>
              <a:t>: Application</a:t>
            </a:r>
            <a:endParaRPr lang="en-US" b="0" dirty="0">
              <a:ea typeface="+mj-lt"/>
              <a:cs typeface="+mj-lt"/>
            </a:endParaRPr>
          </a:p>
          <a:p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C4C7621-BFE0-D237-74C1-D97A45157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53" y="1701271"/>
            <a:ext cx="4026994" cy="37665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E51457E-9497-B6BD-B78B-9D24B2844A26}"/>
              </a:ext>
            </a:extLst>
          </p:cNvPr>
          <p:cNvSpPr txBox="1"/>
          <p:nvPr/>
        </p:nvSpPr>
        <p:spPr>
          <a:xfrm>
            <a:off x="447692" y="5522165"/>
            <a:ext cx="420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Structure ADN - ADN, une molécule universelle et variable/La structure universelle de la molécule d'ADN — </a:t>
            </a:r>
            <a:r>
              <a:rPr lang="fr-BE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Wikiversité</a:t>
            </a:r>
            <a:r>
              <a:rPr lang="fr-BE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(wikiversity.org)</a:t>
            </a:r>
            <a:endParaRPr lang="fr-BE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1631409-254C-3638-3E5D-271BF5C75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891" y="1669699"/>
            <a:ext cx="3752850" cy="44672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54C5C36-7106-6B8E-531F-7444D468EF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3186" y="1641124"/>
            <a:ext cx="3454742" cy="430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1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293528E-0CA3-4E56-B7A0-091C0AB0C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D9591-85AB-A0CA-C597-7C941E11D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675" y="5545742"/>
            <a:ext cx="10658121" cy="87598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 err="1"/>
              <a:t>Énergie</a:t>
            </a:r>
            <a:r>
              <a:rPr lang="en-US" dirty="0"/>
              <a:t> des forces </a:t>
            </a:r>
            <a:r>
              <a:rPr lang="en-US" dirty="0" err="1"/>
              <a:t>intermoléculaires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21711" y="313659"/>
            <a:ext cx="11418399" cy="4399017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0 w 7680682"/>
              <a:gd name="connsiteY4" fmla="*/ 60538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42138 w 7680682"/>
              <a:gd name="connsiteY4" fmla="*/ 40219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9875 w 7688439"/>
              <a:gd name="connsiteY0" fmla="*/ 6433518 h 6433552"/>
              <a:gd name="connsiteX1" fmla="*/ 6560587 w 7688439"/>
              <a:gd name="connsiteY1" fmla="*/ 6424418 h 6433552"/>
              <a:gd name="connsiteX2" fmla="*/ 995539 w 7688439"/>
              <a:gd name="connsiteY2" fmla="*/ 6393888 h 6433552"/>
              <a:gd name="connsiteX3" fmla="*/ 7757 w 7688439"/>
              <a:gd name="connsiteY3" fmla="*/ 6365104 h 6433552"/>
              <a:gd name="connsiteX4" fmla="*/ 49895 w 7688439"/>
              <a:gd name="connsiteY4" fmla="*/ 40219 h 6433552"/>
              <a:gd name="connsiteX5" fmla="*/ 241539 w 7688439"/>
              <a:gd name="connsiteY5" fmla="*/ 0 h 6433552"/>
              <a:gd name="connsiteX6" fmla="*/ 6439076 w 7688439"/>
              <a:gd name="connsiteY6" fmla="*/ 28166 h 6433552"/>
              <a:gd name="connsiteX7" fmla="*/ 7639227 w 7688439"/>
              <a:gd name="connsiteY7" fmla="*/ 58697 h 6433552"/>
              <a:gd name="connsiteX8" fmla="*/ 7567789 w 7688439"/>
              <a:gd name="connsiteY8" fmla="*/ 6302294 h 6433552"/>
              <a:gd name="connsiteX9" fmla="*/ 7402081 w 7688439"/>
              <a:gd name="connsiteY9" fmla="*/ 6430320 h 6433552"/>
              <a:gd name="connsiteX10" fmla="*/ 7149875 w 7688439"/>
              <a:gd name="connsiteY10" fmla="*/ 6433518 h 6433552"/>
              <a:gd name="connsiteX0" fmla="*/ 7149875 w 7664186"/>
              <a:gd name="connsiteY0" fmla="*/ 6433518 h 6433552"/>
              <a:gd name="connsiteX1" fmla="*/ 6560587 w 7664186"/>
              <a:gd name="connsiteY1" fmla="*/ 6424418 h 6433552"/>
              <a:gd name="connsiteX2" fmla="*/ 995539 w 7664186"/>
              <a:gd name="connsiteY2" fmla="*/ 6393888 h 6433552"/>
              <a:gd name="connsiteX3" fmla="*/ 7757 w 7664186"/>
              <a:gd name="connsiteY3" fmla="*/ 6365104 h 6433552"/>
              <a:gd name="connsiteX4" fmla="*/ 49895 w 7664186"/>
              <a:gd name="connsiteY4" fmla="*/ 40219 h 6433552"/>
              <a:gd name="connsiteX5" fmla="*/ 241539 w 7664186"/>
              <a:gd name="connsiteY5" fmla="*/ 0 h 6433552"/>
              <a:gd name="connsiteX6" fmla="*/ 6439076 w 7664186"/>
              <a:gd name="connsiteY6" fmla="*/ 28166 h 6433552"/>
              <a:gd name="connsiteX7" fmla="*/ 7639227 w 7664186"/>
              <a:gd name="connsiteY7" fmla="*/ 58697 h 6433552"/>
              <a:gd name="connsiteX8" fmla="*/ 7567789 w 7664186"/>
              <a:gd name="connsiteY8" fmla="*/ 6302294 h 6433552"/>
              <a:gd name="connsiteX9" fmla="*/ 7402081 w 7664186"/>
              <a:gd name="connsiteY9" fmla="*/ 6430320 h 6433552"/>
              <a:gd name="connsiteX10" fmla="*/ 7149875 w 7664186"/>
              <a:gd name="connsiteY10" fmla="*/ 6433518 h 6433552"/>
              <a:gd name="connsiteX0" fmla="*/ 7149875 w 7657158"/>
              <a:gd name="connsiteY0" fmla="*/ 6433518 h 6433552"/>
              <a:gd name="connsiteX1" fmla="*/ 6560587 w 7657158"/>
              <a:gd name="connsiteY1" fmla="*/ 6424418 h 6433552"/>
              <a:gd name="connsiteX2" fmla="*/ 995539 w 7657158"/>
              <a:gd name="connsiteY2" fmla="*/ 6393888 h 6433552"/>
              <a:gd name="connsiteX3" fmla="*/ 7757 w 7657158"/>
              <a:gd name="connsiteY3" fmla="*/ 6365104 h 6433552"/>
              <a:gd name="connsiteX4" fmla="*/ 49895 w 7657158"/>
              <a:gd name="connsiteY4" fmla="*/ 40219 h 6433552"/>
              <a:gd name="connsiteX5" fmla="*/ 241539 w 7657158"/>
              <a:gd name="connsiteY5" fmla="*/ 0 h 6433552"/>
              <a:gd name="connsiteX6" fmla="*/ 6439076 w 7657158"/>
              <a:gd name="connsiteY6" fmla="*/ 28166 h 6433552"/>
              <a:gd name="connsiteX7" fmla="*/ 7639227 w 7657158"/>
              <a:gd name="connsiteY7" fmla="*/ 58697 h 6433552"/>
              <a:gd name="connsiteX8" fmla="*/ 7567789 w 7657158"/>
              <a:gd name="connsiteY8" fmla="*/ 6302294 h 6433552"/>
              <a:gd name="connsiteX9" fmla="*/ 7402081 w 7657158"/>
              <a:gd name="connsiteY9" fmla="*/ 6430320 h 6433552"/>
              <a:gd name="connsiteX10" fmla="*/ 7149875 w 7657158"/>
              <a:gd name="connsiteY10" fmla="*/ 6433518 h 6433552"/>
              <a:gd name="connsiteX0" fmla="*/ 7149875 w 7661310"/>
              <a:gd name="connsiteY0" fmla="*/ 6433518 h 6452113"/>
              <a:gd name="connsiteX1" fmla="*/ 6560587 w 7661310"/>
              <a:gd name="connsiteY1" fmla="*/ 6424418 h 6452113"/>
              <a:gd name="connsiteX2" fmla="*/ 995539 w 7661310"/>
              <a:gd name="connsiteY2" fmla="*/ 6393888 h 6452113"/>
              <a:gd name="connsiteX3" fmla="*/ 7757 w 7661310"/>
              <a:gd name="connsiteY3" fmla="*/ 6365104 h 6452113"/>
              <a:gd name="connsiteX4" fmla="*/ 49895 w 7661310"/>
              <a:gd name="connsiteY4" fmla="*/ 40219 h 6452113"/>
              <a:gd name="connsiteX5" fmla="*/ 241539 w 7661310"/>
              <a:gd name="connsiteY5" fmla="*/ 0 h 6452113"/>
              <a:gd name="connsiteX6" fmla="*/ 6439076 w 7661310"/>
              <a:gd name="connsiteY6" fmla="*/ 28166 h 6452113"/>
              <a:gd name="connsiteX7" fmla="*/ 7639227 w 7661310"/>
              <a:gd name="connsiteY7" fmla="*/ 58697 h 6452113"/>
              <a:gd name="connsiteX8" fmla="*/ 7589645 w 7661310"/>
              <a:gd name="connsiteY8" fmla="*/ 6366021 h 6452113"/>
              <a:gd name="connsiteX9" fmla="*/ 7402081 w 7661310"/>
              <a:gd name="connsiteY9" fmla="*/ 6430320 h 6452113"/>
              <a:gd name="connsiteX10" fmla="*/ 7149875 w 7661310"/>
              <a:gd name="connsiteY10" fmla="*/ 6433518 h 6452113"/>
              <a:gd name="connsiteX0" fmla="*/ 7149875 w 7657523"/>
              <a:gd name="connsiteY0" fmla="*/ 6433518 h 6452112"/>
              <a:gd name="connsiteX1" fmla="*/ 6560587 w 7657523"/>
              <a:gd name="connsiteY1" fmla="*/ 6424418 h 6452112"/>
              <a:gd name="connsiteX2" fmla="*/ 995539 w 7657523"/>
              <a:gd name="connsiteY2" fmla="*/ 6393888 h 6452112"/>
              <a:gd name="connsiteX3" fmla="*/ 7757 w 7657523"/>
              <a:gd name="connsiteY3" fmla="*/ 6365104 h 6452112"/>
              <a:gd name="connsiteX4" fmla="*/ 49895 w 7657523"/>
              <a:gd name="connsiteY4" fmla="*/ 40219 h 6452112"/>
              <a:gd name="connsiteX5" fmla="*/ 241539 w 7657523"/>
              <a:gd name="connsiteY5" fmla="*/ 0 h 6452112"/>
              <a:gd name="connsiteX6" fmla="*/ 6439076 w 7657523"/>
              <a:gd name="connsiteY6" fmla="*/ 28166 h 6452112"/>
              <a:gd name="connsiteX7" fmla="*/ 7639227 w 7657523"/>
              <a:gd name="connsiteY7" fmla="*/ 58697 h 6452112"/>
              <a:gd name="connsiteX8" fmla="*/ 7589645 w 7657523"/>
              <a:gd name="connsiteY8" fmla="*/ 6366021 h 6452112"/>
              <a:gd name="connsiteX9" fmla="*/ 7402081 w 7657523"/>
              <a:gd name="connsiteY9" fmla="*/ 6430320 h 6452112"/>
              <a:gd name="connsiteX10" fmla="*/ 7149875 w 7657523"/>
              <a:gd name="connsiteY10" fmla="*/ 6433518 h 6452112"/>
              <a:gd name="connsiteX0" fmla="*/ 7149875 w 7639227"/>
              <a:gd name="connsiteY0" fmla="*/ 6433518 h 6452112"/>
              <a:gd name="connsiteX1" fmla="*/ 6560587 w 7639227"/>
              <a:gd name="connsiteY1" fmla="*/ 6424418 h 6452112"/>
              <a:gd name="connsiteX2" fmla="*/ 995539 w 7639227"/>
              <a:gd name="connsiteY2" fmla="*/ 6393888 h 6452112"/>
              <a:gd name="connsiteX3" fmla="*/ 7757 w 7639227"/>
              <a:gd name="connsiteY3" fmla="*/ 6365104 h 6452112"/>
              <a:gd name="connsiteX4" fmla="*/ 49895 w 7639227"/>
              <a:gd name="connsiteY4" fmla="*/ 40219 h 6452112"/>
              <a:gd name="connsiteX5" fmla="*/ 241539 w 7639227"/>
              <a:gd name="connsiteY5" fmla="*/ 0 h 6452112"/>
              <a:gd name="connsiteX6" fmla="*/ 6439076 w 7639227"/>
              <a:gd name="connsiteY6" fmla="*/ 28166 h 6452112"/>
              <a:gd name="connsiteX7" fmla="*/ 7639227 w 7639227"/>
              <a:gd name="connsiteY7" fmla="*/ 58697 h 6452112"/>
              <a:gd name="connsiteX8" fmla="*/ 7589645 w 7639227"/>
              <a:gd name="connsiteY8" fmla="*/ 6366021 h 6452112"/>
              <a:gd name="connsiteX9" fmla="*/ 7402081 w 7639227"/>
              <a:gd name="connsiteY9" fmla="*/ 6430320 h 6452112"/>
              <a:gd name="connsiteX10" fmla="*/ 7149875 w 7639227"/>
              <a:gd name="connsiteY10" fmla="*/ 6433518 h 6452112"/>
              <a:gd name="connsiteX0" fmla="*/ 7149875 w 7641711"/>
              <a:gd name="connsiteY0" fmla="*/ 6433518 h 6473199"/>
              <a:gd name="connsiteX1" fmla="*/ 6560587 w 7641711"/>
              <a:gd name="connsiteY1" fmla="*/ 6424418 h 6473199"/>
              <a:gd name="connsiteX2" fmla="*/ 995539 w 7641711"/>
              <a:gd name="connsiteY2" fmla="*/ 6393888 h 6473199"/>
              <a:gd name="connsiteX3" fmla="*/ 7757 w 7641711"/>
              <a:gd name="connsiteY3" fmla="*/ 6365104 h 6473199"/>
              <a:gd name="connsiteX4" fmla="*/ 49895 w 7641711"/>
              <a:gd name="connsiteY4" fmla="*/ 40219 h 6473199"/>
              <a:gd name="connsiteX5" fmla="*/ 241539 w 7641711"/>
              <a:gd name="connsiteY5" fmla="*/ 0 h 6473199"/>
              <a:gd name="connsiteX6" fmla="*/ 6439076 w 7641711"/>
              <a:gd name="connsiteY6" fmla="*/ 28166 h 6473199"/>
              <a:gd name="connsiteX7" fmla="*/ 7639227 w 7641711"/>
              <a:gd name="connsiteY7" fmla="*/ 58697 h 6473199"/>
              <a:gd name="connsiteX8" fmla="*/ 7618786 w 7641711"/>
              <a:gd name="connsiteY8" fmla="*/ 6397885 h 6473199"/>
              <a:gd name="connsiteX9" fmla="*/ 7402081 w 7641711"/>
              <a:gd name="connsiteY9" fmla="*/ 6430320 h 6473199"/>
              <a:gd name="connsiteX10" fmla="*/ 7149875 w 7641711"/>
              <a:gd name="connsiteY10" fmla="*/ 6433518 h 6473199"/>
              <a:gd name="connsiteX0" fmla="*/ 7149875 w 7641711"/>
              <a:gd name="connsiteY0" fmla="*/ 6433518 h 6438168"/>
              <a:gd name="connsiteX1" fmla="*/ 6560587 w 7641711"/>
              <a:gd name="connsiteY1" fmla="*/ 6424418 h 6438168"/>
              <a:gd name="connsiteX2" fmla="*/ 995539 w 7641711"/>
              <a:gd name="connsiteY2" fmla="*/ 6393888 h 6438168"/>
              <a:gd name="connsiteX3" fmla="*/ 7757 w 7641711"/>
              <a:gd name="connsiteY3" fmla="*/ 6365104 h 6438168"/>
              <a:gd name="connsiteX4" fmla="*/ 49895 w 7641711"/>
              <a:gd name="connsiteY4" fmla="*/ 40219 h 6438168"/>
              <a:gd name="connsiteX5" fmla="*/ 241539 w 7641711"/>
              <a:gd name="connsiteY5" fmla="*/ 0 h 6438168"/>
              <a:gd name="connsiteX6" fmla="*/ 6439076 w 7641711"/>
              <a:gd name="connsiteY6" fmla="*/ 28166 h 6438168"/>
              <a:gd name="connsiteX7" fmla="*/ 7639227 w 7641711"/>
              <a:gd name="connsiteY7" fmla="*/ 58697 h 6438168"/>
              <a:gd name="connsiteX8" fmla="*/ 7618786 w 7641711"/>
              <a:gd name="connsiteY8" fmla="*/ 6397885 h 6438168"/>
              <a:gd name="connsiteX9" fmla="*/ 7402081 w 7641711"/>
              <a:gd name="connsiteY9" fmla="*/ 6430320 h 6438168"/>
              <a:gd name="connsiteX10" fmla="*/ 7149875 w 7641711"/>
              <a:gd name="connsiteY10" fmla="*/ 6433518 h 64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41711" h="6438168">
                <a:moveTo>
                  <a:pt x="7149875" y="6433518"/>
                </a:moveTo>
                <a:cubicBezTo>
                  <a:pt x="6975114" y="6433129"/>
                  <a:pt x="6756136" y="6429491"/>
                  <a:pt x="6560587" y="6424418"/>
                </a:cubicBezTo>
                <a:lnTo>
                  <a:pt x="995539" y="6393888"/>
                </a:lnTo>
                <a:lnTo>
                  <a:pt x="7757" y="6365104"/>
                </a:lnTo>
                <a:cubicBezTo>
                  <a:pt x="-20334" y="4216169"/>
                  <a:pt x="35849" y="2148514"/>
                  <a:pt x="49895" y="40219"/>
                </a:cubicBezTo>
                <a:lnTo>
                  <a:pt x="241539" y="0"/>
                </a:lnTo>
                <a:lnTo>
                  <a:pt x="6439076" y="28166"/>
                </a:lnTo>
                <a:cubicBezTo>
                  <a:pt x="6939139" y="58697"/>
                  <a:pt x="7296327" y="28165"/>
                  <a:pt x="7639227" y="58697"/>
                </a:cubicBezTo>
                <a:cubicBezTo>
                  <a:pt x="7638435" y="2070139"/>
                  <a:pt x="7653203" y="4107561"/>
                  <a:pt x="7618786" y="6397885"/>
                </a:cubicBezTo>
                <a:cubicBezTo>
                  <a:pt x="7625166" y="6478264"/>
                  <a:pt x="7566387" y="6409966"/>
                  <a:pt x="7402081" y="6430320"/>
                </a:cubicBezTo>
                <a:cubicBezTo>
                  <a:pt x="7343671" y="6432816"/>
                  <a:pt x="7254732" y="6433752"/>
                  <a:pt x="7149875" y="6433518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7F0188A-5676-21C7-8D52-FC1D5D29CA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857" y="513885"/>
            <a:ext cx="10889025" cy="40017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28A0B7-4AD0-7CAC-CAA0-5C0F0714851F}"/>
              </a:ext>
            </a:extLst>
          </p:cNvPr>
          <p:cNvSpPr/>
          <p:nvPr/>
        </p:nvSpPr>
        <p:spPr>
          <a:xfrm>
            <a:off x="491412" y="2183363"/>
            <a:ext cx="11209176" cy="235714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5139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8FAD9-C257-21B1-6055-B37413F5A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Conséquences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C724E-E3FF-60BC-5EC9-740B41A8B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6" y="2089298"/>
            <a:ext cx="10333074" cy="17861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 err="1">
                <a:ea typeface="+mn-lt"/>
                <a:cs typeface="+mn-lt"/>
              </a:rPr>
              <a:t>Température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d’ébullition</a:t>
            </a:r>
            <a:endParaRPr lang="en-US" dirty="0" err="1"/>
          </a:p>
          <a:p>
            <a:r>
              <a:rPr lang="en-US" b="0" dirty="0">
                <a:ea typeface="+mn-lt"/>
                <a:cs typeface="+mn-lt"/>
              </a:rPr>
              <a:t>Pour passer de </a:t>
            </a:r>
            <a:r>
              <a:rPr lang="en-US" b="0" dirty="0" err="1">
                <a:ea typeface="+mn-lt"/>
                <a:cs typeface="+mn-lt"/>
              </a:rPr>
              <a:t>l’état</a:t>
            </a:r>
            <a:r>
              <a:rPr lang="en-US" b="0" dirty="0">
                <a:ea typeface="+mn-lt"/>
                <a:cs typeface="+mn-lt"/>
              </a:rPr>
              <a:t> </a:t>
            </a:r>
            <a:r>
              <a:rPr lang="en-US" b="0" dirty="0" err="1">
                <a:ea typeface="+mn-lt"/>
                <a:cs typeface="+mn-lt"/>
              </a:rPr>
              <a:t>liquide</a:t>
            </a:r>
            <a:r>
              <a:rPr lang="en-US" b="0" dirty="0">
                <a:ea typeface="+mn-lt"/>
                <a:cs typeface="+mn-lt"/>
              </a:rPr>
              <a:t> à </a:t>
            </a:r>
            <a:r>
              <a:rPr lang="en-US" b="0" dirty="0" err="1">
                <a:ea typeface="+mn-lt"/>
                <a:cs typeface="+mn-lt"/>
              </a:rPr>
              <a:t>l’état</a:t>
            </a:r>
            <a:r>
              <a:rPr lang="en-US" b="0" dirty="0">
                <a:ea typeface="+mn-lt"/>
                <a:cs typeface="+mn-lt"/>
              </a:rPr>
              <a:t> </a:t>
            </a:r>
            <a:r>
              <a:rPr lang="en-US" b="0" dirty="0" err="1">
                <a:ea typeface="+mn-lt"/>
                <a:cs typeface="+mn-lt"/>
              </a:rPr>
              <a:t>gazeux</a:t>
            </a:r>
            <a:r>
              <a:rPr lang="en-US" b="0" dirty="0">
                <a:ea typeface="+mn-lt"/>
                <a:cs typeface="+mn-lt"/>
              </a:rPr>
              <a:t>, il faut </a:t>
            </a:r>
            <a:r>
              <a:rPr lang="en-US" b="0" dirty="0" err="1">
                <a:ea typeface="+mn-lt"/>
                <a:cs typeface="+mn-lt"/>
              </a:rPr>
              <a:t>casser</a:t>
            </a:r>
            <a:r>
              <a:rPr lang="en-US" b="0" dirty="0">
                <a:ea typeface="+mn-lt"/>
                <a:cs typeface="+mn-lt"/>
              </a:rPr>
              <a:t> les interactions </a:t>
            </a:r>
            <a:r>
              <a:rPr lang="en-US" b="0" dirty="0" err="1">
                <a:ea typeface="+mn-lt"/>
                <a:cs typeface="+mn-lt"/>
              </a:rPr>
              <a:t>intermoléculaires</a:t>
            </a:r>
            <a:r>
              <a:rPr lang="en-US" b="0" dirty="0">
                <a:ea typeface="+mn-lt"/>
                <a:cs typeface="+mn-lt"/>
              </a:rPr>
              <a:t>. </a:t>
            </a:r>
            <a:endParaRPr lang="en-US" dirty="0">
              <a:ea typeface="+mn-lt"/>
              <a:cs typeface="+mn-lt"/>
            </a:endParaRPr>
          </a:p>
          <a:p>
            <a:r>
              <a:rPr lang="en-US" b="0" dirty="0">
                <a:ea typeface="+mn-lt"/>
                <a:cs typeface="+mn-lt"/>
              </a:rPr>
              <a:t>Plus </a:t>
            </a:r>
            <a:r>
              <a:rPr lang="en-US" b="0" dirty="0" err="1">
                <a:ea typeface="+mn-lt"/>
                <a:cs typeface="+mn-lt"/>
              </a:rPr>
              <a:t>ces</a:t>
            </a:r>
            <a:r>
              <a:rPr lang="en-US" b="0" dirty="0">
                <a:ea typeface="+mn-lt"/>
                <a:cs typeface="+mn-lt"/>
              </a:rPr>
              <a:t> interactions </a:t>
            </a:r>
            <a:r>
              <a:rPr lang="en-US" b="0" dirty="0" err="1">
                <a:ea typeface="+mn-lt"/>
                <a:cs typeface="+mn-lt"/>
              </a:rPr>
              <a:t>sont</a:t>
            </a:r>
            <a:r>
              <a:rPr lang="en-US" b="0" dirty="0">
                <a:ea typeface="+mn-lt"/>
                <a:cs typeface="+mn-lt"/>
              </a:rPr>
              <a:t> fortes et </a:t>
            </a:r>
            <a:r>
              <a:rPr lang="en-US" b="0" dirty="0" err="1">
                <a:ea typeface="+mn-lt"/>
                <a:cs typeface="+mn-lt"/>
              </a:rPr>
              <a:t>nombreuses</a:t>
            </a:r>
            <a:r>
              <a:rPr lang="en-US" b="0" dirty="0">
                <a:ea typeface="+mn-lt"/>
                <a:cs typeface="+mn-lt"/>
              </a:rPr>
              <a:t>, plus la </a:t>
            </a:r>
            <a:r>
              <a:rPr lang="en-US" b="0" dirty="0" err="1">
                <a:ea typeface="+mn-lt"/>
                <a:cs typeface="+mn-lt"/>
              </a:rPr>
              <a:t>température</a:t>
            </a:r>
            <a:r>
              <a:rPr lang="en-US" b="0" dirty="0">
                <a:ea typeface="+mn-lt"/>
                <a:cs typeface="+mn-lt"/>
              </a:rPr>
              <a:t> </a:t>
            </a:r>
            <a:r>
              <a:rPr lang="en-US" b="0" dirty="0" err="1">
                <a:ea typeface="+mn-lt"/>
                <a:cs typeface="+mn-lt"/>
              </a:rPr>
              <a:t>d’ébullition</a:t>
            </a:r>
            <a:r>
              <a:rPr lang="en-US" b="0" dirty="0">
                <a:ea typeface="+mn-lt"/>
                <a:cs typeface="+mn-lt"/>
              </a:rPr>
              <a:t> </a:t>
            </a:r>
            <a:r>
              <a:rPr lang="en-US" b="0" dirty="0" err="1">
                <a:ea typeface="+mn-lt"/>
                <a:cs typeface="+mn-lt"/>
              </a:rPr>
              <a:t>est</a:t>
            </a:r>
            <a:r>
              <a:rPr lang="en-US" b="0" dirty="0">
                <a:ea typeface="+mn-lt"/>
                <a:cs typeface="+mn-lt"/>
              </a:rPr>
              <a:t> </a:t>
            </a:r>
            <a:r>
              <a:rPr lang="en-US" b="0" dirty="0" err="1">
                <a:ea typeface="+mn-lt"/>
                <a:cs typeface="+mn-lt"/>
              </a:rPr>
              <a:t>élevée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8EB52F-B35C-C980-F503-F6EF72601693}"/>
              </a:ext>
            </a:extLst>
          </p:cNvPr>
          <p:cNvSpPr txBox="1"/>
          <p:nvPr/>
        </p:nvSpPr>
        <p:spPr>
          <a:xfrm>
            <a:off x="1018076" y="4203300"/>
            <a:ext cx="9575320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ea typeface="+mn-lt"/>
                <a:cs typeface="+mn-lt"/>
              </a:rPr>
              <a:t>Solubilisation</a:t>
            </a:r>
            <a:r>
              <a:rPr lang="en-US" sz="3200" b="1" dirty="0">
                <a:ea typeface="+mn-lt"/>
                <a:cs typeface="+mn-lt"/>
              </a:rPr>
              <a:t> et </a:t>
            </a:r>
            <a:r>
              <a:rPr lang="en-US" sz="3200" b="1" dirty="0" err="1">
                <a:ea typeface="+mn-lt"/>
                <a:cs typeface="+mn-lt"/>
              </a:rPr>
              <a:t>miscibilité</a:t>
            </a:r>
            <a:endParaRPr lang="en-US" sz="3200" b="1" dirty="0"/>
          </a:p>
          <a:p>
            <a:r>
              <a:rPr lang="en-US" sz="3200" dirty="0">
                <a:ea typeface="+mn-lt"/>
                <a:cs typeface="+mn-lt"/>
              </a:rPr>
              <a:t>Plus les </a:t>
            </a:r>
            <a:r>
              <a:rPr lang="en-US" sz="3200" dirty="0" err="1">
                <a:ea typeface="+mn-lt"/>
                <a:cs typeface="+mn-lt"/>
              </a:rPr>
              <a:t>molécules</a:t>
            </a:r>
            <a:r>
              <a:rPr lang="en-US" sz="3200" dirty="0">
                <a:ea typeface="+mn-lt"/>
                <a:cs typeface="+mn-lt"/>
              </a:rPr>
              <a:t> d’un </a:t>
            </a:r>
            <a:r>
              <a:rPr lang="en-US" sz="3200" dirty="0" err="1">
                <a:ea typeface="+mn-lt"/>
                <a:cs typeface="+mn-lt"/>
              </a:rPr>
              <a:t>soluté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peuvent</a:t>
            </a:r>
            <a:r>
              <a:rPr lang="en-US" sz="3200" dirty="0">
                <a:ea typeface="+mn-lt"/>
                <a:cs typeface="+mn-lt"/>
              </a:rPr>
              <a:t> donner </a:t>
            </a:r>
            <a:r>
              <a:rPr lang="en-US" sz="3200" dirty="0" err="1">
                <a:ea typeface="+mn-lt"/>
                <a:cs typeface="+mn-lt"/>
              </a:rPr>
              <a:t>d’interactions</a:t>
            </a:r>
            <a:r>
              <a:rPr lang="en-US" sz="3200" dirty="0">
                <a:ea typeface="+mn-lt"/>
                <a:cs typeface="+mn-lt"/>
              </a:rPr>
              <a:t> avec </a:t>
            </a:r>
            <a:r>
              <a:rPr lang="en-US" sz="3200" dirty="0" err="1">
                <a:ea typeface="+mn-lt"/>
                <a:cs typeface="+mn-lt"/>
              </a:rPr>
              <a:t>celles</a:t>
            </a:r>
            <a:r>
              <a:rPr lang="en-US" sz="3200" dirty="0">
                <a:ea typeface="+mn-lt"/>
                <a:cs typeface="+mn-lt"/>
              </a:rPr>
              <a:t> d’un </a:t>
            </a:r>
            <a:r>
              <a:rPr lang="en-US" sz="3200" dirty="0" err="1">
                <a:ea typeface="+mn-lt"/>
                <a:cs typeface="+mn-lt"/>
              </a:rPr>
              <a:t>solvant</a:t>
            </a:r>
            <a:r>
              <a:rPr lang="en-US" sz="3200" dirty="0">
                <a:ea typeface="+mn-lt"/>
                <a:cs typeface="+mn-lt"/>
              </a:rPr>
              <a:t> et plus </a:t>
            </a:r>
            <a:r>
              <a:rPr lang="en-US" sz="3200" dirty="0" err="1">
                <a:ea typeface="+mn-lt"/>
                <a:cs typeface="+mn-lt"/>
              </a:rPr>
              <a:t>grande</a:t>
            </a:r>
            <a:r>
              <a:rPr lang="en-US" sz="3200" dirty="0">
                <a:ea typeface="+mn-lt"/>
                <a:cs typeface="+mn-lt"/>
              </a:rPr>
              <a:t> sera la </a:t>
            </a:r>
            <a:r>
              <a:rPr lang="en-US" sz="3200" dirty="0" err="1">
                <a:ea typeface="+mn-lt"/>
                <a:cs typeface="+mn-lt"/>
              </a:rPr>
              <a:t>solubilité</a:t>
            </a:r>
            <a:r>
              <a:rPr lang="en-US" sz="3200" dirty="0">
                <a:ea typeface="+mn-lt"/>
                <a:cs typeface="+mn-lt"/>
              </a:rPr>
              <a:t> dans </a:t>
            </a:r>
            <a:r>
              <a:rPr lang="en-US" sz="3200" dirty="0" err="1">
                <a:ea typeface="+mn-lt"/>
                <a:cs typeface="+mn-lt"/>
              </a:rPr>
              <a:t>ce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solvant</a:t>
            </a:r>
            <a:r>
              <a:rPr lang="en-US" sz="3200" dirty="0">
                <a:ea typeface="+mn-lt"/>
                <a:cs typeface="+mn-lt"/>
              </a:rPr>
              <a:t> ‐ il </a:t>
            </a:r>
            <a:r>
              <a:rPr lang="en-US" sz="3200" dirty="0" err="1">
                <a:ea typeface="+mn-lt"/>
                <a:cs typeface="+mn-lt"/>
              </a:rPr>
              <a:t>en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est</a:t>
            </a:r>
            <a:r>
              <a:rPr lang="en-US" sz="3200" dirty="0">
                <a:ea typeface="+mn-lt"/>
                <a:cs typeface="+mn-lt"/>
              </a:rPr>
              <a:t> de </a:t>
            </a:r>
            <a:r>
              <a:rPr lang="en-US" sz="3200" dirty="0" err="1">
                <a:ea typeface="+mn-lt"/>
                <a:cs typeface="+mn-lt"/>
              </a:rPr>
              <a:t>même</a:t>
            </a:r>
            <a:r>
              <a:rPr lang="en-US" sz="3200" dirty="0">
                <a:ea typeface="+mn-lt"/>
                <a:cs typeface="+mn-lt"/>
              </a:rPr>
              <a:t> pour la </a:t>
            </a:r>
            <a:r>
              <a:rPr lang="en-US" sz="3200" dirty="0" err="1">
                <a:ea typeface="+mn-lt"/>
                <a:cs typeface="+mn-lt"/>
              </a:rPr>
              <a:t>miscibilité</a:t>
            </a:r>
            <a:r>
              <a:rPr lang="en-US" sz="3200" dirty="0">
                <a:ea typeface="+mn-lt"/>
                <a:cs typeface="+mn-lt"/>
              </a:rPr>
              <a:t> entre deux </a:t>
            </a:r>
            <a:r>
              <a:rPr lang="en-US" sz="3200" dirty="0" err="1">
                <a:ea typeface="+mn-lt"/>
                <a:cs typeface="+mn-lt"/>
              </a:rPr>
              <a:t>liquides</a:t>
            </a:r>
            <a:endParaRPr lang="en-US" sz="320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6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0C609-262C-BFCB-184D-3C2907A5C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 </a:t>
            </a:r>
            <a:r>
              <a:rPr lang="en-US" dirty="0" err="1"/>
              <a:t>L’état</a:t>
            </a:r>
            <a:r>
              <a:rPr lang="en-US" dirty="0"/>
              <a:t> </a:t>
            </a:r>
            <a:r>
              <a:rPr lang="en-US" dirty="0" err="1"/>
              <a:t>dissous</a:t>
            </a:r>
            <a:r>
              <a:rPr lang="en-US" dirty="0"/>
              <a:t>: </a:t>
            </a:r>
            <a:r>
              <a:rPr lang="en-US" dirty="0" err="1"/>
              <a:t>Solvant</a:t>
            </a:r>
            <a:r>
              <a:rPr lang="en-US" baseline="-25000" dirty="0"/>
              <a:t>(l)</a:t>
            </a:r>
            <a:r>
              <a:rPr lang="en-US" dirty="0"/>
              <a:t> + </a:t>
            </a:r>
            <a:r>
              <a:rPr lang="en-US" dirty="0" err="1"/>
              <a:t>Soluté</a:t>
            </a:r>
            <a:r>
              <a:rPr lang="en-US" baseline="-25000" dirty="0"/>
              <a:t>(G,L,S)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B1C74-8D1F-C310-3DF4-99CC71FFC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6" y="2089298"/>
            <a:ext cx="10333074" cy="8813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b="0" dirty="0">
                <a:ea typeface="+mn-lt"/>
                <a:cs typeface="+mn-lt"/>
              </a:rPr>
              <a:t>De manière </a:t>
            </a:r>
            <a:r>
              <a:rPr lang="en-US" b="0" dirty="0" err="1">
                <a:ea typeface="+mn-lt"/>
                <a:cs typeface="+mn-lt"/>
              </a:rPr>
              <a:t>générale</a:t>
            </a:r>
            <a:r>
              <a:rPr lang="en-US" b="0" dirty="0">
                <a:ea typeface="+mn-lt"/>
                <a:cs typeface="+mn-lt"/>
              </a:rPr>
              <a:t>, on </a:t>
            </a:r>
            <a:r>
              <a:rPr lang="en-US" b="0" dirty="0" err="1">
                <a:ea typeface="+mn-lt"/>
                <a:cs typeface="+mn-lt"/>
              </a:rPr>
              <a:t>peut</a:t>
            </a:r>
            <a:r>
              <a:rPr lang="en-US" b="0" dirty="0">
                <a:ea typeface="+mn-lt"/>
                <a:cs typeface="+mn-lt"/>
              </a:rPr>
              <a:t> </a:t>
            </a:r>
            <a:r>
              <a:rPr lang="en-US" b="0" dirty="0" err="1">
                <a:ea typeface="+mn-lt"/>
                <a:cs typeface="+mn-lt"/>
              </a:rPr>
              <a:t>retenir</a:t>
            </a:r>
            <a:r>
              <a:rPr lang="en-US" b="0" dirty="0">
                <a:ea typeface="+mn-lt"/>
                <a:cs typeface="+mn-lt"/>
              </a:rPr>
              <a:t> la </a:t>
            </a:r>
            <a:r>
              <a:rPr lang="en-US" b="0" dirty="0" err="1">
                <a:ea typeface="+mn-lt"/>
                <a:cs typeface="+mn-lt"/>
              </a:rPr>
              <a:t>règle</a:t>
            </a:r>
            <a:r>
              <a:rPr lang="en-US" b="0" dirty="0">
                <a:ea typeface="+mn-lt"/>
                <a:cs typeface="+mn-lt"/>
              </a:rPr>
              <a:t>:  </a:t>
            </a:r>
            <a:r>
              <a:rPr lang="en-US" dirty="0">
                <a:ea typeface="+mn-lt"/>
                <a:cs typeface="+mn-lt"/>
              </a:rPr>
              <a:t>« Qui se </a:t>
            </a:r>
            <a:r>
              <a:rPr lang="en-US" dirty="0" err="1">
                <a:ea typeface="+mn-lt"/>
                <a:cs typeface="+mn-lt"/>
              </a:rPr>
              <a:t>ressemblent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s’assemblent</a:t>
            </a:r>
            <a:r>
              <a:rPr lang="en-US" dirty="0">
                <a:ea typeface="+mn-lt"/>
                <a:cs typeface="+mn-lt"/>
              </a:rPr>
              <a:t> »</a:t>
            </a:r>
          </a:p>
          <a:p>
            <a:pPr algn="just"/>
            <a:endParaRPr lang="en-US" b="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6F4B50-0016-445D-475A-23AFF85CE5AA}"/>
              </a:ext>
            </a:extLst>
          </p:cNvPr>
          <p:cNvSpPr txBox="1"/>
          <p:nvPr/>
        </p:nvSpPr>
        <p:spPr>
          <a:xfrm>
            <a:off x="3234266" y="3132666"/>
            <a:ext cx="5410199" cy="11439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spcBef>
                <a:spcPts val="1000"/>
              </a:spcBef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les substances </a:t>
            </a:r>
            <a:r>
              <a:rPr lang="en-US" sz="2000" dirty="0" err="1">
                <a:ea typeface="+mn-lt"/>
                <a:cs typeface="+mn-lt"/>
              </a:rPr>
              <a:t>polaires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sont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miscibles</a:t>
            </a:r>
            <a:r>
              <a:rPr lang="en-US" sz="2000" dirty="0">
                <a:ea typeface="+mn-lt"/>
                <a:cs typeface="+mn-lt"/>
              </a:rPr>
              <a:t> entre </a:t>
            </a:r>
            <a:r>
              <a:rPr lang="en-US" sz="2000" dirty="0" err="1">
                <a:ea typeface="+mn-lt"/>
                <a:cs typeface="+mn-lt"/>
              </a:rPr>
              <a:t>elles</a:t>
            </a:r>
            <a:r>
              <a:rPr lang="en-US" sz="2000" dirty="0">
                <a:ea typeface="+mn-lt"/>
                <a:cs typeface="+mn-lt"/>
              </a:rPr>
              <a:t> (</a:t>
            </a:r>
            <a:r>
              <a:rPr lang="en-US" sz="2000" dirty="0" err="1">
                <a:ea typeface="+mn-lt"/>
                <a:cs typeface="+mn-lt"/>
              </a:rPr>
              <a:t>eau</a:t>
            </a:r>
            <a:r>
              <a:rPr lang="en-US" sz="2000" dirty="0">
                <a:ea typeface="+mn-lt"/>
                <a:cs typeface="+mn-lt"/>
              </a:rPr>
              <a:t>, HCl, sucre,…) ;</a:t>
            </a:r>
          </a:p>
          <a:p>
            <a:pPr marL="285750" indent="-285750" algn="just">
              <a:spcBef>
                <a:spcPts val="1000"/>
              </a:spcBef>
              <a:buFont typeface="Arial,Sans-Serif"/>
              <a:buChar char="•"/>
            </a:pPr>
            <a:endParaRPr lang="en-US" sz="2000" dirty="0">
              <a:ea typeface="+mn-lt"/>
              <a:cs typeface="+mn-lt"/>
            </a:endParaRPr>
          </a:p>
          <a:p>
            <a:pPr algn="l"/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CCBD75-B876-8B3B-240A-74B7B45580AB}"/>
              </a:ext>
            </a:extLst>
          </p:cNvPr>
          <p:cNvSpPr txBox="1"/>
          <p:nvPr/>
        </p:nvSpPr>
        <p:spPr>
          <a:xfrm>
            <a:off x="3047998" y="3708399"/>
            <a:ext cx="4783667" cy="14516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spcBef>
                <a:spcPts val="1000"/>
              </a:spcBef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les substances non </a:t>
            </a:r>
            <a:r>
              <a:rPr lang="en-US" sz="2000" dirty="0" err="1">
                <a:ea typeface="+mn-lt"/>
                <a:cs typeface="+mn-lt"/>
              </a:rPr>
              <a:t>polaires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sont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miscibles</a:t>
            </a:r>
            <a:r>
              <a:rPr lang="en-US" sz="2000" dirty="0">
                <a:ea typeface="+mn-lt"/>
                <a:cs typeface="+mn-lt"/>
              </a:rPr>
              <a:t> entre </a:t>
            </a:r>
            <a:r>
              <a:rPr lang="en-US" sz="2000" dirty="0" err="1">
                <a:ea typeface="+mn-lt"/>
                <a:cs typeface="+mn-lt"/>
              </a:rPr>
              <a:t>elles</a:t>
            </a:r>
            <a:r>
              <a:rPr lang="en-US" sz="2000" dirty="0">
                <a:ea typeface="+mn-lt"/>
                <a:cs typeface="+mn-lt"/>
              </a:rPr>
              <a:t> (CCl</a:t>
            </a:r>
            <a:r>
              <a:rPr lang="en-US" sz="2000" baseline="-25000" dirty="0">
                <a:ea typeface="+mn-lt"/>
                <a:cs typeface="+mn-lt"/>
              </a:rPr>
              <a:t>4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benzène</a:t>
            </a:r>
            <a:r>
              <a:rPr lang="en-US" sz="2000" dirty="0">
                <a:ea typeface="+mn-lt"/>
                <a:cs typeface="+mn-lt"/>
              </a:rPr>
              <a:t>, C</a:t>
            </a:r>
            <a:r>
              <a:rPr lang="en-US" sz="2000" baseline="-25000" dirty="0">
                <a:ea typeface="+mn-lt"/>
                <a:cs typeface="+mn-lt"/>
              </a:rPr>
              <a:t>6</a:t>
            </a:r>
            <a:r>
              <a:rPr lang="en-US" sz="2000" dirty="0">
                <a:ea typeface="+mn-lt"/>
                <a:cs typeface="+mn-lt"/>
              </a:rPr>
              <a:t>H</a:t>
            </a:r>
            <a:r>
              <a:rPr lang="en-US" sz="2000" baseline="-25000" dirty="0">
                <a:ea typeface="+mn-lt"/>
                <a:cs typeface="+mn-lt"/>
              </a:rPr>
              <a:t>12</a:t>
            </a:r>
            <a:r>
              <a:rPr lang="en-US" sz="2000" dirty="0">
                <a:ea typeface="+mn-lt"/>
                <a:cs typeface="+mn-lt"/>
              </a:rPr>
              <a:t>,…) ;</a:t>
            </a:r>
          </a:p>
          <a:p>
            <a:pPr marL="285750" indent="-285750" algn="just">
              <a:spcBef>
                <a:spcPts val="1000"/>
              </a:spcBef>
              <a:buFont typeface="Arial,Sans-Serif"/>
              <a:buChar char="•"/>
            </a:pPr>
            <a:endParaRPr lang="en-US" sz="2000" dirty="0">
              <a:ea typeface="+mn-lt"/>
              <a:cs typeface="+mn-lt"/>
            </a:endParaRPr>
          </a:p>
          <a:p>
            <a:pPr algn="l"/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B731B5-A252-6B5D-146D-4D5FFEE2EC53}"/>
              </a:ext>
            </a:extLst>
          </p:cNvPr>
          <p:cNvSpPr txBox="1"/>
          <p:nvPr/>
        </p:nvSpPr>
        <p:spPr>
          <a:xfrm>
            <a:off x="3234265" y="4368798"/>
            <a:ext cx="5334000" cy="11439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spcBef>
                <a:spcPts val="1000"/>
              </a:spcBef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les </a:t>
            </a:r>
            <a:r>
              <a:rPr lang="en-US" sz="2000" dirty="0" err="1">
                <a:ea typeface="+mn-lt"/>
                <a:cs typeface="+mn-lt"/>
              </a:rPr>
              <a:t>solvants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polaires</a:t>
            </a:r>
            <a:r>
              <a:rPr lang="en-US" sz="2000" dirty="0">
                <a:ea typeface="+mn-lt"/>
                <a:cs typeface="+mn-lt"/>
              </a:rPr>
              <a:t> dissolvent </a:t>
            </a:r>
            <a:r>
              <a:rPr lang="en-US" sz="2000" dirty="0" err="1">
                <a:ea typeface="+mn-lt"/>
                <a:cs typeface="+mn-lt"/>
              </a:rPr>
              <a:t>généralement</a:t>
            </a:r>
            <a:r>
              <a:rPr lang="en-US" sz="2000" dirty="0">
                <a:ea typeface="+mn-lt"/>
                <a:cs typeface="+mn-lt"/>
              </a:rPr>
              <a:t> bien les </a:t>
            </a:r>
            <a:r>
              <a:rPr lang="en-US" sz="2000" dirty="0" err="1">
                <a:ea typeface="+mn-lt"/>
                <a:cs typeface="+mn-lt"/>
              </a:rPr>
              <a:t>composés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ioniques</a:t>
            </a:r>
            <a:r>
              <a:rPr lang="en-US" sz="2000" dirty="0">
                <a:ea typeface="+mn-lt"/>
                <a:cs typeface="+mn-lt"/>
              </a:rPr>
              <a:t>.</a:t>
            </a:r>
          </a:p>
          <a:p>
            <a:pPr marL="285750" indent="-285750" algn="just">
              <a:spcBef>
                <a:spcPts val="1000"/>
              </a:spcBef>
              <a:buFont typeface="Arial,Sans-Serif"/>
              <a:buChar char="•"/>
            </a:pPr>
            <a:endParaRPr lang="en-US" sz="2000" dirty="0">
              <a:ea typeface="+mn-lt"/>
              <a:cs typeface="+mn-lt"/>
            </a:endParaRPr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780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68884-EE3F-FF55-27AA-97908EBAE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L’État</a:t>
            </a:r>
            <a:r>
              <a:rPr lang="en-US" dirty="0"/>
              <a:t> </a:t>
            </a:r>
            <a:r>
              <a:rPr lang="en-US" dirty="0" err="1"/>
              <a:t>dissous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30981-7FDD-1C7A-6839-B05A0FA31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6" y="1976409"/>
            <a:ext cx="9842007" cy="1080759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 algn="ctr"/>
            <a:r>
              <a:rPr lang="en-US" sz="9800" dirty="0">
                <a:ea typeface="+mn-lt"/>
                <a:cs typeface="+mn-lt"/>
              </a:rPr>
              <a:t> Solutions </a:t>
            </a:r>
            <a:r>
              <a:rPr lang="en-US" sz="9800" dirty="0" err="1">
                <a:ea typeface="+mn-lt"/>
                <a:cs typeface="+mn-lt"/>
              </a:rPr>
              <a:t>ioniques</a:t>
            </a:r>
            <a:endParaRPr lang="en-US" sz="9800" dirty="0">
              <a:ea typeface="+mn-lt"/>
              <a:cs typeface="+mn-lt"/>
            </a:endParaRPr>
          </a:p>
          <a:p>
            <a:pPr algn="ctr"/>
            <a:r>
              <a:rPr lang="en-US" sz="9800" dirty="0">
                <a:ea typeface="+mn-lt"/>
                <a:cs typeface="+mn-lt"/>
              </a:rPr>
              <a:t>Ex : NaCl--&gt; Na</a:t>
            </a:r>
            <a:r>
              <a:rPr lang="en-US" sz="9800" baseline="30000" dirty="0">
                <a:ea typeface="+mn-lt"/>
                <a:cs typeface="+mn-lt"/>
              </a:rPr>
              <a:t>+</a:t>
            </a:r>
            <a:r>
              <a:rPr lang="en-US" sz="9800" dirty="0">
                <a:ea typeface="+mn-lt"/>
                <a:cs typeface="+mn-lt"/>
              </a:rPr>
              <a:t> + Cl</a:t>
            </a:r>
            <a:r>
              <a:rPr lang="en-US" sz="9800" baseline="30000" dirty="0">
                <a:ea typeface="+mn-lt"/>
                <a:cs typeface="+mn-lt"/>
              </a:rPr>
              <a:t>-</a:t>
            </a:r>
          </a:p>
          <a:p>
            <a:endParaRPr lang="en-US" dirty="0">
              <a:ea typeface="+mn-lt"/>
              <a:cs typeface="+mn-lt"/>
            </a:endParaRPr>
          </a:p>
          <a:p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5EA1F86-2CE3-A82A-02FF-41D0A11A0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4" y="3056365"/>
            <a:ext cx="6035791" cy="25891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2C035D-C5AF-1AF8-F441-604DCAB72359}"/>
              </a:ext>
            </a:extLst>
          </p:cNvPr>
          <p:cNvSpPr txBox="1"/>
          <p:nvPr/>
        </p:nvSpPr>
        <p:spPr>
          <a:xfrm>
            <a:off x="6616229" y="3125139"/>
            <a:ext cx="5061184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ea typeface="+mn-lt"/>
                <a:cs typeface="+mn-lt"/>
              </a:rPr>
              <a:t>Interactions ions – dipoles de type </a:t>
            </a:r>
            <a:r>
              <a:rPr lang="en-US" sz="3200" dirty="0" err="1">
                <a:ea typeface="+mn-lt"/>
                <a:cs typeface="+mn-lt"/>
              </a:rPr>
              <a:t>électrostatique</a:t>
            </a:r>
            <a:r>
              <a:rPr lang="en-US" sz="3200" dirty="0">
                <a:ea typeface="+mn-lt"/>
                <a:cs typeface="+mn-lt"/>
              </a:rPr>
              <a:t> entre les cations </a:t>
            </a:r>
            <a:r>
              <a:rPr lang="en-US" sz="3200" dirty="0" err="1">
                <a:ea typeface="+mn-lt"/>
                <a:cs typeface="+mn-lt"/>
              </a:rPr>
              <a:t>Na</a:t>
            </a:r>
            <a:r>
              <a:rPr lang="en-US" sz="3200" baseline="30000" dirty="0" err="1">
                <a:ea typeface="+mn-lt"/>
                <a:cs typeface="+mn-lt"/>
              </a:rPr>
              <a:t>+</a:t>
            </a:r>
            <a:r>
              <a:rPr lang="en-US" sz="3200" dirty="0" err="1">
                <a:ea typeface="+mn-lt"/>
                <a:cs typeface="+mn-lt"/>
              </a:rPr>
              <a:t>et</a:t>
            </a:r>
            <a:r>
              <a:rPr lang="en-US" sz="3200" dirty="0">
                <a:ea typeface="+mn-lt"/>
                <a:cs typeface="+mn-lt"/>
              </a:rPr>
              <a:t> les </a:t>
            </a:r>
            <a:r>
              <a:rPr lang="en-US" sz="3200" dirty="0" err="1">
                <a:ea typeface="+mn-lt"/>
                <a:cs typeface="+mn-lt"/>
              </a:rPr>
              <a:t>atomes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d’oxygène</a:t>
            </a:r>
            <a:r>
              <a:rPr lang="en-US" sz="3200" dirty="0">
                <a:ea typeface="+mn-lt"/>
                <a:cs typeface="+mn-lt"/>
              </a:rPr>
              <a:t> (δ-) </a:t>
            </a:r>
            <a:r>
              <a:rPr lang="en-US" sz="3200" dirty="0" err="1">
                <a:ea typeface="+mn-lt"/>
                <a:cs typeface="+mn-lt"/>
              </a:rPr>
              <a:t>ainsi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qu’entre</a:t>
            </a:r>
            <a:r>
              <a:rPr lang="en-US" sz="3200" dirty="0">
                <a:ea typeface="+mn-lt"/>
                <a:cs typeface="+mn-lt"/>
              </a:rPr>
              <a:t> les anions Cl</a:t>
            </a:r>
            <a:r>
              <a:rPr lang="en-US" sz="3200" baseline="30000" dirty="0">
                <a:ea typeface="+mn-lt"/>
                <a:cs typeface="+mn-lt"/>
              </a:rPr>
              <a:t>-</a:t>
            </a:r>
            <a:r>
              <a:rPr lang="en-US" sz="3200" dirty="0">
                <a:ea typeface="+mn-lt"/>
                <a:cs typeface="+mn-lt"/>
              </a:rPr>
              <a:t>et les </a:t>
            </a:r>
            <a:r>
              <a:rPr lang="en-US" sz="3200" dirty="0" err="1">
                <a:ea typeface="+mn-lt"/>
                <a:cs typeface="+mn-lt"/>
              </a:rPr>
              <a:t>atomes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d’hydrogène</a:t>
            </a:r>
            <a:r>
              <a:rPr lang="en-US" sz="3200" dirty="0">
                <a:ea typeface="+mn-lt"/>
                <a:cs typeface="+mn-lt"/>
              </a:rPr>
              <a:t> (δ+).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8323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2A96188-384C-4341-9EEB-967A9341C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B02131-9763-E929-85C1-34D3A6F20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148" y="4662010"/>
            <a:ext cx="5952442" cy="16938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spc="1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L’Etat</a:t>
            </a:r>
            <a:r>
              <a:rPr lang="en-US" b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spc="1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dissous</a:t>
            </a:r>
            <a:endParaRPr lang="en-US" b="1" kern="1200" spc="1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535A640-1948-4AFD-A0B7-19AFDA955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2728" y="698785"/>
            <a:ext cx="5574757" cy="3858515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  <a:gd name="connsiteX0" fmla="*/ 2261685 w 12322347"/>
              <a:gd name="connsiteY0" fmla="*/ 0 h 6307982"/>
              <a:gd name="connsiteX1" fmla="*/ 816102 w 12322347"/>
              <a:gd name="connsiteY1" fmla="*/ 10760 h 6307982"/>
              <a:gd name="connsiteX2" fmla="*/ 36453 w 12322347"/>
              <a:gd name="connsiteY2" fmla="*/ 15958 h 6307982"/>
              <a:gd name="connsiteX3" fmla="*/ 36452 w 12322347"/>
              <a:gd name="connsiteY3" fmla="*/ 792072 h 6307982"/>
              <a:gd name="connsiteX4" fmla="*/ 17296 w 12322347"/>
              <a:gd name="connsiteY4" fmla="*/ 1316890 h 6307982"/>
              <a:gd name="connsiteX5" fmla="*/ 6679 w 12322347"/>
              <a:gd name="connsiteY5" fmla="*/ 4542095 h 6307982"/>
              <a:gd name="connsiteX6" fmla="*/ 89932 w 12322347"/>
              <a:gd name="connsiteY6" fmla="*/ 5888744 h 6307982"/>
              <a:gd name="connsiteX7" fmla="*/ 2768884 w 12322347"/>
              <a:gd name="connsiteY7" fmla="*/ 5876885 h 6307982"/>
              <a:gd name="connsiteX8" fmla="*/ 4422579 w 12322347"/>
              <a:gd name="connsiteY8" fmla="*/ 5855502 h 6307982"/>
              <a:gd name="connsiteX9" fmla="*/ 5393880 w 12322347"/>
              <a:gd name="connsiteY9" fmla="*/ 5871365 h 6307982"/>
              <a:gd name="connsiteX10" fmla="*/ 5906539 w 12322347"/>
              <a:gd name="connsiteY10" fmla="*/ 6307982 h 6307982"/>
              <a:gd name="connsiteX11" fmla="*/ 6150141 w 12322347"/>
              <a:gd name="connsiteY11" fmla="*/ 5855596 h 6307982"/>
              <a:gd name="connsiteX12" fmla="*/ 9277333 w 12322347"/>
              <a:gd name="connsiteY12" fmla="*/ 5858811 h 6307982"/>
              <a:gd name="connsiteX13" fmla="*/ 10186235 w 12322347"/>
              <a:gd name="connsiteY13" fmla="*/ 5861686 h 6307982"/>
              <a:gd name="connsiteX14" fmla="*/ 11106174 w 12322347"/>
              <a:gd name="connsiteY14" fmla="*/ 5869553 h 6307982"/>
              <a:gd name="connsiteX15" fmla="*/ 12264257 w 12322347"/>
              <a:gd name="connsiteY15" fmla="*/ 5868507 h 6307982"/>
              <a:gd name="connsiteX16" fmla="*/ 12289901 w 12322347"/>
              <a:gd name="connsiteY16" fmla="*/ 2579572 h 6307982"/>
              <a:gd name="connsiteX17" fmla="*/ 12280552 w 12322347"/>
              <a:gd name="connsiteY17" fmla="*/ 123500 h 6307982"/>
              <a:gd name="connsiteX18" fmla="*/ 11824723 w 12322347"/>
              <a:gd name="connsiteY18" fmla="*/ 76222 h 6307982"/>
              <a:gd name="connsiteX19" fmla="*/ 10295765 w 12322347"/>
              <a:gd name="connsiteY19" fmla="*/ 69666 h 6307982"/>
              <a:gd name="connsiteX20" fmla="*/ 7778825 w 12322347"/>
              <a:gd name="connsiteY20" fmla="*/ 23097 h 6307982"/>
              <a:gd name="connsiteX21" fmla="*/ 2261685 w 12322347"/>
              <a:gd name="connsiteY21" fmla="*/ 0 h 6307982"/>
              <a:gd name="connsiteX0" fmla="*/ 2261685 w 12322347"/>
              <a:gd name="connsiteY0" fmla="*/ 0 h 6307982"/>
              <a:gd name="connsiteX1" fmla="*/ 816102 w 12322347"/>
              <a:gd name="connsiteY1" fmla="*/ 10760 h 6307982"/>
              <a:gd name="connsiteX2" fmla="*/ 36453 w 12322347"/>
              <a:gd name="connsiteY2" fmla="*/ 15958 h 6307982"/>
              <a:gd name="connsiteX3" fmla="*/ 36452 w 12322347"/>
              <a:gd name="connsiteY3" fmla="*/ 792072 h 6307982"/>
              <a:gd name="connsiteX4" fmla="*/ 17296 w 12322347"/>
              <a:gd name="connsiteY4" fmla="*/ 1316890 h 6307982"/>
              <a:gd name="connsiteX5" fmla="*/ 6679 w 12322347"/>
              <a:gd name="connsiteY5" fmla="*/ 4542095 h 6307982"/>
              <a:gd name="connsiteX6" fmla="*/ 89932 w 12322347"/>
              <a:gd name="connsiteY6" fmla="*/ 5888744 h 6307982"/>
              <a:gd name="connsiteX7" fmla="*/ 2768884 w 12322347"/>
              <a:gd name="connsiteY7" fmla="*/ 5876885 h 6307982"/>
              <a:gd name="connsiteX8" fmla="*/ 5393880 w 12322347"/>
              <a:gd name="connsiteY8" fmla="*/ 5871365 h 6307982"/>
              <a:gd name="connsiteX9" fmla="*/ 5906539 w 12322347"/>
              <a:gd name="connsiteY9" fmla="*/ 6307982 h 6307982"/>
              <a:gd name="connsiteX10" fmla="*/ 6150141 w 12322347"/>
              <a:gd name="connsiteY10" fmla="*/ 5855596 h 6307982"/>
              <a:gd name="connsiteX11" fmla="*/ 9277333 w 12322347"/>
              <a:gd name="connsiteY11" fmla="*/ 5858811 h 6307982"/>
              <a:gd name="connsiteX12" fmla="*/ 10186235 w 12322347"/>
              <a:gd name="connsiteY12" fmla="*/ 5861686 h 6307982"/>
              <a:gd name="connsiteX13" fmla="*/ 11106174 w 12322347"/>
              <a:gd name="connsiteY13" fmla="*/ 5869553 h 6307982"/>
              <a:gd name="connsiteX14" fmla="*/ 12264257 w 12322347"/>
              <a:gd name="connsiteY14" fmla="*/ 5868507 h 6307982"/>
              <a:gd name="connsiteX15" fmla="*/ 12289901 w 12322347"/>
              <a:gd name="connsiteY15" fmla="*/ 2579572 h 6307982"/>
              <a:gd name="connsiteX16" fmla="*/ 12280552 w 12322347"/>
              <a:gd name="connsiteY16" fmla="*/ 123500 h 6307982"/>
              <a:gd name="connsiteX17" fmla="*/ 11824723 w 12322347"/>
              <a:gd name="connsiteY17" fmla="*/ 76222 h 6307982"/>
              <a:gd name="connsiteX18" fmla="*/ 10295765 w 12322347"/>
              <a:gd name="connsiteY18" fmla="*/ 69666 h 6307982"/>
              <a:gd name="connsiteX19" fmla="*/ 7778825 w 12322347"/>
              <a:gd name="connsiteY19" fmla="*/ 23097 h 6307982"/>
              <a:gd name="connsiteX20" fmla="*/ 2261685 w 12322347"/>
              <a:gd name="connsiteY20" fmla="*/ 0 h 6307982"/>
              <a:gd name="connsiteX0" fmla="*/ 2315832 w 12376494"/>
              <a:gd name="connsiteY0" fmla="*/ 0 h 6307982"/>
              <a:gd name="connsiteX1" fmla="*/ 870249 w 12376494"/>
              <a:gd name="connsiteY1" fmla="*/ 10760 h 6307982"/>
              <a:gd name="connsiteX2" fmla="*/ 90600 w 12376494"/>
              <a:gd name="connsiteY2" fmla="*/ 15958 h 6307982"/>
              <a:gd name="connsiteX3" fmla="*/ 90599 w 12376494"/>
              <a:gd name="connsiteY3" fmla="*/ 792072 h 6307982"/>
              <a:gd name="connsiteX4" fmla="*/ 71443 w 12376494"/>
              <a:gd name="connsiteY4" fmla="*/ 1316890 h 6307982"/>
              <a:gd name="connsiteX5" fmla="*/ 60826 w 12376494"/>
              <a:gd name="connsiteY5" fmla="*/ 4542095 h 6307982"/>
              <a:gd name="connsiteX6" fmla="*/ 144079 w 12376494"/>
              <a:gd name="connsiteY6" fmla="*/ 5888744 h 6307982"/>
              <a:gd name="connsiteX7" fmla="*/ 1811499 w 12376494"/>
              <a:gd name="connsiteY7" fmla="*/ 5860679 h 6307982"/>
              <a:gd name="connsiteX8" fmla="*/ 5448027 w 12376494"/>
              <a:gd name="connsiteY8" fmla="*/ 5871365 h 6307982"/>
              <a:gd name="connsiteX9" fmla="*/ 5960686 w 12376494"/>
              <a:gd name="connsiteY9" fmla="*/ 6307982 h 6307982"/>
              <a:gd name="connsiteX10" fmla="*/ 6204288 w 12376494"/>
              <a:gd name="connsiteY10" fmla="*/ 5855596 h 6307982"/>
              <a:gd name="connsiteX11" fmla="*/ 9331480 w 12376494"/>
              <a:gd name="connsiteY11" fmla="*/ 5858811 h 6307982"/>
              <a:gd name="connsiteX12" fmla="*/ 10240382 w 12376494"/>
              <a:gd name="connsiteY12" fmla="*/ 5861686 h 6307982"/>
              <a:gd name="connsiteX13" fmla="*/ 11160321 w 12376494"/>
              <a:gd name="connsiteY13" fmla="*/ 5869553 h 6307982"/>
              <a:gd name="connsiteX14" fmla="*/ 12318404 w 12376494"/>
              <a:gd name="connsiteY14" fmla="*/ 5868507 h 6307982"/>
              <a:gd name="connsiteX15" fmla="*/ 12344048 w 12376494"/>
              <a:gd name="connsiteY15" fmla="*/ 2579572 h 6307982"/>
              <a:gd name="connsiteX16" fmla="*/ 12334699 w 12376494"/>
              <a:gd name="connsiteY16" fmla="*/ 123500 h 6307982"/>
              <a:gd name="connsiteX17" fmla="*/ 11878870 w 12376494"/>
              <a:gd name="connsiteY17" fmla="*/ 76222 h 6307982"/>
              <a:gd name="connsiteX18" fmla="*/ 10349912 w 12376494"/>
              <a:gd name="connsiteY18" fmla="*/ 69666 h 6307982"/>
              <a:gd name="connsiteX19" fmla="*/ 7832972 w 12376494"/>
              <a:gd name="connsiteY19" fmla="*/ 23097 h 6307982"/>
              <a:gd name="connsiteX20" fmla="*/ 2315832 w 12376494"/>
              <a:gd name="connsiteY20" fmla="*/ 0 h 6307982"/>
              <a:gd name="connsiteX0" fmla="*/ 2315832 w 12376494"/>
              <a:gd name="connsiteY0" fmla="*/ 0 h 6307982"/>
              <a:gd name="connsiteX1" fmla="*/ 870249 w 12376494"/>
              <a:gd name="connsiteY1" fmla="*/ 10760 h 6307982"/>
              <a:gd name="connsiteX2" fmla="*/ 90600 w 12376494"/>
              <a:gd name="connsiteY2" fmla="*/ 15958 h 6307982"/>
              <a:gd name="connsiteX3" fmla="*/ 90599 w 12376494"/>
              <a:gd name="connsiteY3" fmla="*/ 792072 h 6307982"/>
              <a:gd name="connsiteX4" fmla="*/ 71443 w 12376494"/>
              <a:gd name="connsiteY4" fmla="*/ 1316890 h 6307982"/>
              <a:gd name="connsiteX5" fmla="*/ 60826 w 12376494"/>
              <a:gd name="connsiteY5" fmla="*/ 4542095 h 6307982"/>
              <a:gd name="connsiteX6" fmla="*/ 144079 w 12376494"/>
              <a:gd name="connsiteY6" fmla="*/ 5888744 h 6307982"/>
              <a:gd name="connsiteX7" fmla="*/ 1811499 w 12376494"/>
              <a:gd name="connsiteY7" fmla="*/ 5860679 h 6307982"/>
              <a:gd name="connsiteX8" fmla="*/ 3569467 w 12376494"/>
              <a:gd name="connsiteY8" fmla="*/ 5871365 h 6307982"/>
              <a:gd name="connsiteX9" fmla="*/ 5960686 w 12376494"/>
              <a:gd name="connsiteY9" fmla="*/ 6307982 h 6307982"/>
              <a:gd name="connsiteX10" fmla="*/ 6204288 w 12376494"/>
              <a:gd name="connsiteY10" fmla="*/ 5855596 h 6307982"/>
              <a:gd name="connsiteX11" fmla="*/ 9331480 w 12376494"/>
              <a:gd name="connsiteY11" fmla="*/ 5858811 h 6307982"/>
              <a:gd name="connsiteX12" fmla="*/ 10240382 w 12376494"/>
              <a:gd name="connsiteY12" fmla="*/ 5861686 h 6307982"/>
              <a:gd name="connsiteX13" fmla="*/ 11160321 w 12376494"/>
              <a:gd name="connsiteY13" fmla="*/ 5869553 h 6307982"/>
              <a:gd name="connsiteX14" fmla="*/ 12318404 w 12376494"/>
              <a:gd name="connsiteY14" fmla="*/ 5868507 h 6307982"/>
              <a:gd name="connsiteX15" fmla="*/ 12344048 w 12376494"/>
              <a:gd name="connsiteY15" fmla="*/ 2579572 h 6307982"/>
              <a:gd name="connsiteX16" fmla="*/ 12334699 w 12376494"/>
              <a:gd name="connsiteY16" fmla="*/ 123500 h 6307982"/>
              <a:gd name="connsiteX17" fmla="*/ 11878870 w 12376494"/>
              <a:gd name="connsiteY17" fmla="*/ 76222 h 6307982"/>
              <a:gd name="connsiteX18" fmla="*/ 10349912 w 12376494"/>
              <a:gd name="connsiteY18" fmla="*/ 69666 h 6307982"/>
              <a:gd name="connsiteX19" fmla="*/ 7832972 w 12376494"/>
              <a:gd name="connsiteY19" fmla="*/ 23097 h 6307982"/>
              <a:gd name="connsiteX20" fmla="*/ 2315832 w 12376494"/>
              <a:gd name="connsiteY20" fmla="*/ 0 h 6307982"/>
              <a:gd name="connsiteX0" fmla="*/ 2315832 w 12376494"/>
              <a:gd name="connsiteY0" fmla="*/ 0 h 6226946"/>
              <a:gd name="connsiteX1" fmla="*/ 870249 w 12376494"/>
              <a:gd name="connsiteY1" fmla="*/ 10760 h 6226946"/>
              <a:gd name="connsiteX2" fmla="*/ 90600 w 12376494"/>
              <a:gd name="connsiteY2" fmla="*/ 15958 h 6226946"/>
              <a:gd name="connsiteX3" fmla="*/ 90599 w 12376494"/>
              <a:gd name="connsiteY3" fmla="*/ 792072 h 6226946"/>
              <a:gd name="connsiteX4" fmla="*/ 71443 w 12376494"/>
              <a:gd name="connsiteY4" fmla="*/ 1316890 h 6226946"/>
              <a:gd name="connsiteX5" fmla="*/ 60826 w 12376494"/>
              <a:gd name="connsiteY5" fmla="*/ 4542095 h 6226946"/>
              <a:gd name="connsiteX6" fmla="*/ 144079 w 12376494"/>
              <a:gd name="connsiteY6" fmla="*/ 5888744 h 6226946"/>
              <a:gd name="connsiteX7" fmla="*/ 1811499 w 12376494"/>
              <a:gd name="connsiteY7" fmla="*/ 5860679 h 6226946"/>
              <a:gd name="connsiteX8" fmla="*/ 3569467 w 12376494"/>
              <a:gd name="connsiteY8" fmla="*/ 5871365 h 6226946"/>
              <a:gd name="connsiteX9" fmla="*/ 4400036 w 12376494"/>
              <a:gd name="connsiteY9" fmla="*/ 6226946 h 6226946"/>
              <a:gd name="connsiteX10" fmla="*/ 6204288 w 12376494"/>
              <a:gd name="connsiteY10" fmla="*/ 5855596 h 6226946"/>
              <a:gd name="connsiteX11" fmla="*/ 9331480 w 12376494"/>
              <a:gd name="connsiteY11" fmla="*/ 5858811 h 6226946"/>
              <a:gd name="connsiteX12" fmla="*/ 10240382 w 12376494"/>
              <a:gd name="connsiteY12" fmla="*/ 5861686 h 6226946"/>
              <a:gd name="connsiteX13" fmla="*/ 11160321 w 12376494"/>
              <a:gd name="connsiteY13" fmla="*/ 5869553 h 6226946"/>
              <a:gd name="connsiteX14" fmla="*/ 12318404 w 12376494"/>
              <a:gd name="connsiteY14" fmla="*/ 5868507 h 6226946"/>
              <a:gd name="connsiteX15" fmla="*/ 12344048 w 12376494"/>
              <a:gd name="connsiteY15" fmla="*/ 2579572 h 6226946"/>
              <a:gd name="connsiteX16" fmla="*/ 12334699 w 12376494"/>
              <a:gd name="connsiteY16" fmla="*/ 123500 h 6226946"/>
              <a:gd name="connsiteX17" fmla="*/ 11878870 w 12376494"/>
              <a:gd name="connsiteY17" fmla="*/ 76222 h 6226946"/>
              <a:gd name="connsiteX18" fmla="*/ 10349912 w 12376494"/>
              <a:gd name="connsiteY18" fmla="*/ 69666 h 6226946"/>
              <a:gd name="connsiteX19" fmla="*/ 7832972 w 12376494"/>
              <a:gd name="connsiteY19" fmla="*/ 23097 h 6226946"/>
              <a:gd name="connsiteX20" fmla="*/ 2315832 w 12376494"/>
              <a:gd name="connsiteY20" fmla="*/ 0 h 6226946"/>
              <a:gd name="connsiteX0" fmla="*/ 2315832 w 12376494"/>
              <a:gd name="connsiteY0" fmla="*/ 0 h 6226946"/>
              <a:gd name="connsiteX1" fmla="*/ 870249 w 12376494"/>
              <a:gd name="connsiteY1" fmla="*/ 10760 h 6226946"/>
              <a:gd name="connsiteX2" fmla="*/ 90600 w 12376494"/>
              <a:gd name="connsiteY2" fmla="*/ 15958 h 6226946"/>
              <a:gd name="connsiteX3" fmla="*/ 90599 w 12376494"/>
              <a:gd name="connsiteY3" fmla="*/ 792072 h 6226946"/>
              <a:gd name="connsiteX4" fmla="*/ 71443 w 12376494"/>
              <a:gd name="connsiteY4" fmla="*/ 1316890 h 6226946"/>
              <a:gd name="connsiteX5" fmla="*/ 60826 w 12376494"/>
              <a:gd name="connsiteY5" fmla="*/ 4542095 h 6226946"/>
              <a:gd name="connsiteX6" fmla="*/ 144079 w 12376494"/>
              <a:gd name="connsiteY6" fmla="*/ 5888744 h 6226946"/>
              <a:gd name="connsiteX7" fmla="*/ 1811499 w 12376494"/>
              <a:gd name="connsiteY7" fmla="*/ 5860679 h 6226946"/>
              <a:gd name="connsiteX8" fmla="*/ 3569467 w 12376494"/>
              <a:gd name="connsiteY8" fmla="*/ 5871365 h 6226946"/>
              <a:gd name="connsiteX9" fmla="*/ 4400036 w 12376494"/>
              <a:gd name="connsiteY9" fmla="*/ 6226946 h 6226946"/>
              <a:gd name="connsiteX10" fmla="*/ 4412432 w 12376494"/>
              <a:gd name="connsiteY10" fmla="*/ 5855596 h 6226946"/>
              <a:gd name="connsiteX11" fmla="*/ 9331480 w 12376494"/>
              <a:gd name="connsiteY11" fmla="*/ 5858811 h 6226946"/>
              <a:gd name="connsiteX12" fmla="*/ 10240382 w 12376494"/>
              <a:gd name="connsiteY12" fmla="*/ 5861686 h 6226946"/>
              <a:gd name="connsiteX13" fmla="*/ 11160321 w 12376494"/>
              <a:gd name="connsiteY13" fmla="*/ 5869553 h 6226946"/>
              <a:gd name="connsiteX14" fmla="*/ 12318404 w 12376494"/>
              <a:gd name="connsiteY14" fmla="*/ 5868507 h 6226946"/>
              <a:gd name="connsiteX15" fmla="*/ 12344048 w 12376494"/>
              <a:gd name="connsiteY15" fmla="*/ 2579572 h 6226946"/>
              <a:gd name="connsiteX16" fmla="*/ 12334699 w 12376494"/>
              <a:gd name="connsiteY16" fmla="*/ 123500 h 6226946"/>
              <a:gd name="connsiteX17" fmla="*/ 11878870 w 12376494"/>
              <a:gd name="connsiteY17" fmla="*/ 76222 h 6226946"/>
              <a:gd name="connsiteX18" fmla="*/ 10349912 w 12376494"/>
              <a:gd name="connsiteY18" fmla="*/ 69666 h 6226946"/>
              <a:gd name="connsiteX19" fmla="*/ 7832972 w 12376494"/>
              <a:gd name="connsiteY19" fmla="*/ 23097 h 6226946"/>
              <a:gd name="connsiteX20" fmla="*/ 2315832 w 12376494"/>
              <a:gd name="connsiteY20" fmla="*/ 0 h 6226946"/>
              <a:gd name="connsiteX0" fmla="*/ 2315832 w 12376494"/>
              <a:gd name="connsiteY0" fmla="*/ 0 h 6210739"/>
              <a:gd name="connsiteX1" fmla="*/ 870249 w 12376494"/>
              <a:gd name="connsiteY1" fmla="*/ 10760 h 6210739"/>
              <a:gd name="connsiteX2" fmla="*/ 90600 w 12376494"/>
              <a:gd name="connsiteY2" fmla="*/ 15958 h 6210739"/>
              <a:gd name="connsiteX3" fmla="*/ 90599 w 12376494"/>
              <a:gd name="connsiteY3" fmla="*/ 792072 h 6210739"/>
              <a:gd name="connsiteX4" fmla="*/ 71443 w 12376494"/>
              <a:gd name="connsiteY4" fmla="*/ 1316890 h 6210739"/>
              <a:gd name="connsiteX5" fmla="*/ 60826 w 12376494"/>
              <a:gd name="connsiteY5" fmla="*/ 4542095 h 6210739"/>
              <a:gd name="connsiteX6" fmla="*/ 144079 w 12376494"/>
              <a:gd name="connsiteY6" fmla="*/ 5888744 h 6210739"/>
              <a:gd name="connsiteX7" fmla="*/ 1811499 w 12376494"/>
              <a:gd name="connsiteY7" fmla="*/ 5860679 h 6210739"/>
              <a:gd name="connsiteX8" fmla="*/ 3569467 w 12376494"/>
              <a:gd name="connsiteY8" fmla="*/ 5871365 h 6210739"/>
              <a:gd name="connsiteX9" fmla="*/ 4053225 w 12376494"/>
              <a:gd name="connsiteY9" fmla="*/ 6210739 h 6210739"/>
              <a:gd name="connsiteX10" fmla="*/ 4412432 w 12376494"/>
              <a:gd name="connsiteY10" fmla="*/ 5855596 h 6210739"/>
              <a:gd name="connsiteX11" fmla="*/ 9331480 w 12376494"/>
              <a:gd name="connsiteY11" fmla="*/ 5858811 h 6210739"/>
              <a:gd name="connsiteX12" fmla="*/ 10240382 w 12376494"/>
              <a:gd name="connsiteY12" fmla="*/ 5861686 h 6210739"/>
              <a:gd name="connsiteX13" fmla="*/ 11160321 w 12376494"/>
              <a:gd name="connsiteY13" fmla="*/ 5869553 h 6210739"/>
              <a:gd name="connsiteX14" fmla="*/ 12318404 w 12376494"/>
              <a:gd name="connsiteY14" fmla="*/ 5868507 h 6210739"/>
              <a:gd name="connsiteX15" fmla="*/ 12344048 w 12376494"/>
              <a:gd name="connsiteY15" fmla="*/ 2579572 h 6210739"/>
              <a:gd name="connsiteX16" fmla="*/ 12334699 w 12376494"/>
              <a:gd name="connsiteY16" fmla="*/ 123500 h 6210739"/>
              <a:gd name="connsiteX17" fmla="*/ 11878870 w 12376494"/>
              <a:gd name="connsiteY17" fmla="*/ 76222 h 6210739"/>
              <a:gd name="connsiteX18" fmla="*/ 10349912 w 12376494"/>
              <a:gd name="connsiteY18" fmla="*/ 69666 h 6210739"/>
              <a:gd name="connsiteX19" fmla="*/ 7832972 w 12376494"/>
              <a:gd name="connsiteY19" fmla="*/ 23097 h 6210739"/>
              <a:gd name="connsiteX20" fmla="*/ 2315832 w 12376494"/>
              <a:gd name="connsiteY20" fmla="*/ 0 h 6210739"/>
              <a:gd name="connsiteX0" fmla="*/ 2278199 w 12338861"/>
              <a:gd name="connsiteY0" fmla="*/ 0 h 6210739"/>
              <a:gd name="connsiteX1" fmla="*/ 832616 w 12338861"/>
              <a:gd name="connsiteY1" fmla="*/ 10760 h 6210739"/>
              <a:gd name="connsiteX2" fmla="*/ 52967 w 12338861"/>
              <a:gd name="connsiteY2" fmla="*/ 15958 h 6210739"/>
              <a:gd name="connsiteX3" fmla="*/ 52966 w 12338861"/>
              <a:gd name="connsiteY3" fmla="*/ 792072 h 6210739"/>
              <a:gd name="connsiteX4" fmla="*/ 33810 w 12338861"/>
              <a:gd name="connsiteY4" fmla="*/ 1316890 h 6210739"/>
              <a:gd name="connsiteX5" fmla="*/ 23193 w 12338861"/>
              <a:gd name="connsiteY5" fmla="*/ 4542095 h 6210739"/>
              <a:gd name="connsiteX6" fmla="*/ 106446 w 12338861"/>
              <a:gd name="connsiteY6" fmla="*/ 5888744 h 6210739"/>
              <a:gd name="connsiteX7" fmla="*/ 1253649 w 12338861"/>
              <a:gd name="connsiteY7" fmla="*/ 5860679 h 6210739"/>
              <a:gd name="connsiteX8" fmla="*/ 3531834 w 12338861"/>
              <a:gd name="connsiteY8" fmla="*/ 5871365 h 6210739"/>
              <a:gd name="connsiteX9" fmla="*/ 4015592 w 12338861"/>
              <a:gd name="connsiteY9" fmla="*/ 6210739 h 6210739"/>
              <a:gd name="connsiteX10" fmla="*/ 4374799 w 12338861"/>
              <a:gd name="connsiteY10" fmla="*/ 5855596 h 6210739"/>
              <a:gd name="connsiteX11" fmla="*/ 9293847 w 12338861"/>
              <a:gd name="connsiteY11" fmla="*/ 5858811 h 6210739"/>
              <a:gd name="connsiteX12" fmla="*/ 10202749 w 12338861"/>
              <a:gd name="connsiteY12" fmla="*/ 5861686 h 6210739"/>
              <a:gd name="connsiteX13" fmla="*/ 11122688 w 12338861"/>
              <a:gd name="connsiteY13" fmla="*/ 5869553 h 6210739"/>
              <a:gd name="connsiteX14" fmla="*/ 12280771 w 12338861"/>
              <a:gd name="connsiteY14" fmla="*/ 5868507 h 6210739"/>
              <a:gd name="connsiteX15" fmla="*/ 12306415 w 12338861"/>
              <a:gd name="connsiteY15" fmla="*/ 2579572 h 6210739"/>
              <a:gd name="connsiteX16" fmla="*/ 12297066 w 12338861"/>
              <a:gd name="connsiteY16" fmla="*/ 123500 h 6210739"/>
              <a:gd name="connsiteX17" fmla="*/ 11841237 w 12338861"/>
              <a:gd name="connsiteY17" fmla="*/ 76222 h 6210739"/>
              <a:gd name="connsiteX18" fmla="*/ 10312279 w 12338861"/>
              <a:gd name="connsiteY18" fmla="*/ 69666 h 6210739"/>
              <a:gd name="connsiteX19" fmla="*/ 7795339 w 12338861"/>
              <a:gd name="connsiteY19" fmla="*/ 23097 h 6210739"/>
              <a:gd name="connsiteX20" fmla="*/ 2278199 w 12338861"/>
              <a:gd name="connsiteY20" fmla="*/ 0 h 6210739"/>
              <a:gd name="connsiteX0" fmla="*/ 2278199 w 12338861"/>
              <a:gd name="connsiteY0" fmla="*/ 0 h 6210739"/>
              <a:gd name="connsiteX1" fmla="*/ 832616 w 12338861"/>
              <a:gd name="connsiteY1" fmla="*/ 10760 h 6210739"/>
              <a:gd name="connsiteX2" fmla="*/ 52967 w 12338861"/>
              <a:gd name="connsiteY2" fmla="*/ 15958 h 6210739"/>
              <a:gd name="connsiteX3" fmla="*/ 52966 w 12338861"/>
              <a:gd name="connsiteY3" fmla="*/ 792072 h 6210739"/>
              <a:gd name="connsiteX4" fmla="*/ 33810 w 12338861"/>
              <a:gd name="connsiteY4" fmla="*/ 1316890 h 6210739"/>
              <a:gd name="connsiteX5" fmla="*/ 23193 w 12338861"/>
              <a:gd name="connsiteY5" fmla="*/ 4542095 h 6210739"/>
              <a:gd name="connsiteX6" fmla="*/ 106446 w 12338861"/>
              <a:gd name="connsiteY6" fmla="*/ 5888744 h 6210739"/>
              <a:gd name="connsiteX7" fmla="*/ 1253649 w 12338861"/>
              <a:gd name="connsiteY7" fmla="*/ 5860679 h 6210739"/>
              <a:gd name="connsiteX8" fmla="*/ 2867119 w 12338861"/>
              <a:gd name="connsiteY8" fmla="*/ 5855158 h 6210739"/>
              <a:gd name="connsiteX9" fmla="*/ 4015592 w 12338861"/>
              <a:gd name="connsiteY9" fmla="*/ 6210739 h 6210739"/>
              <a:gd name="connsiteX10" fmla="*/ 4374799 w 12338861"/>
              <a:gd name="connsiteY10" fmla="*/ 5855596 h 6210739"/>
              <a:gd name="connsiteX11" fmla="*/ 9293847 w 12338861"/>
              <a:gd name="connsiteY11" fmla="*/ 5858811 h 6210739"/>
              <a:gd name="connsiteX12" fmla="*/ 10202749 w 12338861"/>
              <a:gd name="connsiteY12" fmla="*/ 5861686 h 6210739"/>
              <a:gd name="connsiteX13" fmla="*/ 11122688 w 12338861"/>
              <a:gd name="connsiteY13" fmla="*/ 5869553 h 6210739"/>
              <a:gd name="connsiteX14" fmla="*/ 12280771 w 12338861"/>
              <a:gd name="connsiteY14" fmla="*/ 5868507 h 6210739"/>
              <a:gd name="connsiteX15" fmla="*/ 12306415 w 12338861"/>
              <a:gd name="connsiteY15" fmla="*/ 2579572 h 6210739"/>
              <a:gd name="connsiteX16" fmla="*/ 12297066 w 12338861"/>
              <a:gd name="connsiteY16" fmla="*/ 123500 h 6210739"/>
              <a:gd name="connsiteX17" fmla="*/ 11841237 w 12338861"/>
              <a:gd name="connsiteY17" fmla="*/ 76222 h 6210739"/>
              <a:gd name="connsiteX18" fmla="*/ 10312279 w 12338861"/>
              <a:gd name="connsiteY18" fmla="*/ 69666 h 6210739"/>
              <a:gd name="connsiteX19" fmla="*/ 7795339 w 12338861"/>
              <a:gd name="connsiteY19" fmla="*/ 23097 h 6210739"/>
              <a:gd name="connsiteX20" fmla="*/ 2278199 w 12338861"/>
              <a:gd name="connsiteY20" fmla="*/ 0 h 6210739"/>
              <a:gd name="connsiteX0" fmla="*/ 2278199 w 12338861"/>
              <a:gd name="connsiteY0" fmla="*/ 0 h 6178324"/>
              <a:gd name="connsiteX1" fmla="*/ 832616 w 12338861"/>
              <a:gd name="connsiteY1" fmla="*/ 10760 h 6178324"/>
              <a:gd name="connsiteX2" fmla="*/ 52967 w 12338861"/>
              <a:gd name="connsiteY2" fmla="*/ 15958 h 6178324"/>
              <a:gd name="connsiteX3" fmla="*/ 52966 w 12338861"/>
              <a:gd name="connsiteY3" fmla="*/ 792072 h 6178324"/>
              <a:gd name="connsiteX4" fmla="*/ 33810 w 12338861"/>
              <a:gd name="connsiteY4" fmla="*/ 1316890 h 6178324"/>
              <a:gd name="connsiteX5" fmla="*/ 23193 w 12338861"/>
              <a:gd name="connsiteY5" fmla="*/ 4542095 h 6178324"/>
              <a:gd name="connsiteX6" fmla="*/ 106446 w 12338861"/>
              <a:gd name="connsiteY6" fmla="*/ 5888744 h 6178324"/>
              <a:gd name="connsiteX7" fmla="*/ 1253649 w 12338861"/>
              <a:gd name="connsiteY7" fmla="*/ 5860679 h 6178324"/>
              <a:gd name="connsiteX8" fmla="*/ 2867119 w 12338861"/>
              <a:gd name="connsiteY8" fmla="*/ 5855158 h 6178324"/>
              <a:gd name="connsiteX9" fmla="*/ 3350877 w 12338861"/>
              <a:gd name="connsiteY9" fmla="*/ 6178324 h 6178324"/>
              <a:gd name="connsiteX10" fmla="*/ 4374799 w 12338861"/>
              <a:gd name="connsiteY10" fmla="*/ 5855596 h 6178324"/>
              <a:gd name="connsiteX11" fmla="*/ 9293847 w 12338861"/>
              <a:gd name="connsiteY11" fmla="*/ 5858811 h 6178324"/>
              <a:gd name="connsiteX12" fmla="*/ 10202749 w 12338861"/>
              <a:gd name="connsiteY12" fmla="*/ 5861686 h 6178324"/>
              <a:gd name="connsiteX13" fmla="*/ 11122688 w 12338861"/>
              <a:gd name="connsiteY13" fmla="*/ 5869553 h 6178324"/>
              <a:gd name="connsiteX14" fmla="*/ 12280771 w 12338861"/>
              <a:gd name="connsiteY14" fmla="*/ 5868507 h 6178324"/>
              <a:gd name="connsiteX15" fmla="*/ 12306415 w 12338861"/>
              <a:gd name="connsiteY15" fmla="*/ 2579572 h 6178324"/>
              <a:gd name="connsiteX16" fmla="*/ 12297066 w 12338861"/>
              <a:gd name="connsiteY16" fmla="*/ 123500 h 6178324"/>
              <a:gd name="connsiteX17" fmla="*/ 11841237 w 12338861"/>
              <a:gd name="connsiteY17" fmla="*/ 76222 h 6178324"/>
              <a:gd name="connsiteX18" fmla="*/ 10312279 w 12338861"/>
              <a:gd name="connsiteY18" fmla="*/ 69666 h 6178324"/>
              <a:gd name="connsiteX19" fmla="*/ 7795339 w 12338861"/>
              <a:gd name="connsiteY19" fmla="*/ 23097 h 6178324"/>
              <a:gd name="connsiteX20" fmla="*/ 2278199 w 12338861"/>
              <a:gd name="connsiteY20" fmla="*/ 0 h 6178324"/>
              <a:gd name="connsiteX0" fmla="*/ 2278199 w 12338861"/>
              <a:gd name="connsiteY0" fmla="*/ 0 h 6178324"/>
              <a:gd name="connsiteX1" fmla="*/ 832616 w 12338861"/>
              <a:gd name="connsiteY1" fmla="*/ 10760 h 6178324"/>
              <a:gd name="connsiteX2" fmla="*/ 52967 w 12338861"/>
              <a:gd name="connsiteY2" fmla="*/ 15958 h 6178324"/>
              <a:gd name="connsiteX3" fmla="*/ 52966 w 12338861"/>
              <a:gd name="connsiteY3" fmla="*/ 792072 h 6178324"/>
              <a:gd name="connsiteX4" fmla="*/ 33810 w 12338861"/>
              <a:gd name="connsiteY4" fmla="*/ 1316890 h 6178324"/>
              <a:gd name="connsiteX5" fmla="*/ 23193 w 12338861"/>
              <a:gd name="connsiteY5" fmla="*/ 4542095 h 6178324"/>
              <a:gd name="connsiteX6" fmla="*/ 106446 w 12338861"/>
              <a:gd name="connsiteY6" fmla="*/ 5888744 h 6178324"/>
              <a:gd name="connsiteX7" fmla="*/ 1253649 w 12338861"/>
              <a:gd name="connsiteY7" fmla="*/ 5860679 h 6178324"/>
              <a:gd name="connsiteX8" fmla="*/ 2867119 w 12338861"/>
              <a:gd name="connsiteY8" fmla="*/ 5855158 h 6178324"/>
              <a:gd name="connsiteX9" fmla="*/ 3350877 w 12338861"/>
              <a:gd name="connsiteY9" fmla="*/ 6178324 h 6178324"/>
              <a:gd name="connsiteX10" fmla="*/ 3594480 w 12338861"/>
              <a:gd name="connsiteY10" fmla="*/ 5823181 h 6178324"/>
              <a:gd name="connsiteX11" fmla="*/ 9293847 w 12338861"/>
              <a:gd name="connsiteY11" fmla="*/ 5858811 h 6178324"/>
              <a:gd name="connsiteX12" fmla="*/ 10202749 w 12338861"/>
              <a:gd name="connsiteY12" fmla="*/ 5861686 h 6178324"/>
              <a:gd name="connsiteX13" fmla="*/ 11122688 w 12338861"/>
              <a:gd name="connsiteY13" fmla="*/ 5869553 h 6178324"/>
              <a:gd name="connsiteX14" fmla="*/ 12280771 w 12338861"/>
              <a:gd name="connsiteY14" fmla="*/ 5868507 h 6178324"/>
              <a:gd name="connsiteX15" fmla="*/ 12306415 w 12338861"/>
              <a:gd name="connsiteY15" fmla="*/ 2579572 h 6178324"/>
              <a:gd name="connsiteX16" fmla="*/ 12297066 w 12338861"/>
              <a:gd name="connsiteY16" fmla="*/ 123500 h 6178324"/>
              <a:gd name="connsiteX17" fmla="*/ 11841237 w 12338861"/>
              <a:gd name="connsiteY17" fmla="*/ 76222 h 6178324"/>
              <a:gd name="connsiteX18" fmla="*/ 10312279 w 12338861"/>
              <a:gd name="connsiteY18" fmla="*/ 69666 h 6178324"/>
              <a:gd name="connsiteX19" fmla="*/ 7795339 w 12338861"/>
              <a:gd name="connsiteY19" fmla="*/ 23097 h 6178324"/>
              <a:gd name="connsiteX20" fmla="*/ 2278199 w 12338861"/>
              <a:gd name="connsiteY20" fmla="*/ 0 h 6178324"/>
              <a:gd name="connsiteX0" fmla="*/ 2278199 w 12338861"/>
              <a:gd name="connsiteY0" fmla="*/ 0 h 6178324"/>
              <a:gd name="connsiteX1" fmla="*/ 832616 w 12338861"/>
              <a:gd name="connsiteY1" fmla="*/ 10760 h 6178324"/>
              <a:gd name="connsiteX2" fmla="*/ 52967 w 12338861"/>
              <a:gd name="connsiteY2" fmla="*/ 15958 h 6178324"/>
              <a:gd name="connsiteX3" fmla="*/ 52966 w 12338861"/>
              <a:gd name="connsiteY3" fmla="*/ 792072 h 6178324"/>
              <a:gd name="connsiteX4" fmla="*/ 33810 w 12338861"/>
              <a:gd name="connsiteY4" fmla="*/ 1316890 h 6178324"/>
              <a:gd name="connsiteX5" fmla="*/ 23193 w 12338861"/>
              <a:gd name="connsiteY5" fmla="*/ 4542095 h 6178324"/>
              <a:gd name="connsiteX6" fmla="*/ 106446 w 12338861"/>
              <a:gd name="connsiteY6" fmla="*/ 5888744 h 6178324"/>
              <a:gd name="connsiteX7" fmla="*/ 1253649 w 12338861"/>
              <a:gd name="connsiteY7" fmla="*/ 5860679 h 6178324"/>
              <a:gd name="connsiteX8" fmla="*/ 2867119 w 12338861"/>
              <a:gd name="connsiteY8" fmla="*/ 5855158 h 6178324"/>
              <a:gd name="connsiteX9" fmla="*/ 3350877 w 12338861"/>
              <a:gd name="connsiteY9" fmla="*/ 6178324 h 6178324"/>
              <a:gd name="connsiteX10" fmla="*/ 3594480 w 12338861"/>
              <a:gd name="connsiteY10" fmla="*/ 5823181 h 6178324"/>
              <a:gd name="connsiteX11" fmla="*/ 7964411 w 12338861"/>
              <a:gd name="connsiteY11" fmla="*/ 5858811 h 6178324"/>
              <a:gd name="connsiteX12" fmla="*/ 10202749 w 12338861"/>
              <a:gd name="connsiteY12" fmla="*/ 5861686 h 6178324"/>
              <a:gd name="connsiteX13" fmla="*/ 11122688 w 12338861"/>
              <a:gd name="connsiteY13" fmla="*/ 5869553 h 6178324"/>
              <a:gd name="connsiteX14" fmla="*/ 12280771 w 12338861"/>
              <a:gd name="connsiteY14" fmla="*/ 5868507 h 6178324"/>
              <a:gd name="connsiteX15" fmla="*/ 12306415 w 12338861"/>
              <a:gd name="connsiteY15" fmla="*/ 2579572 h 6178324"/>
              <a:gd name="connsiteX16" fmla="*/ 12297066 w 12338861"/>
              <a:gd name="connsiteY16" fmla="*/ 123500 h 6178324"/>
              <a:gd name="connsiteX17" fmla="*/ 11841237 w 12338861"/>
              <a:gd name="connsiteY17" fmla="*/ 76222 h 6178324"/>
              <a:gd name="connsiteX18" fmla="*/ 10312279 w 12338861"/>
              <a:gd name="connsiteY18" fmla="*/ 69666 h 6178324"/>
              <a:gd name="connsiteX19" fmla="*/ 7795339 w 12338861"/>
              <a:gd name="connsiteY19" fmla="*/ 23097 h 6178324"/>
              <a:gd name="connsiteX20" fmla="*/ 2278199 w 12338861"/>
              <a:gd name="connsiteY20" fmla="*/ 0 h 6178324"/>
              <a:gd name="connsiteX0" fmla="*/ 2278199 w 12338861"/>
              <a:gd name="connsiteY0" fmla="*/ 0 h 6178324"/>
              <a:gd name="connsiteX1" fmla="*/ 832616 w 12338861"/>
              <a:gd name="connsiteY1" fmla="*/ 10760 h 6178324"/>
              <a:gd name="connsiteX2" fmla="*/ 52967 w 12338861"/>
              <a:gd name="connsiteY2" fmla="*/ 15958 h 6178324"/>
              <a:gd name="connsiteX3" fmla="*/ 52966 w 12338861"/>
              <a:gd name="connsiteY3" fmla="*/ 792072 h 6178324"/>
              <a:gd name="connsiteX4" fmla="*/ 33810 w 12338861"/>
              <a:gd name="connsiteY4" fmla="*/ 1316890 h 6178324"/>
              <a:gd name="connsiteX5" fmla="*/ 23193 w 12338861"/>
              <a:gd name="connsiteY5" fmla="*/ 4542095 h 6178324"/>
              <a:gd name="connsiteX6" fmla="*/ 106446 w 12338861"/>
              <a:gd name="connsiteY6" fmla="*/ 5888744 h 6178324"/>
              <a:gd name="connsiteX7" fmla="*/ 1253649 w 12338861"/>
              <a:gd name="connsiteY7" fmla="*/ 5860679 h 6178324"/>
              <a:gd name="connsiteX8" fmla="*/ 2867119 w 12338861"/>
              <a:gd name="connsiteY8" fmla="*/ 5855158 h 6178324"/>
              <a:gd name="connsiteX9" fmla="*/ 3350877 w 12338861"/>
              <a:gd name="connsiteY9" fmla="*/ 6178324 h 6178324"/>
              <a:gd name="connsiteX10" fmla="*/ 3594480 w 12338861"/>
              <a:gd name="connsiteY10" fmla="*/ 5823181 h 6178324"/>
              <a:gd name="connsiteX11" fmla="*/ 7964411 w 12338861"/>
              <a:gd name="connsiteY11" fmla="*/ 5858811 h 6178324"/>
              <a:gd name="connsiteX12" fmla="*/ 11122688 w 12338861"/>
              <a:gd name="connsiteY12" fmla="*/ 5869553 h 6178324"/>
              <a:gd name="connsiteX13" fmla="*/ 12280771 w 12338861"/>
              <a:gd name="connsiteY13" fmla="*/ 5868507 h 6178324"/>
              <a:gd name="connsiteX14" fmla="*/ 12306415 w 12338861"/>
              <a:gd name="connsiteY14" fmla="*/ 2579572 h 6178324"/>
              <a:gd name="connsiteX15" fmla="*/ 12297066 w 12338861"/>
              <a:gd name="connsiteY15" fmla="*/ 123500 h 6178324"/>
              <a:gd name="connsiteX16" fmla="*/ 11841237 w 12338861"/>
              <a:gd name="connsiteY16" fmla="*/ 76222 h 6178324"/>
              <a:gd name="connsiteX17" fmla="*/ 10312279 w 12338861"/>
              <a:gd name="connsiteY17" fmla="*/ 69666 h 6178324"/>
              <a:gd name="connsiteX18" fmla="*/ 7795339 w 12338861"/>
              <a:gd name="connsiteY18" fmla="*/ 23097 h 6178324"/>
              <a:gd name="connsiteX19" fmla="*/ 2278199 w 12338861"/>
              <a:gd name="connsiteY19" fmla="*/ 0 h 6178324"/>
              <a:gd name="connsiteX0" fmla="*/ 2278199 w 12338861"/>
              <a:gd name="connsiteY0" fmla="*/ 0 h 6220585"/>
              <a:gd name="connsiteX1" fmla="*/ 832616 w 12338861"/>
              <a:gd name="connsiteY1" fmla="*/ 10760 h 6220585"/>
              <a:gd name="connsiteX2" fmla="*/ 52967 w 12338861"/>
              <a:gd name="connsiteY2" fmla="*/ 15958 h 6220585"/>
              <a:gd name="connsiteX3" fmla="*/ 52966 w 12338861"/>
              <a:gd name="connsiteY3" fmla="*/ 792072 h 6220585"/>
              <a:gd name="connsiteX4" fmla="*/ 33810 w 12338861"/>
              <a:gd name="connsiteY4" fmla="*/ 1316890 h 6220585"/>
              <a:gd name="connsiteX5" fmla="*/ 23193 w 12338861"/>
              <a:gd name="connsiteY5" fmla="*/ 4542095 h 6220585"/>
              <a:gd name="connsiteX6" fmla="*/ 106446 w 12338861"/>
              <a:gd name="connsiteY6" fmla="*/ 5888744 h 6220585"/>
              <a:gd name="connsiteX7" fmla="*/ 1253649 w 12338861"/>
              <a:gd name="connsiteY7" fmla="*/ 5860679 h 6220585"/>
              <a:gd name="connsiteX8" fmla="*/ 2867119 w 12338861"/>
              <a:gd name="connsiteY8" fmla="*/ 5855158 h 6220585"/>
              <a:gd name="connsiteX9" fmla="*/ 3350884 w 12338861"/>
              <a:gd name="connsiteY9" fmla="*/ 6220586 h 6220585"/>
              <a:gd name="connsiteX10" fmla="*/ 3594480 w 12338861"/>
              <a:gd name="connsiteY10" fmla="*/ 5823181 h 6220585"/>
              <a:gd name="connsiteX11" fmla="*/ 7964411 w 12338861"/>
              <a:gd name="connsiteY11" fmla="*/ 5858811 h 6220585"/>
              <a:gd name="connsiteX12" fmla="*/ 11122688 w 12338861"/>
              <a:gd name="connsiteY12" fmla="*/ 5869553 h 6220585"/>
              <a:gd name="connsiteX13" fmla="*/ 12280771 w 12338861"/>
              <a:gd name="connsiteY13" fmla="*/ 5868507 h 6220585"/>
              <a:gd name="connsiteX14" fmla="*/ 12306415 w 12338861"/>
              <a:gd name="connsiteY14" fmla="*/ 2579572 h 6220585"/>
              <a:gd name="connsiteX15" fmla="*/ 12297066 w 12338861"/>
              <a:gd name="connsiteY15" fmla="*/ 123500 h 6220585"/>
              <a:gd name="connsiteX16" fmla="*/ 11841237 w 12338861"/>
              <a:gd name="connsiteY16" fmla="*/ 76222 h 6220585"/>
              <a:gd name="connsiteX17" fmla="*/ 10312279 w 12338861"/>
              <a:gd name="connsiteY17" fmla="*/ 69666 h 6220585"/>
              <a:gd name="connsiteX18" fmla="*/ 7795339 w 12338861"/>
              <a:gd name="connsiteY18" fmla="*/ 23097 h 6220585"/>
              <a:gd name="connsiteX19" fmla="*/ 2278199 w 12338861"/>
              <a:gd name="connsiteY19" fmla="*/ 0 h 6220585"/>
              <a:gd name="connsiteX0" fmla="*/ 2278199 w 12338861"/>
              <a:gd name="connsiteY0" fmla="*/ 0 h 6220586"/>
              <a:gd name="connsiteX1" fmla="*/ 832616 w 12338861"/>
              <a:gd name="connsiteY1" fmla="*/ 10760 h 6220586"/>
              <a:gd name="connsiteX2" fmla="*/ 52967 w 12338861"/>
              <a:gd name="connsiteY2" fmla="*/ 15958 h 6220586"/>
              <a:gd name="connsiteX3" fmla="*/ 52966 w 12338861"/>
              <a:gd name="connsiteY3" fmla="*/ 792072 h 6220586"/>
              <a:gd name="connsiteX4" fmla="*/ 33810 w 12338861"/>
              <a:gd name="connsiteY4" fmla="*/ 1316890 h 6220586"/>
              <a:gd name="connsiteX5" fmla="*/ 23193 w 12338861"/>
              <a:gd name="connsiteY5" fmla="*/ 4542095 h 6220586"/>
              <a:gd name="connsiteX6" fmla="*/ 106446 w 12338861"/>
              <a:gd name="connsiteY6" fmla="*/ 5888744 h 6220586"/>
              <a:gd name="connsiteX7" fmla="*/ 1253649 w 12338861"/>
              <a:gd name="connsiteY7" fmla="*/ 5860679 h 6220586"/>
              <a:gd name="connsiteX8" fmla="*/ 2867119 w 12338861"/>
              <a:gd name="connsiteY8" fmla="*/ 5855158 h 6220586"/>
              <a:gd name="connsiteX9" fmla="*/ 3350884 w 12338861"/>
              <a:gd name="connsiteY9" fmla="*/ 6220586 h 6220586"/>
              <a:gd name="connsiteX10" fmla="*/ 3594480 w 12338861"/>
              <a:gd name="connsiteY10" fmla="*/ 5823181 h 6220586"/>
              <a:gd name="connsiteX11" fmla="*/ 7964411 w 12338861"/>
              <a:gd name="connsiteY11" fmla="*/ 5858811 h 6220586"/>
              <a:gd name="connsiteX12" fmla="*/ 11122688 w 12338861"/>
              <a:gd name="connsiteY12" fmla="*/ 5869553 h 6220586"/>
              <a:gd name="connsiteX13" fmla="*/ 12280771 w 12338861"/>
              <a:gd name="connsiteY13" fmla="*/ 5868507 h 6220586"/>
              <a:gd name="connsiteX14" fmla="*/ 12306415 w 12338861"/>
              <a:gd name="connsiteY14" fmla="*/ 2579572 h 6220586"/>
              <a:gd name="connsiteX15" fmla="*/ 12297066 w 12338861"/>
              <a:gd name="connsiteY15" fmla="*/ 123500 h 6220586"/>
              <a:gd name="connsiteX16" fmla="*/ 11841237 w 12338861"/>
              <a:gd name="connsiteY16" fmla="*/ 76222 h 6220586"/>
              <a:gd name="connsiteX17" fmla="*/ 10312279 w 12338861"/>
              <a:gd name="connsiteY17" fmla="*/ 69666 h 6220586"/>
              <a:gd name="connsiteX18" fmla="*/ 7795339 w 12338861"/>
              <a:gd name="connsiteY18" fmla="*/ 23097 h 6220586"/>
              <a:gd name="connsiteX19" fmla="*/ 2278199 w 12338861"/>
              <a:gd name="connsiteY19" fmla="*/ 0 h 6220586"/>
              <a:gd name="connsiteX0" fmla="*/ 2278199 w 12338861"/>
              <a:gd name="connsiteY0" fmla="*/ 0 h 6220586"/>
              <a:gd name="connsiteX1" fmla="*/ 832616 w 12338861"/>
              <a:gd name="connsiteY1" fmla="*/ 10760 h 6220586"/>
              <a:gd name="connsiteX2" fmla="*/ 52967 w 12338861"/>
              <a:gd name="connsiteY2" fmla="*/ 15958 h 6220586"/>
              <a:gd name="connsiteX3" fmla="*/ 52966 w 12338861"/>
              <a:gd name="connsiteY3" fmla="*/ 792072 h 6220586"/>
              <a:gd name="connsiteX4" fmla="*/ 33810 w 12338861"/>
              <a:gd name="connsiteY4" fmla="*/ 1316890 h 6220586"/>
              <a:gd name="connsiteX5" fmla="*/ 23193 w 12338861"/>
              <a:gd name="connsiteY5" fmla="*/ 4542095 h 6220586"/>
              <a:gd name="connsiteX6" fmla="*/ 106446 w 12338861"/>
              <a:gd name="connsiteY6" fmla="*/ 5888744 h 6220586"/>
              <a:gd name="connsiteX7" fmla="*/ 1253649 w 12338861"/>
              <a:gd name="connsiteY7" fmla="*/ 5860679 h 6220586"/>
              <a:gd name="connsiteX8" fmla="*/ 2867119 w 12338861"/>
              <a:gd name="connsiteY8" fmla="*/ 5855158 h 6220586"/>
              <a:gd name="connsiteX9" fmla="*/ 3350884 w 12338861"/>
              <a:gd name="connsiteY9" fmla="*/ 6220586 h 6220586"/>
              <a:gd name="connsiteX10" fmla="*/ 3594480 w 12338861"/>
              <a:gd name="connsiteY10" fmla="*/ 5823181 h 6220586"/>
              <a:gd name="connsiteX11" fmla="*/ 7964411 w 12338861"/>
              <a:gd name="connsiteY11" fmla="*/ 5858811 h 6220586"/>
              <a:gd name="connsiteX12" fmla="*/ 11122688 w 12338861"/>
              <a:gd name="connsiteY12" fmla="*/ 5869553 h 6220586"/>
              <a:gd name="connsiteX13" fmla="*/ 12280771 w 12338861"/>
              <a:gd name="connsiteY13" fmla="*/ 5868507 h 6220586"/>
              <a:gd name="connsiteX14" fmla="*/ 12306415 w 12338861"/>
              <a:gd name="connsiteY14" fmla="*/ 2579572 h 6220586"/>
              <a:gd name="connsiteX15" fmla="*/ 12297066 w 12338861"/>
              <a:gd name="connsiteY15" fmla="*/ 123500 h 6220586"/>
              <a:gd name="connsiteX16" fmla="*/ 11841237 w 12338861"/>
              <a:gd name="connsiteY16" fmla="*/ 76222 h 6220586"/>
              <a:gd name="connsiteX17" fmla="*/ 10312279 w 12338861"/>
              <a:gd name="connsiteY17" fmla="*/ 69666 h 6220586"/>
              <a:gd name="connsiteX18" fmla="*/ 7795339 w 12338861"/>
              <a:gd name="connsiteY18" fmla="*/ 23097 h 6220586"/>
              <a:gd name="connsiteX19" fmla="*/ 2278199 w 12338861"/>
              <a:gd name="connsiteY19" fmla="*/ 0 h 6220586"/>
              <a:gd name="connsiteX0" fmla="*/ 2306734 w 12367396"/>
              <a:gd name="connsiteY0" fmla="*/ 0 h 6220586"/>
              <a:gd name="connsiteX1" fmla="*/ 861151 w 12367396"/>
              <a:gd name="connsiteY1" fmla="*/ 10760 h 6220586"/>
              <a:gd name="connsiteX2" fmla="*/ 81502 w 12367396"/>
              <a:gd name="connsiteY2" fmla="*/ 15958 h 6220586"/>
              <a:gd name="connsiteX3" fmla="*/ 81501 w 12367396"/>
              <a:gd name="connsiteY3" fmla="*/ 792072 h 6220586"/>
              <a:gd name="connsiteX4" fmla="*/ 62345 w 12367396"/>
              <a:gd name="connsiteY4" fmla="*/ 1316890 h 6220586"/>
              <a:gd name="connsiteX5" fmla="*/ 51728 w 12367396"/>
              <a:gd name="connsiteY5" fmla="*/ 4542095 h 6220586"/>
              <a:gd name="connsiteX6" fmla="*/ 93112 w 12367396"/>
              <a:gd name="connsiteY6" fmla="*/ 5865265 h 6220586"/>
              <a:gd name="connsiteX7" fmla="*/ 1282184 w 12367396"/>
              <a:gd name="connsiteY7" fmla="*/ 5860679 h 6220586"/>
              <a:gd name="connsiteX8" fmla="*/ 2895654 w 12367396"/>
              <a:gd name="connsiteY8" fmla="*/ 5855158 h 6220586"/>
              <a:gd name="connsiteX9" fmla="*/ 3379419 w 12367396"/>
              <a:gd name="connsiteY9" fmla="*/ 6220586 h 6220586"/>
              <a:gd name="connsiteX10" fmla="*/ 3623015 w 12367396"/>
              <a:gd name="connsiteY10" fmla="*/ 5823181 h 6220586"/>
              <a:gd name="connsiteX11" fmla="*/ 7992946 w 12367396"/>
              <a:gd name="connsiteY11" fmla="*/ 5858811 h 6220586"/>
              <a:gd name="connsiteX12" fmla="*/ 11151223 w 12367396"/>
              <a:gd name="connsiteY12" fmla="*/ 5869553 h 6220586"/>
              <a:gd name="connsiteX13" fmla="*/ 12309306 w 12367396"/>
              <a:gd name="connsiteY13" fmla="*/ 5868507 h 6220586"/>
              <a:gd name="connsiteX14" fmla="*/ 12334950 w 12367396"/>
              <a:gd name="connsiteY14" fmla="*/ 2579572 h 6220586"/>
              <a:gd name="connsiteX15" fmla="*/ 12325601 w 12367396"/>
              <a:gd name="connsiteY15" fmla="*/ 123500 h 6220586"/>
              <a:gd name="connsiteX16" fmla="*/ 11869772 w 12367396"/>
              <a:gd name="connsiteY16" fmla="*/ 76222 h 6220586"/>
              <a:gd name="connsiteX17" fmla="*/ 10340814 w 12367396"/>
              <a:gd name="connsiteY17" fmla="*/ 69666 h 6220586"/>
              <a:gd name="connsiteX18" fmla="*/ 7823874 w 12367396"/>
              <a:gd name="connsiteY18" fmla="*/ 23097 h 6220586"/>
              <a:gd name="connsiteX19" fmla="*/ 2306734 w 12367396"/>
              <a:gd name="connsiteY19" fmla="*/ 0 h 6220586"/>
              <a:gd name="connsiteX0" fmla="*/ 2335523 w 12396185"/>
              <a:gd name="connsiteY0" fmla="*/ 0 h 6220586"/>
              <a:gd name="connsiteX1" fmla="*/ 889940 w 12396185"/>
              <a:gd name="connsiteY1" fmla="*/ 10760 h 6220586"/>
              <a:gd name="connsiteX2" fmla="*/ 110291 w 12396185"/>
              <a:gd name="connsiteY2" fmla="*/ 15958 h 6220586"/>
              <a:gd name="connsiteX3" fmla="*/ 110290 w 12396185"/>
              <a:gd name="connsiteY3" fmla="*/ 792072 h 6220586"/>
              <a:gd name="connsiteX4" fmla="*/ 91134 w 12396185"/>
              <a:gd name="connsiteY4" fmla="*/ 1316890 h 6220586"/>
              <a:gd name="connsiteX5" fmla="*/ 80517 w 12396185"/>
              <a:gd name="connsiteY5" fmla="*/ 4542095 h 6220586"/>
              <a:gd name="connsiteX6" fmla="*/ 121901 w 12396185"/>
              <a:gd name="connsiteY6" fmla="*/ 5865265 h 6220586"/>
              <a:gd name="connsiteX7" fmla="*/ 1310973 w 12396185"/>
              <a:gd name="connsiteY7" fmla="*/ 5860679 h 6220586"/>
              <a:gd name="connsiteX8" fmla="*/ 2924443 w 12396185"/>
              <a:gd name="connsiteY8" fmla="*/ 5855158 h 6220586"/>
              <a:gd name="connsiteX9" fmla="*/ 3408208 w 12396185"/>
              <a:gd name="connsiteY9" fmla="*/ 6220586 h 6220586"/>
              <a:gd name="connsiteX10" fmla="*/ 3651804 w 12396185"/>
              <a:gd name="connsiteY10" fmla="*/ 5823181 h 6220586"/>
              <a:gd name="connsiteX11" fmla="*/ 8021735 w 12396185"/>
              <a:gd name="connsiteY11" fmla="*/ 5858811 h 6220586"/>
              <a:gd name="connsiteX12" fmla="*/ 11180012 w 12396185"/>
              <a:gd name="connsiteY12" fmla="*/ 5869553 h 6220586"/>
              <a:gd name="connsiteX13" fmla="*/ 12338095 w 12396185"/>
              <a:gd name="connsiteY13" fmla="*/ 5868507 h 6220586"/>
              <a:gd name="connsiteX14" fmla="*/ 12363739 w 12396185"/>
              <a:gd name="connsiteY14" fmla="*/ 2579572 h 6220586"/>
              <a:gd name="connsiteX15" fmla="*/ 12354390 w 12396185"/>
              <a:gd name="connsiteY15" fmla="*/ 123500 h 6220586"/>
              <a:gd name="connsiteX16" fmla="*/ 11898561 w 12396185"/>
              <a:gd name="connsiteY16" fmla="*/ 76222 h 6220586"/>
              <a:gd name="connsiteX17" fmla="*/ 10369603 w 12396185"/>
              <a:gd name="connsiteY17" fmla="*/ 69666 h 6220586"/>
              <a:gd name="connsiteX18" fmla="*/ 7852663 w 12396185"/>
              <a:gd name="connsiteY18" fmla="*/ 23097 h 6220586"/>
              <a:gd name="connsiteX19" fmla="*/ 2335523 w 12396185"/>
              <a:gd name="connsiteY19" fmla="*/ 0 h 6220586"/>
              <a:gd name="connsiteX0" fmla="*/ 2261687 w 12322349"/>
              <a:gd name="connsiteY0" fmla="*/ 0 h 6220586"/>
              <a:gd name="connsiteX1" fmla="*/ 816104 w 12322349"/>
              <a:gd name="connsiteY1" fmla="*/ 10760 h 6220586"/>
              <a:gd name="connsiteX2" fmla="*/ 36455 w 12322349"/>
              <a:gd name="connsiteY2" fmla="*/ 15958 h 6220586"/>
              <a:gd name="connsiteX3" fmla="*/ 36454 w 12322349"/>
              <a:gd name="connsiteY3" fmla="*/ 792072 h 6220586"/>
              <a:gd name="connsiteX4" fmla="*/ 17298 w 12322349"/>
              <a:gd name="connsiteY4" fmla="*/ 1316890 h 6220586"/>
              <a:gd name="connsiteX5" fmla="*/ 6681 w 12322349"/>
              <a:gd name="connsiteY5" fmla="*/ 4542095 h 6220586"/>
              <a:gd name="connsiteX6" fmla="*/ 48065 w 12322349"/>
              <a:gd name="connsiteY6" fmla="*/ 5865265 h 6220586"/>
              <a:gd name="connsiteX7" fmla="*/ 1237137 w 12322349"/>
              <a:gd name="connsiteY7" fmla="*/ 5860679 h 6220586"/>
              <a:gd name="connsiteX8" fmla="*/ 2850607 w 12322349"/>
              <a:gd name="connsiteY8" fmla="*/ 5855158 h 6220586"/>
              <a:gd name="connsiteX9" fmla="*/ 3334372 w 12322349"/>
              <a:gd name="connsiteY9" fmla="*/ 6220586 h 6220586"/>
              <a:gd name="connsiteX10" fmla="*/ 3577968 w 12322349"/>
              <a:gd name="connsiteY10" fmla="*/ 5823181 h 6220586"/>
              <a:gd name="connsiteX11" fmla="*/ 7947899 w 12322349"/>
              <a:gd name="connsiteY11" fmla="*/ 5858811 h 6220586"/>
              <a:gd name="connsiteX12" fmla="*/ 11106176 w 12322349"/>
              <a:gd name="connsiteY12" fmla="*/ 5869553 h 6220586"/>
              <a:gd name="connsiteX13" fmla="*/ 12264259 w 12322349"/>
              <a:gd name="connsiteY13" fmla="*/ 5868507 h 6220586"/>
              <a:gd name="connsiteX14" fmla="*/ 12289903 w 12322349"/>
              <a:gd name="connsiteY14" fmla="*/ 2579572 h 6220586"/>
              <a:gd name="connsiteX15" fmla="*/ 12280554 w 12322349"/>
              <a:gd name="connsiteY15" fmla="*/ 123500 h 6220586"/>
              <a:gd name="connsiteX16" fmla="*/ 11824725 w 12322349"/>
              <a:gd name="connsiteY16" fmla="*/ 76222 h 6220586"/>
              <a:gd name="connsiteX17" fmla="*/ 10295767 w 12322349"/>
              <a:gd name="connsiteY17" fmla="*/ 69666 h 6220586"/>
              <a:gd name="connsiteX18" fmla="*/ 7778827 w 12322349"/>
              <a:gd name="connsiteY18" fmla="*/ 23097 h 6220586"/>
              <a:gd name="connsiteX19" fmla="*/ 2261687 w 12322349"/>
              <a:gd name="connsiteY19" fmla="*/ 0 h 622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22349" h="6220586">
                <a:moveTo>
                  <a:pt x="2261687" y="0"/>
                </a:moveTo>
                <a:lnTo>
                  <a:pt x="816104" y="10760"/>
                </a:lnTo>
                <a:lnTo>
                  <a:pt x="36455" y="15958"/>
                </a:lnTo>
                <a:cubicBezTo>
                  <a:pt x="36455" y="288746"/>
                  <a:pt x="36454" y="519284"/>
                  <a:pt x="36454" y="792072"/>
                </a:cubicBezTo>
                <a:cubicBezTo>
                  <a:pt x="37986" y="902748"/>
                  <a:pt x="15766" y="1206214"/>
                  <a:pt x="17298" y="1316890"/>
                </a:cubicBezTo>
                <a:cubicBezTo>
                  <a:pt x="32127" y="1752674"/>
                  <a:pt x="-17299" y="3705146"/>
                  <a:pt x="6681" y="4542095"/>
                </a:cubicBezTo>
                <a:cubicBezTo>
                  <a:pt x="46572" y="5225386"/>
                  <a:pt x="-29251" y="5700107"/>
                  <a:pt x="48065" y="5865265"/>
                </a:cubicBezTo>
                <a:cubicBezTo>
                  <a:pt x="69776" y="5911642"/>
                  <a:pt x="423318" y="5861060"/>
                  <a:pt x="1237137" y="5860679"/>
                </a:cubicBezTo>
                <a:lnTo>
                  <a:pt x="2850607" y="5855158"/>
                </a:lnTo>
                <a:cubicBezTo>
                  <a:pt x="3045452" y="5967588"/>
                  <a:pt x="3144017" y="6088833"/>
                  <a:pt x="3334372" y="6220586"/>
                </a:cubicBezTo>
                <a:cubicBezTo>
                  <a:pt x="3410921" y="6144477"/>
                  <a:pt x="3476952" y="5963812"/>
                  <a:pt x="3577968" y="5823181"/>
                </a:cubicBezTo>
                <a:cubicBezTo>
                  <a:pt x="3664957" y="5820441"/>
                  <a:pt x="7586687" y="5865726"/>
                  <a:pt x="7947899" y="5858811"/>
                </a:cubicBezTo>
                <a:lnTo>
                  <a:pt x="11106176" y="5869553"/>
                </a:lnTo>
                <a:cubicBezTo>
                  <a:pt x="11463839" y="5859889"/>
                  <a:pt x="12237328" y="5912260"/>
                  <a:pt x="12264259" y="5868507"/>
                </a:cubicBezTo>
                <a:cubicBezTo>
                  <a:pt x="12302702" y="5662987"/>
                  <a:pt x="12276559" y="4364873"/>
                  <a:pt x="12289903" y="2579572"/>
                </a:cubicBezTo>
                <a:cubicBezTo>
                  <a:pt x="12338264" y="1498304"/>
                  <a:pt x="12330434" y="544926"/>
                  <a:pt x="12280554" y="123500"/>
                </a:cubicBezTo>
                <a:cubicBezTo>
                  <a:pt x="12274273" y="70433"/>
                  <a:pt x="12155523" y="85194"/>
                  <a:pt x="11824725" y="76222"/>
                </a:cubicBezTo>
                <a:cubicBezTo>
                  <a:pt x="11493927" y="67250"/>
                  <a:pt x="10495819" y="85585"/>
                  <a:pt x="10295767" y="69666"/>
                </a:cubicBezTo>
                <a:lnTo>
                  <a:pt x="7778827" y="23097"/>
                </a:lnTo>
                <a:lnTo>
                  <a:pt x="2261687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937C130-01E6-4BEB-89A6-F15DD7EE9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957" y="751140"/>
            <a:ext cx="5574757" cy="3858515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  <a:gd name="connsiteX0" fmla="*/ 2261685 w 12322347"/>
              <a:gd name="connsiteY0" fmla="*/ 0 h 6307982"/>
              <a:gd name="connsiteX1" fmla="*/ 816102 w 12322347"/>
              <a:gd name="connsiteY1" fmla="*/ 10760 h 6307982"/>
              <a:gd name="connsiteX2" fmla="*/ 36453 w 12322347"/>
              <a:gd name="connsiteY2" fmla="*/ 15958 h 6307982"/>
              <a:gd name="connsiteX3" fmla="*/ 36452 w 12322347"/>
              <a:gd name="connsiteY3" fmla="*/ 792072 h 6307982"/>
              <a:gd name="connsiteX4" fmla="*/ 17296 w 12322347"/>
              <a:gd name="connsiteY4" fmla="*/ 1316890 h 6307982"/>
              <a:gd name="connsiteX5" fmla="*/ 6679 w 12322347"/>
              <a:gd name="connsiteY5" fmla="*/ 4542095 h 6307982"/>
              <a:gd name="connsiteX6" fmla="*/ 89932 w 12322347"/>
              <a:gd name="connsiteY6" fmla="*/ 5888744 h 6307982"/>
              <a:gd name="connsiteX7" fmla="*/ 2768884 w 12322347"/>
              <a:gd name="connsiteY7" fmla="*/ 5876885 h 6307982"/>
              <a:gd name="connsiteX8" fmla="*/ 4422579 w 12322347"/>
              <a:gd name="connsiteY8" fmla="*/ 5855502 h 6307982"/>
              <a:gd name="connsiteX9" fmla="*/ 5393880 w 12322347"/>
              <a:gd name="connsiteY9" fmla="*/ 5871365 h 6307982"/>
              <a:gd name="connsiteX10" fmla="*/ 5906539 w 12322347"/>
              <a:gd name="connsiteY10" fmla="*/ 6307982 h 6307982"/>
              <a:gd name="connsiteX11" fmla="*/ 6150141 w 12322347"/>
              <a:gd name="connsiteY11" fmla="*/ 5855596 h 6307982"/>
              <a:gd name="connsiteX12" fmla="*/ 9277333 w 12322347"/>
              <a:gd name="connsiteY12" fmla="*/ 5858811 h 6307982"/>
              <a:gd name="connsiteX13" fmla="*/ 10186235 w 12322347"/>
              <a:gd name="connsiteY13" fmla="*/ 5861686 h 6307982"/>
              <a:gd name="connsiteX14" fmla="*/ 11106174 w 12322347"/>
              <a:gd name="connsiteY14" fmla="*/ 5869553 h 6307982"/>
              <a:gd name="connsiteX15" fmla="*/ 12264257 w 12322347"/>
              <a:gd name="connsiteY15" fmla="*/ 5868507 h 6307982"/>
              <a:gd name="connsiteX16" fmla="*/ 12289901 w 12322347"/>
              <a:gd name="connsiteY16" fmla="*/ 2579572 h 6307982"/>
              <a:gd name="connsiteX17" fmla="*/ 12280552 w 12322347"/>
              <a:gd name="connsiteY17" fmla="*/ 123500 h 6307982"/>
              <a:gd name="connsiteX18" fmla="*/ 11824723 w 12322347"/>
              <a:gd name="connsiteY18" fmla="*/ 76222 h 6307982"/>
              <a:gd name="connsiteX19" fmla="*/ 10295765 w 12322347"/>
              <a:gd name="connsiteY19" fmla="*/ 69666 h 6307982"/>
              <a:gd name="connsiteX20" fmla="*/ 7778825 w 12322347"/>
              <a:gd name="connsiteY20" fmla="*/ 23097 h 6307982"/>
              <a:gd name="connsiteX21" fmla="*/ 2261685 w 12322347"/>
              <a:gd name="connsiteY21" fmla="*/ 0 h 6307982"/>
              <a:gd name="connsiteX0" fmla="*/ 2261685 w 12322347"/>
              <a:gd name="connsiteY0" fmla="*/ 0 h 6307982"/>
              <a:gd name="connsiteX1" fmla="*/ 816102 w 12322347"/>
              <a:gd name="connsiteY1" fmla="*/ 10760 h 6307982"/>
              <a:gd name="connsiteX2" fmla="*/ 36453 w 12322347"/>
              <a:gd name="connsiteY2" fmla="*/ 15958 h 6307982"/>
              <a:gd name="connsiteX3" fmla="*/ 36452 w 12322347"/>
              <a:gd name="connsiteY3" fmla="*/ 792072 h 6307982"/>
              <a:gd name="connsiteX4" fmla="*/ 17296 w 12322347"/>
              <a:gd name="connsiteY4" fmla="*/ 1316890 h 6307982"/>
              <a:gd name="connsiteX5" fmla="*/ 6679 w 12322347"/>
              <a:gd name="connsiteY5" fmla="*/ 4542095 h 6307982"/>
              <a:gd name="connsiteX6" fmla="*/ 89932 w 12322347"/>
              <a:gd name="connsiteY6" fmla="*/ 5888744 h 6307982"/>
              <a:gd name="connsiteX7" fmla="*/ 2768884 w 12322347"/>
              <a:gd name="connsiteY7" fmla="*/ 5876885 h 6307982"/>
              <a:gd name="connsiteX8" fmla="*/ 5393880 w 12322347"/>
              <a:gd name="connsiteY8" fmla="*/ 5871365 h 6307982"/>
              <a:gd name="connsiteX9" fmla="*/ 5906539 w 12322347"/>
              <a:gd name="connsiteY9" fmla="*/ 6307982 h 6307982"/>
              <a:gd name="connsiteX10" fmla="*/ 6150141 w 12322347"/>
              <a:gd name="connsiteY10" fmla="*/ 5855596 h 6307982"/>
              <a:gd name="connsiteX11" fmla="*/ 9277333 w 12322347"/>
              <a:gd name="connsiteY11" fmla="*/ 5858811 h 6307982"/>
              <a:gd name="connsiteX12" fmla="*/ 10186235 w 12322347"/>
              <a:gd name="connsiteY12" fmla="*/ 5861686 h 6307982"/>
              <a:gd name="connsiteX13" fmla="*/ 11106174 w 12322347"/>
              <a:gd name="connsiteY13" fmla="*/ 5869553 h 6307982"/>
              <a:gd name="connsiteX14" fmla="*/ 12264257 w 12322347"/>
              <a:gd name="connsiteY14" fmla="*/ 5868507 h 6307982"/>
              <a:gd name="connsiteX15" fmla="*/ 12289901 w 12322347"/>
              <a:gd name="connsiteY15" fmla="*/ 2579572 h 6307982"/>
              <a:gd name="connsiteX16" fmla="*/ 12280552 w 12322347"/>
              <a:gd name="connsiteY16" fmla="*/ 123500 h 6307982"/>
              <a:gd name="connsiteX17" fmla="*/ 11824723 w 12322347"/>
              <a:gd name="connsiteY17" fmla="*/ 76222 h 6307982"/>
              <a:gd name="connsiteX18" fmla="*/ 10295765 w 12322347"/>
              <a:gd name="connsiteY18" fmla="*/ 69666 h 6307982"/>
              <a:gd name="connsiteX19" fmla="*/ 7778825 w 12322347"/>
              <a:gd name="connsiteY19" fmla="*/ 23097 h 6307982"/>
              <a:gd name="connsiteX20" fmla="*/ 2261685 w 12322347"/>
              <a:gd name="connsiteY20" fmla="*/ 0 h 6307982"/>
              <a:gd name="connsiteX0" fmla="*/ 2315832 w 12376494"/>
              <a:gd name="connsiteY0" fmla="*/ 0 h 6307982"/>
              <a:gd name="connsiteX1" fmla="*/ 870249 w 12376494"/>
              <a:gd name="connsiteY1" fmla="*/ 10760 h 6307982"/>
              <a:gd name="connsiteX2" fmla="*/ 90600 w 12376494"/>
              <a:gd name="connsiteY2" fmla="*/ 15958 h 6307982"/>
              <a:gd name="connsiteX3" fmla="*/ 90599 w 12376494"/>
              <a:gd name="connsiteY3" fmla="*/ 792072 h 6307982"/>
              <a:gd name="connsiteX4" fmla="*/ 71443 w 12376494"/>
              <a:gd name="connsiteY4" fmla="*/ 1316890 h 6307982"/>
              <a:gd name="connsiteX5" fmla="*/ 60826 w 12376494"/>
              <a:gd name="connsiteY5" fmla="*/ 4542095 h 6307982"/>
              <a:gd name="connsiteX6" fmla="*/ 144079 w 12376494"/>
              <a:gd name="connsiteY6" fmla="*/ 5888744 h 6307982"/>
              <a:gd name="connsiteX7" fmla="*/ 1811499 w 12376494"/>
              <a:gd name="connsiteY7" fmla="*/ 5860679 h 6307982"/>
              <a:gd name="connsiteX8" fmla="*/ 5448027 w 12376494"/>
              <a:gd name="connsiteY8" fmla="*/ 5871365 h 6307982"/>
              <a:gd name="connsiteX9" fmla="*/ 5960686 w 12376494"/>
              <a:gd name="connsiteY9" fmla="*/ 6307982 h 6307982"/>
              <a:gd name="connsiteX10" fmla="*/ 6204288 w 12376494"/>
              <a:gd name="connsiteY10" fmla="*/ 5855596 h 6307982"/>
              <a:gd name="connsiteX11" fmla="*/ 9331480 w 12376494"/>
              <a:gd name="connsiteY11" fmla="*/ 5858811 h 6307982"/>
              <a:gd name="connsiteX12" fmla="*/ 10240382 w 12376494"/>
              <a:gd name="connsiteY12" fmla="*/ 5861686 h 6307982"/>
              <a:gd name="connsiteX13" fmla="*/ 11160321 w 12376494"/>
              <a:gd name="connsiteY13" fmla="*/ 5869553 h 6307982"/>
              <a:gd name="connsiteX14" fmla="*/ 12318404 w 12376494"/>
              <a:gd name="connsiteY14" fmla="*/ 5868507 h 6307982"/>
              <a:gd name="connsiteX15" fmla="*/ 12344048 w 12376494"/>
              <a:gd name="connsiteY15" fmla="*/ 2579572 h 6307982"/>
              <a:gd name="connsiteX16" fmla="*/ 12334699 w 12376494"/>
              <a:gd name="connsiteY16" fmla="*/ 123500 h 6307982"/>
              <a:gd name="connsiteX17" fmla="*/ 11878870 w 12376494"/>
              <a:gd name="connsiteY17" fmla="*/ 76222 h 6307982"/>
              <a:gd name="connsiteX18" fmla="*/ 10349912 w 12376494"/>
              <a:gd name="connsiteY18" fmla="*/ 69666 h 6307982"/>
              <a:gd name="connsiteX19" fmla="*/ 7832972 w 12376494"/>
              <a:gd name="connsiteY19" fmla="*/ 23097 h 6307982"/>
              <a:gd name="connsiteX20" fmla="*/ 2315832 w 12376494"/>
              <a:gd name="connsiteY20" fmla="*/ 0 h 6307982"/>
              <a:gd name="connsiteX0" fmla="*/ 2315832 w 12376494"/>
              <a:gd name="connsiteY0" fmla="*/ 0 h 6307982"/>
              <a:gd name="connsiteX1" fmla="*/ 870249 w 12376494"/>
              <a:gd name="connsiteY1" fmla="*/ 10760 h 6307982"/>
              <a:gd name="connsiteX2" fmla="*/ 90600 w 12376494"/>
              <a:gd name="connsiteY2" fmla="*/ 15958 h 6307982"/>
              <a:gd name="connsiteX3" fmla="*/ 90599 w 12376494"/>
              <a:gd name="connsiteY3" fmla="*/ 792072 h 6307982"/>
              <a:gd name="connsiteX4" fmla="*/ 71443 w 12376494"/>
              <a:gd name="connsiteY4" fmla="*/ 1316890 h 6307982"/>
              <a:gd name="connsiteX5" fmla="*/ 60826 w 12376494"/>
              <a:gd name="connsiteY5" fmla="*/ 4542095 h 6307982"/>
              <a:gd name="connsiteX6" fmla="*/ 144079 w 12376494"/>
              <a:gd name="connsiteY6" fmla="*/ 5888744 h 6307982"/>
              <a:gd name="connsiteX7" fmla="*/ 1811499 w 12376494"/>
              <a:gd name="connsiteY7" fmla="*/ 5860679 h 6307982"/>
              <a:gd name="connsiteX8" fmla="*/ 3569467 w 12376494"/>
              <a:gd name="connsiteY8" fmla="*/ 5871365 h 6307982"/>
              <a:gd name="connsiteX9" fmla="*/ 5960686 w 12376494"/>
              <a:gd name="connsiteY9" fmla="*/ 6307982 h 6307982"/>
              <a:gd name="connsiteX10" fmla="*/ 6204288 w 12376494"/>
              <a:gd name="connsiteY10" fmla="*/ 5855596 h 6307982"/>
              <a:gd name="connsiteX11" fmla="*/ 9331480 w 12376494"/>
              <a:gd name="connsiteY11" fmla="*/ 5858811 h 6307982"/>
              <a:gd name="connsiteX12" fmla="*/ 10240382 w 12376494"/>
              <a:gd name="connsiteY12" fmla="*/ 5861686 h 6307982"/>
              <a:gd name="connsiteX13" fmla="*/ 11160321 w 12376494"/>
              <a:gd name="connsiteY13" fmla="*/ 5869553 h 6307982"/>
              <a:gd name="connsiteX14" fmla="*/ 12318404 w 12376494"/>
              <a:gd name="connsiteY14" fmla="*/ 5868507 h 6307982"/>
              <a:gd name="connsiteX15" fmla="*/ 12344048 w 12376494"/>
              <a:gd name="connsiteY15" fmla="*/ 2579572 h 6307982"/>
              <a:gd name="connsiteX16" fmla="*/ 12334699 w 12376494"/>
              <a:gd name="connsiteY16" fmla="*/ 123500 h 6307982"/>
              <a:gd name="connsiteX17" fmla="*/ 11878870 w 12376494"/>
              <a:gd name="connsiteY17" fmla="*/ 76222 h 6307982"/>
              <a:gd name="connsiteX18" fmla="*/ 10349912 w 12376494"/>
              <a:gd name="connsiteY18" fmla="*/ 69666 h 6307982"/>
              <a:gd name="connsiteX19" fmla="*/ 7832972 w 12376494"/>
              <a:gd name="connsiteY19" fmla="*/ 23097 h 6307982"/>
              <a:gd name="connsiteX20" fmla="*/ 2315832 w 12376494"/>
              <a:gd name="connsiteY20" fmla="*/ 0 h 6307982"/>
              <a:gd name="connsiteX0" fmla="*/ 2315832 w 12376494"/>
              <a:gd name="connsiteY0" fmla="*/ 0 h 6226946"/>
              <a:gd name="connsiteX1" fmla="*/ 870249 w 12376494"/>
              <a:gd name="connsiteY1" fmla="*/ 10760 h 6226946"/>
              <a:gd name="connsiteX2" fmla="*/ 90600 w 12376494"/>
              <a:gd name="connsiteY2" fmla="*/ 15958 h 6226946"/>
              <a:gd name="connsiteX3" fmla="*/ 90599 w 12376494"/>
              <a:gd name="connsiteY3" fmla="*/ 792072 h 6226946"/>
              <a:gd name="connsiteX4" fmla="*/ 71443 w 12376494"/>
              <a:gd name="connsiteY4" fmla="*/ 1316890 h 6226946"/>
              <a:gd name="connsiteX5" fmla="*/ 60826 w 12376494"/>
              <a:gd name="connsiteY5" fmla="*/ 4542095 h 6226946"/>
              <a:gd name="connsiteX6" fmla="*/ 144079 w 12376494"/>
              <a:gd name="connsiteY6" fmla="*/ 5888744 h 6226946"/>
              <a:gd name="connsiteX7" fmla="*/ 1811499 w 12376494"/>
              <a:gd name="connsiteY7" fmla="*/ 5860679 h 6226946"/>
              <a:gd name="connsiteX8" fmla="*/ 3569467 w 12376494"/>
              <a:gd name="connsiteY8" fmla="*/ 5871365 h 6226946"/>
              <a:gd name="connsiteX9" fmla="*/ 4400036 w 12376494"/>
              <a:gd name="connsiteY9" fmla="*/ 6226946 h 6226946"/>
              <a:gd name="connsiteX10" fmla="*/ 6204288 w 12376494"/>
              <a:gd name="connsiteY10" fmla="*/ 5855596 h 6226946"/>
              <a:gd name="connsiteX11" fmla="*/ 9331480 w 12376494"/>
              <a:gd name="connsiteY11" fmla="*/ 5858811 h 6226946"/>
              <a:gd name="connsiteX12" fmla="*/ 10240382 w 12376494"/>
              <a:gd name="connsiteY12" fmla="*/ 5861686 h 6226946"/>
              <a:gd name="connsiteX13" fmla="*/ 11160321 w 12376494"/>
              <a:gd name="connsiteY13" fmla="*/ 5869553 h 6226946"/>
              <a:gd name="connsiteX14" fmla="*/ 12318404 w 12376494"/>
              <a:gd name="connsiteY14" fmla="*/ 5868507 h 6226946"/>
              <a:gd name="connsiteX15" fmla="*/ 12344048 w 12376494"/>
              <a:gd name="connsiteY15" fmla="*/ 2579572 h 6226946"/>
              <a:gd name="connsiteX16" fmla="*/ 12334699 w 12376494"/>
              <a:gd name="connsiteY16" fmla="*/ 123500 h 6226946"/>
              <a:gd name="connsiteX17" fmla="*/ 11878870 w 12376494"/>
              <a:gd name="connsiteY17" fmla="*/ 76222 h 6226946"/>
              <a:gd name="connsiteX18" fmla="*/ 10349912 w 12376494"/>
              <a:gd name="connsiteY18" fmla="*/ 69666 h 6226946"/>
              <a:gd name="connsiteX19" fmla="*/ 7832972 w 12376494"/>
              <a:gd name="connsiteY19" fmla="*/ 23097 h 6226946"/>
              <a:gd name="connsiteX20" fmla="*/ 2315832 w 12376494"/>
              <a:gd name="connsiteY20" fmla="*/ 0 h 6226946"/>
              <a:gd name="connsiteX0" fmla="*/ 2315832 w 12376494"/>
              <a:gd name="connsiteY0" fmla="*/ 0 h 6226946"/>
              <a:gd name="connsiteX1" fmla="*/ 870249 w 12376494"/>
              <a:gd name="connsiteY1" fmla="*/ 10760 h 6226946"/>
              <a:gd name="connsiteX2" fmla="*/ 90600 w 12376494"/>
              <a:gd name="connsiteY2" fmla="*/ 15958 h 6226946"/>
              <a:gd name="connsiteX3" fmla="*/ 90599 w 12376494"/>
              <a:gd name="connsiteY3" fmla="*/ 792072 h 6226946"/>
              <a:gd name="connsiteX4" fmla="*/ 71443 w 12376494"/>
              <a:gd name="connsiteY4" fmla="*/ 1316890 h 6226946"/>
              <a:gd name="connsiteX5" fmla="*/ 60826 w 12376494"/>
              <a:gd name="connsiteY5" fmla="*/ 4542095 h 6226946"/>
              <a:gd name="connsiteX6" fmla="*/ 144079 w 12376494"/>
              <a:gd name="connsiteY6" fmla="*/ 5888744 h 6226946"/>
              <a:gd name="connsiteX7" fmla="*/ 1811499 w 12376494"/>
              <a:gd name="connsiteY7" fmla="*/ 5860679 h 6226946"/>
              <a:gd name="connsiteX8" fmla="*/ 3569467 w 12376494"/>
              <a:gd name="connsiteY8" fmla="*/ 5871365 h 6226946"/>
              <a:gd name="connsiteX9" fmla="*/ 4400036 w 12376494"/>
              <a:gd name="connsiteY9" fmla="*/ 6226946 h 6226946"/>
              <a:gd name="connsiteX10" fmla="*/ 4412432 w 12376494"/>
              <a:gd name="connsiteY10" fmla="*/ 5855596 h 6226946"/>
              <a:gd name="connsiteX11" fmla="*/ 9331480 w 12376494"/>
              <a:gd name="connsiteY11" fmla="*/ 5858811 h 6226946"/>
              <a:gd name="connsiteX12" fmla="*/ 10240382 w 12376494"/>
              <a:gd name="connsiteY12" fmla="*/ 5861686 h 6226946"/>
              <a:gd name="connsiteX13" fmla="*/ 11160321 w 12376494"/>
              <a:gd name="connsiteY13" fmla="*/ 5869553 h 6226946"/>
              <a:gd name="connsiteX14" fmla="*/ 12318404 w 12376494"/>
              <a:gd name="connsiteY14" fmla="*/ 5868507 h 6226946"/>
              <a:gd name="connsiteX15" fmla="*/ 12344048 w 12376494"/>
              <a:gd name="connsiteY15" fmla="*/ 2579572 h 6226946"/>
              <a:gd name="connsiteX16" fmla="*/ 12334699 w 12376494"/>
              <a:gd name="connsiteY16" fmla="*/ 123500 h 6226946"/>
              <a:gd name="connsiteX17" fmla="*/ 11878870 w 12376494"/>
              <a:gd name="connsiteY17" fmla="*/ 76222 h 6226946"/>
              <a:gd name="connsiteX18" fmla="*/ 10349912 w 12376494"/>
              <a:gd name="connsiteY18" fmla="*/ 69666 h 6226946"/>
              <a:gd name="connsiteX19" fmla="*/ 7832972 w 12376494"/>
              <a:gd name="connsiteY19" fmla="*/ 23097 h 6226946"/>
              <a:gd name="connsiteX20" fmla="*/ 2315832 w 12376494"/>
              <a:gd name="connsiteY20" fmla="*/ 0 h 6226946"/>
              <a:gd name="connsiteX0" fmla="*/ 2315832 w 12376494"/>
              <a:gd name="connsiteY0" fmla="*/ 0 h 6210739"/>
              <a:gd name="connsiteX1" fmla="*/ 870249 w 12376494"/>
              <a:gd name="connsiteY1" fmla="*/ 10760 h 6210739"/>
              <a:gd name="connsiteX2" fmla="*/ 90600 w 12376494"/>
              <a:gd name="connsiteY2" fmla="*/ 15958 h 6210739"/>
              <a:gd name="connsiteX3" fmla="*/ 90599 w 12376494"/>
              <a:gd name="connsiteY3" fmla="*/ 792072 h 6210739"/>
              <a:gd name="connsiteX4" fmla="*/ 71443 w 12376494"/>
              <a:gd name="connsiteY4" fmla="*/ 1316890 h 6210739"/>
              <a:gd name="connsiteX5" fmla="*/ 60826 w 12376494"/>
              <a:gd name="connsiteY5" fmla="*/ 4542095 h 6210739"/>
              <a:gd name="connsiteX6" fmla="*/ 144079 w 12376494"/>
              <a:gd name="connsiteY6" fmla="*/ 5888744 h 6210739"/>
              <a:gd name="connsiteX7" fmla="*/ 1811499 w 12376494"/>
              <a:gd name="connsiteY7" fmla="*/ 5860679 h 6210739"/>
              <a:gd name="connsiteX8" fmla="*/ 3569467 w 12376494"/>
              <a:gd name="connsiteY8" fmla="*/ 5871365 h 6210739"/>
              <a:gd name="connsiteX9" fmla="*/ 4053225 w 12376494"/>
              <a:gd name="connsiteY9" fmla="*/ 6210739 h 6210739"/>
              <a:gd name="connsiteX10" fmla="*/ 4412432 w 12376494"/>
              <a:gd name="connsiteY10" fmla="*/ 5855596 h 6210739"/>
              <a:gd name="connsiteX11" fmla="*/ 9331480 w 12376494"/>
              <a:gd name="connsiteY11" fmla="*/ 5858811 h 6210739"/>
              <a:gd name="connsiteX12" fmla="*/ 10240382 w 12376494"/>
              <a:gd name="connsiteY12" fmla="*/ 5861686 h 6210739"/>
              <a:gd name="connsiteX13" fmla="*/ 11160321 w 12376494"/>
              <a:gd name="connsiteY13" fmla="*/ 5869553 h 6210739"/>
              <a:gd name="connsiteX14" fmla="*/ 12318404 w 12376494"/>
              <a:gd name="connsiteY14" fmla="*/ 5868507 h 6210739"/>
              <a:gd name="connsiteX15" fmla="*/ 12344048 w 12376494"/>
              <a:gd name="connsiteY15" fmla="*/ 2579572 h 6210739"/>
              <a:gd name="connsiteX16" fmla="*/ 12334699 w 12376494"/>
              <a:gd name="connsiteY16" fmla="*/ 123500 h 6210739"/>
              <a:gd name="connsiteX17" fmla="*/ 11878870 w 12376494"/>
              <a:gd name="connsiteY17" fmla="*/ 76222 h 6210739"/>
              <a:gd name="connsiteX18" fmla="*/ 10349912 w 12376494"/>
              <a:gd name="connsiteY18" fmla="*/ 69666 h 6210739"/>
              <a:gd name="connsiteX19" fmla="*/ 7832972 w 12376494"/>
              <a:gd name="connsiteY19" fmla="*/ 23097 h 6210739"/>
              <a:gd name="connsiteX20" fmla="*/ 2315832 w 12376494"/>
              <a:gd name="connsiteY20" fmla="*/ 0 h 6210739"/>
              <a:gd name="connsiteX0" fmla="*/ 2278199 w 12338861"/>
              <a:gd name="connsiteY0" fmla="*/ 0 h 6210739"/>
              <a:gd name="connsiteX1" fmla="*/ 832616 w 12338861"/>
              <a:gd name="connsiteY1" fmla="*/ 10760 h 6210739"/>
              <a:gd name="connsiteX2" fmla="*/ 52967 w 12338861"/>
              <a:gd name="connsiteY2" fmla="*/ 15958 h 6210739"/>
              <a:gd name="connsiteX3" fmla="*/ 52966 w 12338861"/>
              <a:gd name="connsiteY3" fmla="*/ 792072 h 6210739"/>
              <a:gd name="connsiteX4" fmla="*/ 33810 w 12338861"/>
              <a:gd name="connsiteY4" fmla="*/ 1316890 h 6210739"/>
              <a:gd name="connsiteX5" fmla="*/ 23193 w 12338861"/>
              <a:gd name="connsiteY5" fmla="*/ 4542095 h 6210739"/>
              <a:gd name="connsiteX6" fmla="*/ 106446 w 12338861"/>
              <a:gd name="connsiteY6" fmla="*/ 5888744 h 6210739"/>
              <a:gd name="connsiteX7" fmla="*/ 1253649 w 12338861"/>
              <a:gd name="connsiteY7" fmla="*/ 5860679 h 6210739"/>
              <a:gd name="connsiteX8" fmla="*/ 3531834 w 12338861"/>
              <a:gd name="connsiteY8" fmla="*/ 5871365 h 6210739"/>
              <a:gd name="connsiteX9" fmla="*/ 4015592 w 12338861"/>
              <a:gd name="connsiteY9" fmla="*/ 6210739 h 6210739"/>
              <a:gd name="connsiteX10" fmla="*/ 4374799 w 12338861"/>
              <a:gd name="connsiteY10" fmla="*/ 5855596 h 6210739"/>
              <a:gd name="connsiteX11" fmla="*/ 9293847 w 12338861"/>
              <a:gd name="connsiteY11" fmla="*/ 5858811 h 6210739"/>
              <a:gd name="connsiteX12" fmla="*/ 10202749 w 12338861"/>
              <a:gd name="connsiteY12" fmla="*/ 5861686 h 6210739"/>
              <a:gd name="connsiteX13" fmla="*/ 11122688 w 12338861"/>
              <a:gd name="connsiteY13" fmla="*/ 5869553 h 6210739"/>
              <a:gd name="connsiteX14" fmla="*/ 12280771 w 12338861"/>
              <a:gd name="connsiteY14" fmla="*/ 5868507 h 6210739"/>
              <a:gd name="connsiteX15" fmla="*/ 12306415 w 12338861"/>
              <a:gd name="connsiteY15" fmla="*/ 2579572 h 6210739"/>
              <a:gd name="connsiteX16" fmla="*/ 12297066 w 12338861"/>
              <a:gd name="connsiteY16" fmla="*/ 123500 h 6210739"/>
              <a:gd name="connsiteX17" fmla="*/ 11841237 w 12338861"/>
              <a:gd name="connsiteY17" fmla="*/ 76222 h 6210739"/>
              <a:gd name="connsiteX18" fmla="*/ 10312279 w 12338861"/>
              <a:gd name="connsiteY18" fmla="*/ 69666 h 6210739"/>
              <a:gd name="connsiteX19" fmla="*/ 7795339 w 12338861"/>
              <a:gd name="connsiteY19" fmla="*/ 23097 h 6210739"/>
              <a:gd name="connsiteX20" fmla="*/ 2278199 w 12338861"/>
              <a:gd name="connsiteY20" fmla="*/ 0 h 6210739"/>
              <a:gd name="connsiteX0" fmla="*/ 2278199 w 12338861"/>
              <a:gd name="connsiteY0" fmla="*/ 0 h 6210739"/>
              <a:gd name="connsiteX1" fmla="*/ 832616 w 12338861"/>
              <a:gd name="connsiteY1" fmla="*/ 10760 h 6210739"/>
              <a:gd name="connsiteX2" fmla="*/ 52967 w 12338861"/>
              <a:gd name="connsiteY2" fmla="*/ 15958 h 6210739"/>
              <a:gd name="connsiteX3" fmla="*/ 52966 w 12338861"/>
              <a:gd name="connsiteY3" fmla="*/ 792072 h 6210739"/>
              <a:gd name="connsiteX4" fmla="*/ 33810 w 12338861"/>
              <a:gd name="connsiteY4" fmla="*/ 1316890 h 6210739"/>
              <a:gd name="connsiteX5" fmla="*/ 23193 w 12338861"/>
              <a:gd name="connsiteY5" fmla="*/ 4542095 h 6210739"/>
              <a:gd name="connsiteX6" fmla="*/ 106446 w 12338861"/>
              <a:gd name="connsiteY6" fmla="*/ 5888744 h 6210739"/>
              <a:gd name="connsiteX7" fmla="*/ 1253649 w 12338861"/>
              <a:gd name="connsiteY7" fmla="*/ 5860679 h 6210739"/>
              <a:gd name="connsiteX8" fmla="*/ 2867119 w 12338861"/>
              <a:gd name="connsiteY8" fmla="*/ 5855158 h 6210739"/>
              <a:gd name="connsiteX9" fmla="*/ 4015592 w 12338861"/>
              <a:gd name="connsiteY9" fmla="*/ 6210739 h 6210739"/>
              <a:gd name="connsiteX10" fmla="*/ 4374799 w 12338861"/>
              <a:gd name="connsiteY10" fmla="*/ 5855596 h 6210739"/>
              <a:gd name="connsiteX11" fmla="*/ 9293847 w 12338861"/>
              <a:gd name="connsiteY11" fmla="*/ 5858811 h 6210739"/>
              <a:gd name="connsiteX12" fmla="*/ 10202749 w 12338861"/>
              <a:gd name="connsiteY12" fmla="*/ 5861686 h 6210739"/>
              <a:gd name="connsiteX13" fmla="*/ 11122688 w 12338861"/>
              <a:gd name="connsiteY13" fmla="*/ 5869553 h 6210739"/>
              <a:gd name="connsiteX14" fmla="*/ 12280771 w 12338861"/>
              <a:gd name="connsiteY14" fmla="*/ 5868507 h 6210739"/>
              <a:gd name="connsiteX15" fmla="*/ 12306415 w 12338861"/>
              <a:gd name="connsiteY15" fmla="*/ 2579572 h 6210739"/>
              <a:gd name="connsiteX16" fmla="*/ 12297066 w 12338861"/>
              <a:gd name="connsiteY16" fmla="*/ 123500 h 6210739"/>
              <a:gd name="connsiteX17" fmla="*/ 11841237 w 12338861"/>
              <a:gd name="connsiteY17" fmla="*/ 76222 h 6210739"/>
              <a:gd name="connsiteX18" fmla="*/ 10312279 w 12338861"/>
              <a:gd name="connsiteY18" fmla="*/ 69666 h 6210739"/>
              <a:gd name="connsiteX19" fmla="*/ 7795339 w 12338861"/>
              <a:gd name="connsiteY19" fmla="*/ 23097 h 6210739"/>
              <a:gd name="connsiteX20" fmla="*/ 2278199 w 12338861"/>
              <a:gd name="connsiteY20" fmla="*/ 0 h 6210739"/>
              <a:gd name="connsiteX0" fmla="*/ 2278199 w 12338861"/>
              <a:gd name="connsiteY0" fmla="*/ 0 h 6178324"/>
              <a:gd name="connsiteX1" fmla="*/ 832616 w 12338861"/>
              <a:gd name="connsiteY1" fmla="*/ 10760 h 6178324"/>
              <a:gd name="connsiteX2" fmla="*/ 52967 w 12338861"/>
              <a:gd name="connsiteY2" fmla="*/ 15958 h 6178324"/>
              <a:gd name="connsiteX3" fmla="*/ 52966 w 12338861"/>
              <a:gd name="connsiteY3" fmla="*/ 792072 h 6178324"/>
              <a:gd name="connsiteX4" fmla="*/ 33810 w 12338861"/>
              <a:gd name="connsiteY4" fmla="*/ 1316890 h 6178324"/>
              <a:gd name="connsiteX5" fmla="*/ 23193 w 12338861"/>
              <a:gd name="connsiteY5" fmla="*/ 4542095 h 6178324"/>
              <a:gd name="connsiteX6" fmla="*/ 106446 w 12338861"/>
              <a:gd name="connsiteY6" fmla="*/ 5888744 h 6178324"/>
              <a:gd name="connsiteX7" fmla="*/ 1253649 w 12338861"/>
              <a:gd name="connsiteY7" fmla="*/ 5860679 h 6178324"/>
              <a:gd name="connsiteX8" fmla="*/ 2867119 w 12338861"/>
              <a:gd name="connsiteY8" fmla="*/ 5855158 h 6178324"/>
              <a:gd name="connsiteX9" fmla="*/ 3350877 w 12338861"/>
              <a:gd name="connsiteY9" fmla="*/ 6178324 h 6178324"/>
              <a:gd name="connsiteX10" fmla="*/ 4374799 w 12338861"/>
              <a:gd name="connsiteY10" fmla="*/ 5855596 h 6178324"/>
              <a:gd name="connsiteX11" fmla="*/ 9293847 w 12338861"/>
              <a:gd name="connsiteY11" fmla="*/ 5858811 h 6178324"/>
              <a:gd name="connsiteX12" fmla="*/ 10202749 w 12338861"/>
              <a:gd name="connsiteY12" fmla="*/ 5861686 h 6178324"/>
              <a:gd name="connsiteX13" fmla="*/ 11122688 w 12338861"/>
              <a:gd name="connsiteY13" fmla="*/ 5869553 h 6178324"/>
              <a:gd name="connsiteX14" fmla="*/ 12280771 w 12338861"/>
              <a:gd name="connsiteY14" fmla="*/ 5868507 h 6178324"/>
              <a:gd name="connsiteX15" fmla="*/ 12306415 w 12338861"/>
              <a:gd name="connsiteY15" fmla="*/ 2579572 h 6178324"/>
              <a:gd name="connsiteX16" fmla="*/ 12297066 w 12338861"/>
              <a:gd name="connsiteY16" fmla="*/ 123500 h 6178324"/>
              <a:gd name="connsiteX17" fmla="*/ 11841237 w 12338861"/>
              <a:gd name="connsiteY17" fmla="*/ 76222 h 6178324"/>
              <a:gd name="connsiteX18" fmla="*/ 10312279 w 12338861"/>
              <a:gd name="connsiteY18" fmla="*/ 69666 h 6178324"/>
              <a:gd name="connsiteX19" fmla="*/ 7795339 w 12338861"/>
              <a:gd name="connsiteY19" fmla="*/ 23097 h 6178324"/>
              <a:gd name="connsiteX20" fmla="*/ 2278199 w 12338861"/>
              <a:gd name="connsiteY20" fmla="*/ 0 h 6178324"/>
              <a:gd name="connsiteX0" fmla="*/ 2278199 w 12338861"/>
              <a:gd name="connsiteY0" fmla="*/ 0 h 6178324"/>
              <a:gd name="connsiteX1" fmla="*/ 832616 w 12338861"/>
              <a:gd name="connsiteY1" fmla="*/ 10760 h 6178324"/>
              <a:gd name="connsiteX2" fmla="*/ 52967 w 12338861"/>
              <a:gd name="connsiteY2" fmla="*/ 15958 h 6178324"/>
              <a:gd name="connsiteX3" fmla="*/ 52966 w 12338861"/>
              <a:gd name="connsiteY3" fmla="*/ 792072 h 6178324"/>
              <a:gd name="connsiteX4" fmla="*/ 33810 w 12338861"/>
              <a:gd name="connsiteY4" fmla="*/ 1316890 h 6178324"/>
              <a:gd name="connsiteX5" fmla="*/ 23193 w 12338861"/>
              <a:gd name="connsiteY5" fmla="*/ 4542095 h 6178324"/>
              <a:gd name="connsiteX6" fmla="*/ 106446 w 12338861"/>
              <a:gd name="connsiteY6" fmla="*/ 5888744 h 6178324"/>
              <a:gd name="connsiteX7" fmla="*/ 1253649 w 12338861"/>
              <a:gd name="connsiteY7" fmla="*/ 5860679 h 6178324"/>
              <a:gd name="connsiteX8" fmla="*/ 2867119 w 12338861"/>
              <a:gd name="connsiteY8" fmla="*/ 5855158 h 6178324"/>
              <a:gd name="connsiteX9" fmla="*/ 3350877 w 12338861"/>
              <a:gd name="connsiteY9" fmla="*/ 6178324 h 6178324"/>
              <a:gd name="connsiteX10" fmla="*/ 3594480 w 12338861"/>
              <a:gd name="connsiteY10" fmla="*/ 5823181 h 6178324"/>
              <a:gd name="connsiteX11" fmla="*/ 9293847 w 12338861"/>
              <a:gd name="connsiteY11" fmla="*/ 5858811 h 6178324"/>
              <a:gd name="connsiteX12" fmla="*/ 10202749 w 12338861"/>
              <a:gd name="connsiteY12" fmla="*/ 5861686 h 6178324"/>
              <a:gd name="connsiteX13" fmla="*/ 11122688 w 12338861"/>
              <a:gd name="connsiteY13" fmla="*/ 5869553 h 6178324"/>
              <a:gd name="connsiteX14" fmla="*/ 12280771 w 12338861"/>
              <a:gd name="connsiteY14" fmla="*/ 5868507 h 6178324"/>
              <a:gd name="connsiteX15" fmla="*/ 12306415 w 12338861"/>
              <a:gd name="connsiteY15" fmla="*/ 2579572 h 6178324"/>
              <a:gd name="connsiteX16" fmla="*/ 12297066 w 12338861"/>
              <a:gd name="connsiteY16" fmla="*/ 123500 h 6178324"/>
              <a:gd name="connsiteX17" fmla="*/ 11841237 w 12338861"/>
              <a:gd name="connsiteY17" fmla="*/ 76222 h 6178324"/>
              <a:gd name="connsiteX18" fmla="*/ 10312279 w 12338861"/>
              <a:gd name="connsiteY18" fmla="*/ 69666 h 6178324"/>
              <a:gd name="connsiteX19" fmla="*/ 7795339 w 12338861"/>
              <a:gd name="connsiteY19" fmla="*/ 23097 h 6178324"/>
              <a:gd name="connsiteX20" fmla="*/ 2278199 w 12338861"/>
              <a:gd name="connsiteY20" fmla="*/ 0 h 6178324"/>
              <a:gd name="connsiteX0" fmla="*/ 2278199 w 12338861"/>
              <a:gd name="connsiteY0" fmla="*/ 0 h 6178324"/>
              <a:gd name="connsiteX1" fmla="*/ 832616 w 12338861"/>
              <a:gd name="connsiteY1" fmla="*/ 10760 h 6178324"/>
              <a:gd name="connsiteX2" fmla="*/ 52967 w 12338861"/>
              <a:gd name="connsiteY2" fmla="*/ 15958 h 6178324"/>
              <a:gd name="connsiteX3" fmla="*/ 52966 w 12338861"/>
              <a:gd name="connsiteY3" fmla="*/ 792072 h 6178324"/>
              <a:gd name="connsiteX4" fmla="*/ 33810 w 12338861"/>
              <a:gd name="connsiteY4" fmla="*/ 1316890 h 6178324"/>
              <a:gd name="connsiteX5" fmla="*/ 23193 w 12338861"/>
              <a:gd name="connsiteY5" fmla="*/ 4542095 h 6178324"/>
              <a:gd name="connsiteX6" fmla="*/ 106446 w 12338861"/>
              <a:gd name="connsiteY6" fmla="*/ 5888744 h 6178324"/>
              <a:gd name="connsiteX7" fmla="*/ 1253649 w 12338861"/>
              <a:gd name="connsiteY7" fmla="*/ 5860679 h 6178324"/>
              <a:gd name="connsiteX8" fmla="*/ 2867119 w 12338861"/>
              <a:gd name="connsiteY8" fmla="*/ 5855158 h 6178324"/>
              <a:gd name="connsiteX9" fmla="*/ 3350877 w 12338861"/>
              <a:gd name="connsiteY9" fmla="*/ 6178324 h 6178324"/>
              <a:gd name="connsiteX10" fmla="*/ 3594480 w 12338861"/>
              <a:gd name="connsiteY10" fmla="*/ 5823181 h 6178324"/>
              <a:gd name="connsiteX11" fmla="*/ 7964411 w 12338861"/>
              <a:gd name="connsiteY11" fmla="*/ 5858811 h 6178324"/>
              <a:gd name="connsiteX12" fmla="*/ 10202749 w 12338861"/>
              <a:gd name="connsiteY12" fmla="*/ 5861686 h 6178324"/>
              <a:gd name="connsiteX13" fmla="*/ 11122688 w 12338861"/>
              <a:gd name="connsiteY13" fmla="*/ 5869553 h 6178324"/>
              <a:gd name="connsiteX14" fmla="*/ 12280771 w 12338861"/>
              <a:gd name="connsiteY14" fmla="*/ 5868507 h 6178324"/>
              <a:gd name="connsiteX15" fmla="*/ 12306415 w 12338861"/>
              <a:gd name="connsiteY15" fmla="*/ 2579572 h 6178324"/>
              <a:gd name="connsiteX16" fmla="*/ 12297066 w 12338861"/>
              <a:gd name="connsiteY16" fmla="*/ 123500 h 6178324"/>
              <a:gd name="connsiteX17" fmla="*/ 11841237 w 12338861"/>
              <a:gd name="connsiteY17" fmla="*/ 76222 h 6178324"/>
              <a:gd name="connsiteX18" fmla="*/ 10312279 w 12338861"/>
              <a:gd name="connsiteY18" fmla="*/ 69666 h 6178324"/>
              <a:gd name="connsiteX19" fmla="*/ 7795339 w 12338861"/>
              <a:gd name="connsiteY19" fmla="*/ 23097 h 6178324"/>
              <a:gd name="connsiteX20" fmla="*/ 2278199 w 12338861"/>
              <a:gd name="connsiteY20" fmla="*/ 0 h 6178324"/>
              <a:gd name="connsiteX0" fmla="*/ 2278199 w 12338861"/>
              <a:gd name="connsiteY0" fmla="*/ 0 h 6178324"/>
              <a:gd name="connsiteX1" fmla="*/ 832616 w 12338861"/>
              <a:gd name="connsiteY1" fmla="*/ 10760 h 6178324"/>
              <a:gd name="connsiteX2" fmla="*/ 52967 w 12338861"/>
              <a:gd name="connsiteY2" fmla="*/ 15958 h 6178324"/>
              <a:gd name="connsiteX3" fmla="*/ 52966 w 12338861"/>
              <a:gd name="connsiteY3" fmla="*/ 792072 h 6178324"/>
              <a:gd name="connsiteX4" fmla="*/ 33810 w 12338861"/>
              <a:gd name="connsiteY4" fmla="*/ 1316890 h 6178324"/>
              <a:gd name="connsiteX5" fmla="*/ 23193 w 12338861"/>
              <a:gd name="connsiteY5" fmla="*/ 4542095 h 6178324"/>
              <a:gd name="connsiteX6" fmla="*/ 106446 w 12338861"/>
              <a:gd name="connsiteY6" fmla="*/ 5888744 h 6178324"/>
              <a:gd name="connsiteX7" fmla="*/ 1253649 w 12338861"/>
              <a:gd name="connsiteY7" fmla="*/ 5860679 h 6178324"/>
              <a:gd name="connsiteX8" fmla="*/ 2867119 w 12338861"/>
              <a:gd name="connsiteY8" fmla="*/ 5855158 h 6178324"/>
              <a:gd name="connsiteX9" fmla="*/ 3350877 w 12338861"/>
              <a:gd name="connsiteY9" fmla="*/ 6178324 h 6178324"/>
              <a:gd name="connsiteX10" fmla="*/ 3594480 w 12338861"/>
              <a:gd name="connsiteY10" fmla="*/ 5823181 h 6178324"/>
              <a:gd name="connsiteX11" fmla="*/ 7964411 w 12338861"/>
              <a:gd name="connsiteY11" fmla="*/ 5858811 h 6178324"/>
              <a:gd name="connsiteX12" fmla="*/ 11122688 w 12338861"/>
              <a:gd name="connsiteY12" fmla="*/ 5869553 h 6178324"/>
              <a:gd name="connsiteX13" fmla="*/ 12280771 w 12338861"/>
              <a:gd name="connsiteY13" fmla="*/ 5868507 h 6178324"/>
              <a:gd name="connsiteX14" fmla="*/ 12306415 w 12338861"/>
              <a:gd name="connsiteY14" fmla="*/ 2579572 h 6178324"/>
              <a:gd name="connsiteX15" fmla="*/ 12297066 w 12338861"/>
              <a:gd name="connsiteY15" fmla="*/ 123500 h 6178324"/>
              <a:gd name="connsiteX16" fmla="*/ 11841237 w 12338861"/>
              <a:gd name="connsiteY16" fmla="*/ 76222 h 6178324"/>
              <a:gd name="connsiteX17" fmla="*/ 10312279 w 12338861"/>
              <a:gd name="connsiteY17" fmla="*/ 69666 h 6178324"/>
              <a:gd name="connsiteX18" fmla="*/ 7795339 w 12338861"/>
              <a:gd name="connsiteY18" fmla="*/ 23097 h 6178324"/>
              <a:gd name="connsiteX19" fmla="*/ 2278199 w 12338861"/>
              <a:gd name="connsiteY19" fmla="*/ 0 h 6178324"/>
              <a:gd name="connsiteX0" fmla="*/ 2278199 w 12338861"/>
              <a:gd name="connsiteY0" fmla="*/ 0 h 6220585"/>
              <a:gd name="connsiteX1" fmla="*/ 832616 w 12338861"/>
              <a:gd name="connsiteY1" fmla="*/ 10760 h 6220585"/>
              <a:gd name="connsiteX2" fmla="*/ 52967 w 12338861"/>
              <a:gd name="connsiteY2" fmla="*/ 15958 h 6220585"/>
              <a:gd name="connsiteX3" fmla="*/ 52966 w 12338861"/>
              <a:gd name="connsiteY3" fmla="*/ 792072 h 6220585"/>
              <a:gd name="connsiteX4" fmla="*/ 33810 w 12338861"/>
              <a:gd name="connsiteY4" fmla="*/ 1316890 h 6220585"/>
              <a:gd name="connsiteX5" fmla="*/ 23193 w 12338861"/>
              <a:gd name="connsiteY5" fmla="*/ 4542095 h 6220585"/>
              <a:gd name="connsiteX6" fmla="*/ 106446 w 12338861"/>
              <a:gd name="connsiteY6" fmla="*/ 5888744 h 6220585"/>
              <a:gd name="connsiteX7" fmla="*/ 1253649 w 12338861"/>
              <a:gd name="connsiteY7" fmla="*/ 5860679 h 6220585"/>
              <a:gd name="connsiteX8" fmla="*/ 2867119 w 12338861"/>
              <a:gd name="connsiteY8" fmla="*/ 5855158 h 6220585"/>
              <a:gd name="connsiteX9" fmla="*/ 3350884 w 12338861"/>
              <a:gd name="connsiteY9" fmla="*/ 6220586 h 6220585"/>
              <a:gd name="connsiteX10" fmla="*/ 3594480 w 12338861"/>
              <a:gd name="connsiteY10" fmla="*/ 5823181 h 6220585"/>
              <a:gd name="connsiteX11" fmla="*/ 7964411 w 12338861"/>
              <a:gd name="connsiteY11" fmla="*/ 5858811 h 6220585"/>
              <a:gd name="connsiteX12" fmla="*/ 11122688 w 12338861"/>
              <a:gd name="connsiteY12" fmla="*/ 5869553 h 6220585"/>
              <a:gd name="connsiteX13" fmla="*/ 12280771 w 12338861"/>
              <a:gd name="connsiteY13" fmla="*/ 5868507 h 6220585"/>
              <a:gd name="connsiteX14" fmla="*/ 12306415 w 12338861"/>
              <a:gd name="connsiteY14" fmla="*/ 2579572 h 6220585"/>
              <a:gd name="connsiteX15" fmla="*/ 12297066 w 12338861"/>
              <a:gd name="connsiteY15" fmla="*/ 123500 h 6220585"/>
              <a:gd name="connsiteX16" fmla="*/ 11841237 w 12338861"/>
              <a:gd name="connsiteY16" fmla="*/ 76222 h 6220585"/>
              <a:gd name="connsiteX17" fmla="*/ 10312279 w 12338861"/>
              <a:gd name="connsiteY17" fmla="*/ 69666 h 6220585"/>
              <a:gd name="connsiteX18" fmla="*/ 7795339 w 12338861"/>
              <a:gd name="connsiteY18" fmla="*/ 23097 h 6220585"/>
              <a:gd name="connsiteX19" fmla="*/ 2278199 w 12338861"/>
              <a:gd name="connsiteY19" fmla="*/ 0 h 6220585"/>
              <a:gd name="connsiteX0" fmla="*/ 2278199 w 12338861"/>
              <a:gd name="connsiteY0" fmla="*/ 0 h 6220586"/>
              <a:gd name="connsiteX1" fmla="*/ 832616 w 12338861"/>
              <a:gd name="connsiteY1" fmla="*/ 10760 h 6220586"/>
              <a:gd name="connsiteX2" fmla="*/ 52967 w 12338861"/>
              <a:gd name="connsiteY2" fmla="*/ 15958 h 6220586"/>
              <a:gd name="connsiteX3" fmla="*/ 52966 w 12338861"/>
              <a:gd name="connsiteY3" fmla="*/ 792072 h 6220586"/>
              <a:gd name="connsiteX4" fmla="*/ 33810 w 12338861"/>
              <a:gd name="connsiteY4" fmla="*/ 1316890 h 6220586"/>
              <a:gd name="connsiteX5" fmla="*/ 23193 w 12338861"/>
              <a:gd name="connsiteY5" fmla="*/ 4542095 h 6220586"/>
              <a:gd name="connsiteX6" fmla="*/ 106446 w 12338861"/>
              <a:gd name="connsiteY6" fmla="*/ 5888744 h 6220586"/>
              <a:gd name="connsiteX7" fmla="*/ 1253649 w 12338861"/>
              <a:gd name="connsiteY7" fmla="*/ 5860679 h 6220586"/>
              <a:gd name="connsiteX8" fmla="*/ 2867119 w 12338861"/>
              <a:gd name="connsiteY8" fmla="*/ 5855158 h 6220586"/>
              <a:gd name="connsiteX9" fmla="*/ 3350884 w 12338861"/>
              <a:gd name="connsiteY9" fmla="*/ 6220586 h 6220586"/>
              <a:gd name="connsiteX10" fmla="*/ 3594480 w 12338861"/>
              <a:gd name="connsiteY10" fmla="*/ 5823181 h 6220586"/>
              <a:gd name="connsiteX11" fmla="*/ 7964411 w 12338861"/>
              <a:gd name="connsiteY11" fmla="*/ 5858811 h 6220586"/>
              <a:gd name="connsiteX12" fmla="*/ 11122688 w 12338861"/>
              <a:gd name="connsiteY12" fmla="*/ 5869553 h 6220586"/>
              <a:gd name="connsiteX13" fmla="*/ 12280771 w 12338861"/>
              <a:gd name="connsiteY13" fmla="*/ 5868507 h 6220586"/>
              <a:gd name="connsiteX14" fmla="*/ 12306415 w 12338861"/>
              <a:gd name="connsiteY14" fmla="*/ 2579572 h 6220586"/>
              <a:gd name="connsiteX15" fmla="*/ 12297066 w 12338861"/>
              <a:gd name="connsiteY15" fmla="*/ 123500 h 6220586"/>
              <a:gd name="connsiteX16" fmla="*/ 11841237 w 12338861"/>
              <a:gd name="connsiteY16" fmla="*/ 76222 h 6220586"/>
              <a:gd name="connsiteX17" fmla="*/ 10312279 w 12338861"/>
              <a:gd name="connsiteY17" fmla="*/ 69666 h 6220586"/>
              <a:gd name="connsiteX18" fmla="*/ 7795339 w 12338861"/>
              <a:gd name="connsiteY18" fmla="*/ 23097 h 6220586"/>
              <a:gd name="connsiteX19" fmla="*/ 2278199 w 12338861"/>
              <a:gd name="connsiteY19" fmla="*/ 0 h 6220586"/>
              <a:gd name="connsiteX0" fmla="*/ 2278199 w 12338861"/>
              <a:gd name="connsiteY0" fmla="*/ 0 h 6220586"/>
              <a:gd name="connsiteX1" fmla="*/ 832616 w 12338861"/>
              <a:gd name="connsiteY1" fmla="*/ 10760 h 6220586"/>
              <a:gd name="connsiteX2" fmla="*/ 52967 w 12338861"/>
              <a:gd name="connsiteY2" fmla="*/ 15958 h 6220586"/>
              <a:gd name="connsiteX3" fmla="*/ 52966 w 12338861"/>
              <a:gd name="connsiteY3" fmla="*/ 792072 h 6220586"/>
              <a:gd name="connsiteX4" fmla="*/ 33810 w 12338861"/>
              <a:gd name="connsiteY4" fmla="*/ 1316890 h 6220586"/>
              <a:gd name="connsiteX5" fmla="*/ 23193 w 12338861"/>
              <a:gd name="connsiteY5" fmla="*/ 4542095 h 6220586"/>
              <a:gd name="connsiteX6" fmla="*/ 106446 w 12338861"/>
              <a:gd name="connsiteY6" fmla="*/ 5888744 h 6220586"/>
              <a:gd name="connsiteX7" fmla="*/ 1253649 w 12338861"/>
              <a:gd name="connsiteY7" fmla="*/ 5860679 h 6220586"/>
              <a:gd name="connsiteX8" fmla="*/ 2867119 w 12338861"/>
              <a:gd name="connsiteY8" fmla="*/ 5855158 h 6220586"/>
              <a:gd name="connsiteX9" fmla="*/ 3350884 w 12338861"/>
              <a:gd name="connsiteY9" fmla="*/ 6220586 h 6220586"/>
              <a:gd name="connsiteX10" fmla="*/ 3594480 w 12338861"/>
              <a:gd name="connsiteY10" fmla="*/ 5823181 h 6220586"/>
              <a:gd name="connsiteX11" fmla="*/ 7964411 w 12338861"/>
              <a:gd name="connsiteY11" fmla="*/ 5858811 h 6220586"/>
              <a:gd name="connsiteX12" fmla="*/ 11122688 w 12338861"/>
              <a:gd name="connsiteY12" fmla="*/ 5869553 h 6220586"/>
              <a:gd name="connsiteX13" fmla="*/ 12280771 w 12338861"/>
              <a:gd name="connsiteY13" fmla="*/ 5868507 h 6220586"/>
              <a:gd name="connsiteX14" fmla="*/ 12306415 w 12338861"/>
              <a:gd name="connsiteY14" fmla="*/ 2579572 h 6220586"/>
              <a:gd name="connsiteX15" fmla="*/ 12297066 w 12338861"/>
              <a:gd name="connsiteY15" fmla="*/ 123500 h 6220586"/>
              <a:gd name="connsiteX16" fmla="*/ 11841237 w 12338861"/>
              <a:gd name="connsiteY16" fmla="*/ 76222 h 6220586"/>
              <a:gd name="connsiteX17" fmla="*/ 10312279 w 12338861"/>
              <a:gd name="connsiteY17" fmla="*/ 69666 h 6220586"/>
              <a:gd name="connsiteX18" fmla="*/ 7795339 w 12338861"/>
              <a:gd name="connsiteY18" fmla="*/ 23097 h 6220586"/>
              <a:gd name="connsiteX19" fmla="*/ 2278199 w 12338861"/>
              <a:gd name="connsiteY19" fmla="*/ 0 h 6220586"/>
              <a:gd name="connsiteX0" fmla="*/ 2306734 w 12367396"/>
              <a:gd name="connsiteY0" fmla="*/ 0 h 6220586"/>
              <a:gd name="connsiteX1" fmla="*/ 861151 w 12367396"/>
              <a:gd name="connsiteY1" fmla="*/ 10760 h 6220586"/>
              <a:gd name="connsiteX2" fmla="*/ 81502 w 12367396"/>
              <a:gd name="connsiteY2" fmla="*/ 15958 h 6220586"/>
              <a:gd name="connsiteX3" fmla="*/ 81501 w 12367396"/>
              <a:gd name="connsiteY3" fmla="*/ 792072 h 6220586"/>
              <a:gd name="connsiteX4" fmla="*/ 62345 w 12367396"/>
              <a:gd name="connsiteY4" fmla="*/ 1316890 h 6220586"/>
              <a:gd name="connsiteX5" fmla="*/ 51728 w 12367396"/>
              <a:gd name="connsiteY5" fmla="*/ 4542095 h 6220586"/>
              <a:gd name="connsiteX6" fmla="*/ 93112 w 12367396"/>
              <a:gd name="connsiteY6" fmla="*/ 5865265 h 6220586"/>
              <a:gd name="connsiteX7" fmla="*/ 1282184 w 12367396"/>
              <a:gd name="connsiteY7" fmla="*/ 5860679 h 6220586"/>
              <a:gd name="connsiteX8" fmla="*/ 2895654 w 12367396"/>
              <a:gd name="connsiteY8" fmla="*/ 5855158 h 6220586"/>
              <a:gd name="connsiteX9" fmla="*/ 3379419 w 12367396"/>
              <a:gd name="connsiteY9" fmla="*/ 6220586 h 6220586"/>
              <a:gd name="connsiteX10" fmla="*/ 3623015 w 12367396"/>
              <a:gd name="connsiteY10" fmla="*/ 5823181 h 6220586"/>
              <a:gd name="connsiteX11" fmla="*/ 7992946 w 12367396"/>
              <a:gd name="connsiteY11" fmla="*/ 5858811 h 6220586"/>
              <a:gd name="connsiteX12" fmla="*/ 11151223 w 12367396"/>
              <a:gd name="connsiteY12" fmla="*/ 5869553 h 6220586"/>
              <a:gd name="connsiteX13" fmla="*/ 12309306 w 12367396"/>
              <a:gd name="connsiteY13" fmla="*/ 5868507 h 6220586"/>
              <a:gd name="connsiteX14" fmla="*/ 12334950 w 12367396"/>
              <a:gd name="connsiteY14" fmla="*/ 2579572 h 6220586"/>
              <a:gd name="connsiteX15" fmla="*/ 12325601 w 12367396"/>
              <a:gd name="connsiteY15" fmla="*/ 123500 h 6220586"/>
              <a:gd name="connsiteX16" fmla="*/ 11869772 w 12367396"/>
              <a:gd name="connsiteY16" fmla="*/ 76222 h 6220586"/>
              <a:gd name="connsiteX17" fmla="*/ 10340814 w 12367396"/>
              <a:gd name="connsiteY17" fmla="*/ 69666 h 6220586"/>
              <a:gd name="connsiteX18" fmla="*/ 7823874 w 12367396"/>
              <a:gd name="connsiteY18" fmla="*/ 23097 h 6220586"/>
              <a:gd name="connsiteX19" fmla="*/ 2306734 w 12367396"/>
              <a:gd name="connsiteY19" fmla="*/ 0 h 6220586"/>
              <a:gd name="connsiteX0" fmla="*/ 2335523 w 12396185"/>
              <a:gd name="connsiteY0" fmla="*/ 0 h 6220586"/>
              <a:gd name="connsiteX1" fmla="*/ 889940 w 12396185"/>
              <a:gd name="connsiteY1" fmla="*/ 10760 h 6220586"/>
              <a:gd name="connsiteX2" fmla="*/ 110291 w 12396185"/>
              <a:gd name="connsiteY2" fmla="*/ 15958 h 6220586"/>
              <a:gd name="connsiteX3" fmla="*/ 110290 w 12396185"/>
              <a:gd name="connsiteY3" fmla="*/ 792072 h 6220586"/>
              <a:gd name="connsiteX4" fmla="*/ 91134 w 12396185"/>
              <a:gd name="connsiteY4" fmla="*/ 1316890 h 6220586"/>
              <a:gd name="connsiteX5" fmla="*/ 80517 w 12396185"/>
              <a:gd name="connsiteY5" fmla="*/ 4542095 h 6220586"/>
              <a:gd name="connsiteX6" fmla="*/ 121901 w 12396185"/>
              <a:gd name="connsiteY6" fmla="*/ 5865265 h 6220586"/>
              <a:gd name="connsiteX7" fmla="*/ 1310973 w 12396185"/>
              <a:gd name="connsiteY7" fmla="*/ 5860679 h 6220586"/>
              <a:gd name="connsiteX8" fmla="*/ 2924443 w 12396185"/>
              <a:gd name="connsiteY8" fmla="*/ 5855158 h 6220586"/>
              <a:gd name="connsiteX9" fmla="*/ 3408208 w 12396185"/>
              <a:gd name="connsiteY9" fmla="*/ 6220586 h 6220586"/>
              <a:gd name="connsiteX10" fmla="*/ 3651804 w 12396185"/>
              <a:gd name="connsiteY10" fmla="*/ 5823181 h 6220586"/>
              <a:gd name="connsiteX11" fmla="*/ 8021735 w 12396185"/>
              <a:gd name="connsiteY11" fmla="*/ 5858811 h 6220586"/>
              <a:gd name="connsiteX12" fmla="*/ 11180012 w 12396185"/>
              <a:gd name="connsiteY12" fmla="*/ 5869553 h 6220586"/>
              <a:gd name="connsiteX13" fmla="*/ 12338095 w 12396185"/>
              <a:gd name="connsiteY13" fmla="*/ 5868507 h 6220586"/>
              <a:gd name="connsiteX14" fmla="*/ 12363739 w 12396185"/>
              <a:gd name="connsiteY14" fmla="*/ 2579572 h 6220586"/>
              <a:gd name="connsiteX15" fmla="*/ 12354390 w 12396185"/>
              <a:gd name="connsiteY15" fmla="*/ 123500 h 6220586"/>
              <a:gd name="connsiteX16" fmla="*/ 11898561 w 12396185"/>
              <a:gd name="connsiteY16" fmla="*/ 76222 h 6220586"/>
              <a:gd name="connsiteX17" fmla="*/ 10369603 w 12396185"/>
              <a:gd name="connsiteY17" fmla="*/ 69666 h 6220586"/>
              <a:gd name="connsiteX18" fmla="*/ 7852663 w 12396185"/>
              <a:gd name="connsiteY18" fmla="*/ 23097 h 6220586"/>
              <a:gd name="connsiteX19" fmla="*/ 2335523 w 12396185"/>
              <a:gd name="connsiteY19" fmla="*/ 0 h 6220586"/>
              <a:gd name="connsiteX0" fmla="*/ 2261687 w 12322349"/>
              <a:gd name="connsiteY0" fmla="*/ 0 h 6220586"/>
              <a:gd name="connsiteX1" fmla="*/ 816104 w 12322349"/>
              <a:gd name="connsiteY1" fmla="*/ 10760 h 6220586"/>
              <a:gd name="connsiteX2" fmla="*/ 36455 w 12322349"/>
              <a:gd name="connsiteY2" fmla="*/ 15958 h 6220586"/>
              <a:gd name="connsiteX3" fmla="*/ 36454 w 12322349"/>
              <a:gd name="connsiteY3" fmla="*/ 792072 h 6220586"/>
              <a:gd name="connsiteX4" fmla="*/ 17298 w 12322349"/>
              <a:gd name="connsiteY4" fmla="*/ 1316890 h 6220586"/>
              <a:gd name="connsiteX5" fmla="*/ 6681 w 12322349"/>
              <a:gd name="connsiteY5" fmla="*/ 4542095 h 6220586"/>
              <a:gd name="connsiteX6" fmla="*/ 48065 w 12322349"/>
              <a:gd name="connsiteY6" fmla="*/ 5865265 h 6220586"/>
              <a:gd name="connsiteX7" fmla="*/ 1237137 w 12322349"/>
              <a:gd name="connsiteY7" fmla="*/ 5860679 h 6220586"/>
              <a:gd name="connsiteX8" fmla="*/ 2850607 w 12322349"/>
              <a:gd name="connsiteY8" fmla="*/ 5855158 h 6220586"/>
              <a:gd name="connsiteX9" fmla="*/ 3334372 w 12322349"/>
              <a:gd name="connsiteY9" fmla="*/ 6220586 h 6220586"/>
              <a:gd name="connsiteX10" fmla="*/ 3577968 w 12322349"/>
              <a:gd name="connsiteY10" fmla="*/ 5823181 h 6220586"/>
              <a:gd name="connsiteX11" fmla="*/ 7947899 w 12322349"/>
              <a:gd name="connsiteY11" fmla="*/ 5858811 h 6220586"/>
              <a:gd name="connsiteX12" fmla="*/ 11106176 w 12322349"/>
              <a:gd name="connsiteY12" fmla="*/ 5869553 h 6220586"/>
              <a:gd name="connsiteX13" fmla="*/ 12264259 w 12322349"/>
              <a:gd name="connsiteY13" fmla="*/ 5868507 h 6220586"/>
              <a:gd name="connsiteX14" fmla="*/ 12289903 w 12322349"/>
              <a:gd name="connsiteY14" fmla="*/ 2579572 h 6220586"/>
              <a:gd name="connsiteX15" fmla="*/ 12280554 w 12322349"/>
              <a:gd name="connsiteY15" fmla="*/ 123500 h 6220586"/>
              <a:gd name="connsiteX16" fmla="*/ 11824725 w 12322349"/>
              <a:gd name="connsiteY16" fmla="*/ 76222 h 6220586"/>
              <a:gd name="connsiteX17" fmla="*/ 10295767 w 12322349"/>
              <a:gd name="connsiteY17" fmla="*/ 69666 h 6220586"/>
              <a:gd name="connsiteX18" fmla="*/ 7778827 w 12322349"/>
              <a:gd name="connsiteY18" fmla="*/ 23097 h 6220586"/>
              <a:gd name="connsiteX19" fmla="*/ 2261687 w 12322349"/>
              <a:gd name="connsiteY19" fmla="*/ 0 h 622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22349" h="6220586">
                <a:moveTo>
                  <a:pt x="2261687" y="0"/>
                </a:moveTo>
                <a:lnTo>
                  <a:pt x="816104" y="10760"/>
                </a:lnTo>
                <a:lnTo>
                  <a:pt x="36455" y="15958"/>
                </a:lnTo>
                <a:cubicBezTo>
                  <a:pt x="36455" y="288746"/>
                  <a:pt x="36454" y="519284"/>
                  <a:pt x="36454" y="792072"/>
                </a:cubicBezTo>
                <a:cubicBezTo>
                  <a:pt x="37986" y="902748"/>
                  <a:pt x="15766" y="1206214"/>
                  <a:pt x="17298" y="1316890"/>
                </a:cubicBezTo>
                <a:cubicBezTo>
                  <a:pt x="32127" y="1752674"/>
                  <a:pt x="-17299" y="3705146"/>
                  <a:pt x="6681" y="4542095"/>
                </a:cubicBezTo>
                <a:cubicBezTo>
                  <a:pt x="46572" y="5225386"/>
                  <a:pt x="-29251" y="5700107"/>
                  <a:pt x="48065" y="5865265"/>
                </a:cubicBezTo>
                <a:cubicBezTo>
                  <a:pt x="69776" y="5911642"/>
                  <a:pt x="423318" y="5861060"/>
                  <a:pt x="1237137" y="5860679"/>
                </a:cubicBezTo>
                <a:lnTo>
                  <a:pt x="2850607" y="5855158"/>
                </a:lnTo>
                <a:cubicBezTo>
                  <a:pt x="3045452" y="5967588"/>
                  <a:pt x="3144017" y="6088833"/>
                  <a:pt x="3334372" y="6220586"/>
                </a:cubicBezTo>
                <a:cubicBezTo>
                  <a:pt x="3410921" y="6144477"/>
                  <a:pt x="3476952" y="5963812"/>
                  <a:pt x="3577968" y="5823181"/>
                </a:cubicBezTo>
                <a:cubicBezTo>
                  <a:pt x="3664957" y="5820441"/>
                  <a:pt x="7586687" y="5865726"/>
                  <a:pt x="7947899" y="5858811"/>
                </a:cubicBezTo>
                <a:lnTo>
                  <a:pt x="11106176" y="5869553"/>
                </a:lnTo>
                <a:cubicBezTo>
                  <a:pt x="11463839" y="5859889"/>
                  <a:pt x="12237328" y="5912260"/>
                  <a:pt x="12264259" y="5868507"/>
                </a:cubicBezTo>
                <a:cubicBezTo>
                  <a:pt x="12302702" y="5662987"/>
                  <a:pt x="12276559" y="4364873"/>
                  <a:pt x="12289903" y="2579572"/>
                </a:cubicBezTo>
                <a:cubicBezTo>
                  <a:pt x="12338264" y="1498304"/>
                  <a:pt x="12330434" y="544926"/>
                  <a:pt x="12280554" y="123500"/>
                </a:cubicBezTo>
                <a:cubicBezTo>
                  <a:pt x="12274273" y="70433"/>
                  <a:pt x="12155523" y="85194"/>
                  <a:pt x="11824725" y="76222"/>
                </a:cubicBezTo>
                <a:cubicBezTo>
                  <a:pt x="11493927" y="67250"/>
                  <a:pt x="10495819" y="85585"/>
                  <a:pt x="10295767" y="69666"/>
                </a:cubicBezTo>
                <a:lnTo>
                  <a:pt x="7778827" y="23097"/>
                </a:lnTo>
                <a:lnTo>
                  <a:pt x="2261687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BB3E7B0A-4C97-C9A6-3F97-6D90AE676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037" y="1476254"/>
            <a:ext cx="4934963" cy="21220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43B6B3-5EFF-FBDD-FCCD-6578C3C9B63D}"/>
              </a:ext>
            </a:extLst>
          </p:cNvPr>
          <p:cNvSpPr txBox="1"/>
          <p:nvPr/>
        </p:nvSpPr>
        <p:spPr>
          <a:xfrm>
            <a:off x="7268817" y="751141"/>
            <a:ext cx="3867592" cy="11529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b="1" spc="50" dirty="0"/>
              <a:t> </a:t>
            </a:r>
            <a:r>
              <a:rPr lang="en-US" sz="3200" b="1" spc="50" dirty="0"/>
              <a:t>    Solutions </a:t>
            </a:r>
            <a:r>
              <a:rPr lang="en-US" sz="3200" b="1" spc="50" dirty="0" err="1"/>
              <a:t>moléculaires</a:t>
            </a:r>
            <a:endParaRPr lang="en-US" sz="3200" b="1" spc="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5094A2-0A0B-A65C-2610-EFFFE3428966}"/>
              </a:ext>
            </a:extLst>
          </p:cNvPr>
          <p:cNvSpPr txBox="1"/>
          <p:nvPr/>
        </p:nvSpPr>
        <p:spPr>
          <a:xfrm>
            <a:off x="6942667" y="1900296"/>
            <a:ext cx="491066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ea typeface="+mn-lt"/>
                <a:cs typeface="+mn-lt"/>
              </a:rPr>
              <a:t>Les interactions </a:t>
            </a:r>
            <a:r>
              <a:rPr lang="en-US" sz="3200" dirty="0" err="1">
                <a:ea typeface="+mn-lt"/>
                <a:cs typeface="+mn-lt"/>
              </a:rPr>
              <a:t>soluté</a:t>
            </a:r>
            <a:r>
              <a:rPr lang="en-US" sz="3200" dirty="0">
                <a:ea typeface="+mn-lt"/>
                <a:cs typeface="+mn-lt"/>
              </a:rPr>
              <a:t> - </a:t>
            </a:r>
            <a:r>
              <a:rPr lang="en-US" sz="3200" dirty="0" err="1">
                <a:ea typeface="+mn-lt"/>
                <a:cs typeface="+mn-lt"/>
              </a:rPr>
              <a:t>solvant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sont</a:t>
            </a:r>
            <a:r>
              <a:rPr lang="en-US" sz="3200" dirty="0">
                <a:ea typeface="+mn-lt"/>
                <a:cs typeface="+mn-lt"/>
              </a:rPr>
              <a:t> des forces de Van der Waals et </a:t>
            </a:r>
            <a:r>
              <a:rPr lang="en-US" sz="3200" dirty="0" err="1">
                <a:ea typeface="+mn-lt"/>
                <a:cs typeface="+mn-lt"/>
              </a:rPr>
              <a:t>éventuellement</a:t>
            </a:r>
            <a:r>
              <a:rPr lang="en-US" sz="3200" dirty="0">
                <a:ea typeface="+mn-lt"/>
                <a:cs typeface="+mn-lt"/>
              </a:rPr>
              <a:t> des </a:t>
            </a:r>
            <a:r>
              <a:rPr lang="en-US" sz="3200" dirty="0" err="1">
                <a:ea typeface="+mn-lt"/>
                <a:cs typeface="+mn-lt"/>
              </a:rPr>
              <a:t>ponts</a:t>
            </a:r>
            <a:r>
              <a:rPr lang="en-US" sz="3200" dirty="0">
                <a:ea typeface="+mn-lt"/>
                <a:cs typeface="+mn-lt"/>
              </a:rPr>
              <a:t> H (ex: sucre et </a:t>
            </a:r>
            <a:r>
              <a:rPr lang="en-US" sz="3200" dirty="0" err="1">
                <a:ea typeface="+mn-lt"/>
                <a:cs typeface="+mn-lt"/>
              </a:rPr>
              <a:t>eau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diiode</a:t>
            </a:r>
            <a:r>
              <a:rPr lang="en-US" sz="3200" dirty="0">
                <a:ea typeface="+mn-lt"/>
                <a:cs typeface="+mn-lt"/>
              </a:rPr>
              <a:t> et CCl</a:t>
            </a:r>
            <a:r>
              <a:rPr lang="en-US" sz="3200" baseline="-25000" dirty="0">
                <a:ea typeface="+mn-lt"/>
                <a:cs typeface="+mn-lt"/>
              </a:rPr>
              <a:t>4</a:t>
            </a:r>
            <a:r>
              <a:rPr lang="en-US" sz="3200" dirty="0">
                <a:ea typeface="+mn-lt"/>
                <a:cs typeface="+mn-lt"/>
              </a:rPr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5550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B3435-EBDC-F95E-0023-838F402D8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L’Etat</a:t>
            </a:r>
            <a:r>
              <a:rPr lang="en-US" dirty="0"/>
              <a:t> </a:t>
            </a:r>
            <a:r>
              <a:rPr lang="en-US" dirty="0" err="1"/>
              <a:t>dissous</a:t>
            </a:r>
            <a:r>
              <a:rPr lang="en-US" dirty="0"/>
              <a:t>: </a:t>
            </a:r>
            <a:r>
              <a:rPr lang="en-US" dirty="0" err="1"/>
              <a:t>solubilité</a:t>
            </a:r>
            <a:r>
              <a:rPr lang="en-US" dirty="0"/>
              <a:t> des </a:t>
            </a:r>
            <a:r>
              <a:rPr lang="en-US" dirty="0" err="1"/>
              <a:t>alcools</a:t>
            </a:r>
            <a:r>
              <a:rPr lang="en-US" dirty="0"/>
              <a:t> dans </a:t>
            </a:r>
            <a:r>
              <a:rPr lang="en-US" dirty="0" err="1"/>
              <a:t>l’eau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79BDE60-DE8F-EC50-73BF-39DD7CD31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1680" y="1649031"/>
            <a:ext cx="7191165" cy="3827722"/>
          </a:xfrm>
        </p:spPr>
      </p:pic>
    </p:spTree>
    <p:extLst>
      <p:ext uri="{BB962C8B-B14F-4D97-AF65-F5344CB8AC3E}">
        <p14:creationId xmlns:p14="http://schemas.microsoft.com/office/powerpoint/2010/main" val="402628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293528E-0CA3-4E56-B7A0-091C0AB0C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35E4B4-7212-7ECF-7963-CF153430B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40" y="4863993"/>
            <a:ext cx="10658121" cy="8759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Les trois </a:t>
            </a:r>
            <a:r>
              <a:rPr lang="en-US"/>
              <a:t>états</a:t>
            </a:r>
            <a:r>
              <a:rPr lang="en-US" dirty="0"/>
              <a:t> de la matière</a:t>
            </a:r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21709" y="534571"/>
            <a:ext cx="11418399" cy="3938131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0 w 7680682"/>
              <a:gd name="connsiteY4" fmla="*/ 60538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42138 w 7680682"/>
              <a:gd name="connsiteY4" fmla="*/ 40219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9875 w 7688439"/>
              <a:gd name="connsiteY0" fmla="*/ 6433518 h 6433552"/>
              <a:gd name="connsiteX1" fmla="*/ 6560587 w 7688439"/>
              <a:gd name="connsiteY1" fmla="*/ 6424418 h 6433552"/>
              <a:gd name="connsiteX2" fmla="*/ 995539 w 7688439"/>
              <a:gd name="connsiteY2" fmla="*/ 6393888 h 6433552"/>
              <a:gd name="connsiteX3" fmla="*/ 7757 w 7688439"/>
              <a:gd name="connsiteY3" fmla="*/ 6365104 h 6433552"/>
              <a:gd name="connsiteX4" fmla="*/ 49895 w 7688439"/>
              <a:gd name="connsiteY4" fmla="*/ 40219 h 6433552"/>
              <a:gd name="connsiteX5" fmla="*/ 241539 w 7688439"/>
              <a:gd name="connsiteY5" fmla="*/ 0 h 6433552"/>
              <a:gd name="connsiteX6" fmla="*/ 6439076 w 7688439"/>
              <a:gd name="connsiteY6" fmla="*/ 28166 h 6433552"/>
              <a:gd name="connsiteX7" fmla="*/ 7639227 w 7688439"/>
              <a:gd name="connsiteY7" fmla="*/ 58697 h 6433552"/>
              <a:gd name="connsiteX8" fmla="*/ 7567789 w 7688439"/>
              <a:gd name="connsiteY8" fmla="*/ 6302294 h 6433552"/>
              <a:gd name="connsiteX9" fmla="*/ 7402081 w 7688439"/>
              <a:gd name="connsiteY9" fmla="*/ 6430320 h 6433552"/>
              <a:gd name="connsiteX10" fmla="*/ 7149875 w 7688439"/>
              <a:gd name="connsiteY10" fmla="*/ 6433518 h 6433552"/>
              <a:gd name="connsiteX0" fmla="*/ 7149875 w 7664186"/>
              <a:gd name="connsiteY0" fmla="*/ 6433518 h 6433552"/>
              <a:gd name="connsiteX1" fmla="*/ 6560587 w 7664186"/>
              <a:gd name="connsiteY1" fmla="*/ 6424418 h 6433552"/>
              <a:gd name="connsiteX2" fmla="*/ 995539 w 7664186"/>
              <a:gd name="connsiteY2" fmla="*/ 6393888 h 6433552"/>
              <a:gd name="connsiteX3" fmla="*/ 7757 w 7664186"/>
              <a:gd name="connsiteY3" fmla="*/ 6365104 h 6433552"/>
              <a:gd name="connsiteX4" fmla="*/ 49895 w 7664186"/>
              <a:gd name="connsiteY4" fmla="*/ 40219 h 6433552"/>
              <a:gd name="connsiteX5" fmla="*/ 241539 w 7664186"/>
              <a:gd name="connsiteY5" fmla="*/ 0 h 6433552"/>
              <a:gd name="connsiteX6" fmla="*/ 6439076 w 7664186"/>
              <a:gd name="connsiteY6" fmla="*/ 28166 h 6433552"/>
              <a:gd name="connsiteX7" fmla="*/ 7639227 w 7664186"/>
              <a:gd name="connsiteY7" fmla="*/ 58697 h 6433552"/>
              <a:gd name="connsiteX8" fmla="*/ 7567789 w 7664186"/>
              <a:gd name="connsiteY8" fmla="*/ 6302294 h 6433552"/>
              <a:gd name="connsiteX9" fmla="*/ 7402081 w 7664186"/>
              <a:gd name="connsiteY9" fmla="*/ 6430320 h 6433552"/>
              <a:gd name="connsiteX10" fmla="*/ 7149875 w 7664186"/>
              <a:gd name="connsiteY10" fmla="*/ 6433518 h 6433552"/>
              <a:gd name="connsiteX0" fmla="*/ 7149875 w 7657158"/>
              <a:gd name="connsiteY0" fmla="*/ 6433518 h 6433552"/>
              <a:gd name="connsiteX1" fmla="*/ 6560587 w 7657158"/>
              <a:gd name="connsiteY1" fmla="*/ 6424418 h 6433552"/>
              <a:gd name="connsiteX2" fmla="*/ 995539 w 7657158"/>
              <a:gd name="connsiteY2" fmla="*/ 6393888 h 6433552"/>
              <a:gd name="connsiteX3" fmla="*/ 7757 w 7657158"/>
              <a:gd name="connsiteY3" fmla="*/ 6365104 h 6433552"/>
              <a:gd name="connsiteX4" fmla="*/ 49895 w 7657158"/>
              <a:gd name="connsiteY4" fmla="*/ 40219 h 6433552"/>
              <a:gd name="connsiteX5" fmla="*/ 241539 w 7657158"/>
              <a:gd name="connsiteY5" fmla="*/ 0 h 6433552"/>
              <a:gd name="connsiteX6" fmla="*/ 6439076 w 7657158"/>
              <a:gd name="connsiteY6" fmla="*/ 28166 h 6433552"/>
              <a:gd name="connsiteX7" fmla="*/ 7639227 w 7657158"/>
              <a:gd name="connsiteY7" fmla="*/ 58697 h 6433552"/>
              <a:gd name="connsiteX8" fmla="*/ 7567789 w 7657158"/>
              <a:gd name="connsiteY8" fmla="*/ 6302294 h 6433552"/>
              <a:gd name="connsiteX9" fmla="*/ 7402081 w 7657158"/>
              <a:gd name="connsiteY9" fmla="*/ 6430320 h 6433552"/>
              <a:gd name="connsiteX10" fmla="*/ 7149875 w 7657158"/>
              <a:gd name="connsiteY10" fmla="*/ 6433518 h 6433552"/>
              <a:gd name="connsiteX0" fmla="*/ 7149875 w 7661310"/>
              <a:gd name="connsiteY0" fmla="*/ 6433518 h 6452113"/>
              <a:gd name="connsiteX1" fmla="*/ 6560587 w 7661310"/>
              <a:gd name="connsiteY1" fmla="*/ 6424418 h 6452113"/>
              <a:gd name="connsiteX2" fmla="*/ 995539 w 7661310"/>
              <a:gd name="connsiteY2" fmla="*/ 6393888 h 6452113"/>
              <a:gd name="connsiteX3" fmla="*/ 7757 w 7661310"/>
              <a:gd name="connsiteY3" fmla="*/ 6365104 h 6452113"/>
              <a:gd name="connsiteX4" fmla="*/ 49895 w 7661310"/>
              <a:gd name="connsiteY4" fmla="*/ 40219 h 6452113"/>
              <a:gd name="connsiteX5" fmla="*/ 241539 w 7661310"/>
              <a:gd name="connsiteY5" fmla="*/ 0 h 6452113"/>
              <a:gd name="connsiteX6" fmla="*/ 6439076 w 7661310"/>
              <a:gd name="connsiteY6" fmla="*/ 28166 h 6452113"/>
              <a:gd name="connsiteX7" fmla="*/ 7639227 w 7661310"/>
              <a:gd name="connsiteY7" fmla="*/ 58697 h 6452113"/>
              <a:gd name="connsiteX8" fmla="*/ 7589645 w 7661310"/>
              <a:gd name="connsiteY8" fmla="*/ 6366021 h 6452113"/>
              <a:gd name="connsiteX9" fmla="*/ 7402081 w 7661310"/>
              <a:gd name="connsiteY9" fmla="*/ 6430320 h 6452113"/>
              <a:gd name="connsiteX10" fmla="*/ 7149875 w 7661310"/>
              <a:gd name="connsiteY10" fmla="*/ 6433518 h 6452113"/>
              <a:gd name="connsiteX0" fmla="*/ 7149875 w 7657523"/>
              <a:gd name="connsiteY0" fmla="*/ 6433518 h 6452112"/>
              <a:gd name="connsiteX1" fmla="*/ 6560587 w 7657523"/>
              <a:gd name="connsiteY1" fmla="*/ 6424418 h 6452112"/>
              <a:gd name="connsiteX2" fmla="*/ 995539 w 7657523"/>
              <a:gd name="connsiteY2" fmla="*/ 6393888 h 6452112"/>
              <a:gd name="connsiteX3" fmla="*/ 7757 w 7657523"/>
              <a:gd name="connsiteY3" fmla="*/ 6365104 h 6452112"/>
              <a:gd name="connsiteX4" fmla="*/ 49895 w 7657523"/>
              <a:gd name="connsiteY4" fmla="*/ 40219 h 6452112"/>
              <a:gd name="connsiteX5" fmla="*/ 241539 w 7657523"/>
              <a:gd name="connsiteY5" fmla="*/ 0 h 6452112"/>
              <a:gd name="connsiteX6" fmla="*/ 6439076 w 7657523"/>
              <a:gd name="connsiteY6" fmla="*/ 28166 h 6452112"/>
              <a:gd name="connsiteX7" fmla="*/ 7639227 w 7657523"/>
              <a:gd name="connsiteY7" fmla="*/ 58697 h 6452112"/>
              <a:gd name="connsiteX8" fmla="*/ 7589645 w 7657523"/>
              <a:gd name="connsiteY8" fmla="*/ 6366021 h 6452112"/>
              <a:gd name="connsiteX9" fmla="*/ 7402081 w 7657523"/>
              <a:gd name="connsiteY9" fmla="*/ 6430320 h 6452112"/>
              <a:gd name="connsiteX10" fmla="*/ 7149875 w 7657523"/>
              <a:gd name="connsiteY10" fmla="*/ 6433518 h 6452112"/>
              <a:gd name="connsiteX0" fmla="*/ 7149875 w 7639227"/>
              <a:gd name="connsiteY0" fmla="*/ 6433518 h 6452112"/>
              <a:gd name="connsiteX1" fmla="*/ 6560587 w 7639227"/>
              <a:gd name="connsiteY1" fmla="*/ 6424418 h 6452112"/>
              <a:gd name="connsiteX2" fmla="*/ 995539 w 7639227"/>
              <a:gd name="connsiteY2" fmla="*/ 6393888 h 6452112"/>
              <a:gd name="connsiteX3" fmla="*/ 7757 w 7639227"/>
              <a:gd name="connsiteY3" fmla="*/ 6365104 h 6452112"/>
              <a:gd name="connsiteX4" fmla="*/ 49895 w 7639227"/>
              <a:gd name="connsiteY4" fmla="*/ 40219 h 6452112"/>
              <a:gd name="connsiteX5" fmla="*/ 241539 w 7639227"/>
              <a:gd name="connsiteY5" fmla="*/ 0 h 6452112"/>
              <a:gd name="connsiteX6" fmla="*/ 6439076 w 7639227"/>
              <a:gd name="connsiteY6" fmla="*/ 28166 h 6452112"/>
              <a:gd name="connsiteX7" fmla="*/ 7639227 w 7639227"/>
              <a:gd name="connsiteY7" fmla="*/ 58697 h 6452112"/>
              <a:gd name="connsiteX8" fmla="*/ 7589645 w 7639227"/>
              <a:gd name="connsiteY8" fmla="*/ 6366021 h 6452112"/>
              <a:gd name="connsiteX9" fmla="*/ 7402081 w 7639227"/>
              <a:gd name="connsiteY9" fmla="*/ 6430320 h 6452112"/>
              <a:gd name="connsiteX10" fmla="*/ 7149875 w 7639227"/>
              <a:gd name="connsiteY10" fmla="*/ 6433518 h 6452112"/>
              <a:gd name="connsiteX0" fmla="*/ 7149875 w 7641711"/>
              <a:gd name="connsiteY0" fmla="*/ 6433518 h 6473199"/>
              <a:gd name="connsiteX1" fmla="*/ 6560587 w 7641711"/>
              <a:gd name="connsiteY1" fmla="*/ 6424418 h 6473199"/>
              <a:gd name="connsiteX2" fmla="*/ 995539 w 7641711"/>
              <a:gd name="connsiteY2" fmla="*/ 6393888 h 6473199"/>
              <a:gd name="connsiteX3" fmla="*/ 7757 w 7641711"/>
              <a:gd name="connsiteY3" fmla="*/ 6365104 h 6473199"/>
              <a:gd name="connsiteX4" fmla="*/ 49895 w 7641711"/>
              <a:gd name="connsiteY4" fmla="*/ 40219 h 6473199"/>
              <a:gd name="connsiteX5" fmla="*/ 241539 w 7641711"/>
              <a:gd name="connsiteY5" fmla="*/ 0 h 6473199"/>
              <a:gd name="connsiteX6" fmla="*/ 6439076 w 7641711"/>
              <a:gd name="connsiteY6" fmla="*/ 28166 h 6473199"/>
              <a:gd name="connsiteX7" fmla="*/ 7639227 w 7641711"/>
              <a:gd name="connsiteY7" fmla="*/ 58697 h 6473199"/>
              <a:gd name="connsiteX8" fmla="*/ 7618786 w 7641711"/>
              <a:gd name="connsiteY8" fmla="*/ 6397885 h 6473199"/>
              <a:gd name="connsiteX9" fmla="*/ 7402081 w 7641711"/>
              <a:gd name="connsiteY9" fmla="*/ 6430320 h 6473199"/>
              <a:gd name="connsiteX10" fmla="*/ 7149875 w 7641711"/>
              <a:gd name="connsiteY10" fmla="*/ 6433518 h 6473199"/>
              <a:gd name="connsiteX0" fmla="*/ 7149875 w 7641711"/>
              <a:gd name="connsiteY0" fmla="*/ 6433518 h 6438168"/>
              <a:gd name="connsiteX1" fmla="*/ 6560587 w 7641711"/>
              <a:gd name="connsiteY1" fmla="*/ 6424418 h 6438168"/>
              <a:gd name="connsiteX2" fmla="*/ 995539 w 7641711"/>
              <a:gd name="connsiteY2" fmla="*/ 6393888 h 6438168"/>
              <a:gd name="connsiteX3" fmla="*/ 7757 w 7641711"/>
              <a:gd name="connsiteY3" fmla="*/ 6365104 h 6438168"/>
              <a:gd name="connsiteX4" fmla="*/ 49895 w 7641711"/>
              <a:gd name="connsiteY4" fmla="*/ 40219 h 6438168"/>
              <a:gd name="connsiteX5" fmla="*/ 241539 w 7641711"/>
              <a:gd name="connsiteY5" fmla="*/ 0 h 6438168"/>
              <a:gd name="connsiteX6" fmla="*/ 6439076 w 7641711"/>
              <a:gd name="connsiteY6" fmla="*/ 28166 h 6438168"/>
              <a:gd name="connsiteX7" fmla="*/ 7639227 w 7641711"/>
              <a:gd name="connsiteY7" fmla="*/ 58697 h 6438168"/>
              <a:gd name="connsiteX8" fmla="*/ 7618786 w 7641711"/>
              <a:gd name="connsiteY8" fmla="*/ 6397885 h 6438168"/>
              <a:gd name="connsiteX9" fmla="*/ 7402081 w 7641711"/>
              <a:gd name="connsiteY9" fmla="*/ 6430320 h 6438168"/>
              <a:gd name="connsiteX10" fmla="*/ 7149875 w 7641711"/>
              <a:gd name="connsiteY10" fmla="*/ 6433518 h 64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41711" h="6438168">
                <a:moveTo>
                  <a:pt x="7149875" y="6433518"/>
                </a:moveTo>
                <a:cubicBezTo>
                  <a:pt x="6975114" y="6433129"/>
                  <a:pt x="6756136" y="6429491"/>
                  <a:pt x="6560587" y="6424418"/>
                </a:cubicBezTo>
                <a:lnTo>
                  <a:pt x="995539" y="6393888"/>
                </a:lnTo>
                <a:lnTo>
                  <a:pt x="7757" y="6365104"/>
                </a:lnTo>
                <a:cubicBezTo>
                  <a:pt x="-20334" y="4216169"/>
                  <a:pt x="35849" y="2148514"/>
                  <a:pt x="49895" y="40219"/>
                </a:cubicBezTo>
                <a:lnTo>
                  <a:pt x="241539" y="0"/>
                </a:lnTo>
                <a:lnTo>
                  <a:pt x="6439076" y="28166"/>
                </a:lnTo>
                <a:cubicBezTo>
                  <a:pt x="6939139" y="58697"/>
                  <a:pt x="7296327" y="28165"/>
                  <a:pt x="7639227" y="58697"/>
                </a:cubicBezTo>
                <a:cubicBezTo>
                  <a:pt x="7638435" y="2070139"/>
                  <a:pt x="7653203" y="4107561"/>
                  <a:pt x="7618786" y="6397885"/>
                </a:cubicBezTo>
                <a:cubicBezTo>
                  <a:pt x="7625166" y="6478264"/>
                  <a:pt x="7566387" y="6409966"/>
                  <a:pt x="7402081" y="6430320"/>
                </a:cubicBezTo>
                <a:cubicBezTo>
                  <a:pt x="7343671" y="6432816"/>
                  <a:pt x="7254732" y="6433752"/>
                  <a:pt x="7149875" y="6433518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933D3A7-34CE-3928-A477-4067BBB77F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05" b="4652"/>
          <a:stretch/>
        </p:blipFill>
        <p:spPr>
          <a:xfrm>
            <a:off x="820641" y="1053678"/>
            <a:ext cx="5081855" cy="285853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7EAB481-7C2E-F39A-5612-C06BBCD5F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43206" y="1148960"/>
            <a:ext cx="5081855" cy="266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25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091C1-E5C2-8460-B951-BF82E35DA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 résumé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2A5F2A0-D748-B4CE-E456-65470A5AF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541" y="1614818"/>
            <a:ext cx="9304967" cy="4226145"/>
          </a:xfrm>
        </p:spPr>
      </p:pic>
    </p:spTree>
    <p:extLst>
      <p:ext uri="{BB962C8B-B14F-4D97-AF65-F5344CB8AC3E}">
        <p14:creationId xmlns:p14="http://schemas.microsoft.com/office/powerpoint/2010/main" val="1817537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8152DC-1A0C-C49D-BFCE-DC9CD27EF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Exercices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0AACAC-1B9D-167D-5905-DC00DD890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Chapitre 4 des notes de cours</a:t>
            </a:r>
            <a:r>
              <a:rPr lang="fr-BE"/>
              <a:t>: 1 à 12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8148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293528E-0CA3-4E56-B7A0-091C0AB0C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9CD1DB-28B8-7387-D9B6-AAD55D6B0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40" y="4863993"/>
            <a:ext cx="10658121" cy="8759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Les transformations </a:t>
            </a:r>
            <a:r>
              <a:rPr lang="en-US" sz="4800" dirty="0" err="1"/>
              <a:t>solide</a:t>
            </a:r>
            <a:r>
              <a:rPr lang="en-US" sz="4800" dirty="0"/>
              <a:t> -&gt; </a:t>
            </a:r>
            <a:r>
              <a:rPr lang="en-US" sz="4800" dirty="0" err="1"/>
              <a:t>liquide</a:t>
            </a:r>
            <a:r>
              <a:rPr lang="en-US" sz="4800" dirty="0"/>
              <a:t> et </a:t>
            </a:r>
            <a:r>
              <a:rPr lang="en-US" sz="4800" dirty="0" err="1"/>
              <a:t>liquide</a:t>
            </a:r>
            <a:r>
              <a:rPr lang="en-US" sz="4800" dirty="0"/>
              <a:t> -&gt; </a:t>
            </a:r>
            <a:r>
              <a:rPr lang="en-US" sz="4800" dirty="0" err="1"/>
              <a:t>gaz</a:t>
            </a:r>
            <a:r>
              <a:rPr lang="en-US" sz="4800" dirty="0"/>
              <a:t> 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21709" y="534571"/>
            <a:ext cx="11418399" cy="3938131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0 w 7680682"/>
              <a:gd name="connsiteY4" fmla="*/ 60538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42138 w 7680682"/>
              <a:gd name="connsiteY4" fmla="*/ 40219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9875 w 7688439"/>
              <a:gd name="connsiteY0" fmla="*/ 6433518 h 6433552"/>
              <a:gd name="connsiteX1" fmla="*/ 6560587 w 7688439"/>
              <a:gd name="connsiteY1" fmla="*/ 6424418 h 6433552"/>
              <a:gd name="connsiteX2" fmla="*/ 995539 w 7688439"/>
              <a:gd name="connsiteY2" fmla="*/ 6393888 h 6433552"/>
              <a:gd name="connsiteX3" fmla="*/ 7757 w 7688439"/>
              <a:gd name="connsiteY3" fmla="*/ 6365104 h 6433552"/>
              <a:gd name="connsiteX4" fmla="*/ 49895 w 7688439"/>
              <a:gd name="connsiteY4" fmla="*/ 40219 h 6433552"/>
              <a:gd name="connsiteX5" fmla="*/ 241539 w 7688439"/>
              <a:gd name="connsiteY5" fmla="*/ 0 h 6433552"/>
              <a:gd name="connsiteX6" fmla="*/ 6439076 w 7688439"/>
              <a:gd name="connsiteY6" fmla="*/ 28166 h 6433552"/>
              <a:gd name="connsiteX7" fmla="*/ 7639227 w 7688439"/>
              <a:gd name="connsiteY7" fmla="*/ 58697 h 6433552"/>
              <a:gd name="connsiteX8" fmla="*/ 7567789 w 7688439"/>
              <a:gd name="connsiteY8" fmla="*/ 6302294 h 6433552"/>
              <a:gd name="connsiteX9" fmla="*/ 7402081 w 7688439"/>
              <a:gd name="connsiteY9" fmla="*/ 6430320 h 6433552"/>
              <a:gd name="connsiteX10" fmla="*/ 7149875 w 7688439"/>
              <a:gd name="connsiteY10" fmla="*/ 6433518 h 6433552"/>
              <a:gd name="connsiteX0" fmla="*/ 7149875 w 7664186"/>
              <a:gd name="connsiteY0" fmla="*/ 6433518 h 6433552"/>
              <a:gd name="connsiteX1" fmla="*/ 6560587 w 7664186"/>
              <a:gd name="connsiteY1" fmla="*/ 6424418 h 6433552"/>
              <a:gd name="connsiteX2" fmla="*/ 995539 w 7664186"/>
              <a:gd name="connsiteY2" fmla="*/ 6393888 h 6433552"/>
              <a:gd name="connsiteX3" fmla="*/ 7757 w 7664186"/>
              <a:gd name="connsiteY3" fmla="*/ 6365104 h 6433552"/>
              <a:gd name="connsiteX4" fmla="*/ 49895 w 7664186"/>
              <a:gd name="connsiteY4" fmla="*/ 40219 h 6433552"/>
              <a:gd name="connsiteX5" fmla="*/ 241539 w 7664186"/>
              <a:gd name="connsiteY5" fmla="*/ 0 h 6433552"/>
              <a:gd name="connsiteX6" fmla="*/ 6439076 w 7664186"/>
              <a:gd name="connsiteY6" fmla="*/ 28166 h 6433552"/>
              <a:gd name="connsiteX7" fmla="*/ 7639227 w 7664186"/>
              <a:gd name="connsiteY7" fmla="*/ 58697 h 6433552"/>
              <a:gd name="connsiteX8" fmla="*/ 7567789 w 7664186"/>
              <a:gd name="connsiteY8" fmla="*/ 6302294 h 6433552"/>
              <a:gd name="connsiteX9" fmla="*/ 7402081 w 7664186"/>
              <a:gd name="connsiteY9" fmla="*/ 6430320 h 6433552"/>
              <a:gd name="connsiteX10" fmla="*/ 7149875 w 7664186"/>
              <a:gd name="connsiteY10" fmla="*/ 6433518 h 6433552"/>
              <a:gd name="connsiteX0" fmla="*/ 7149875 w 7657158"/>
              <a:gd name="connsiteY0" fmla="*/ 6433518 h 6433552"/>
              <a:gd name="connsiteX1" fmla="*/ 6560587 w 7657158"/>
              <a:gd name="connsiteY1" fmla="*/ 6424418 h 6433552"/>
              <a:gd name="connsiteX2" fmla="*/ 995539 w 7657158"/>
              <a:gd name="connsiteY2" fmla="*/ 6393888 h 6433552"/>
              <a:gd name="connsiteX3" fmla="*/ 7757 w 7657158"/>
              <a:gd name="connsiteY3" fmla="*/ 6365104 h 6433552"/>
              <a:gd name="connsiteX4" fmla="*/ 49895 w 7657158"/>
              <a:gd name="connsiteY4" fmla="*/ 40219 h 6433552"/>
              <a:gd name="connsiteX5" fmla="*/ 241539 w 7657158"/>
              <a:gd name="connsiteY5" fmla="*/ 0 h 6433552"/>
              <a:gd name="connsiteX6" fmla="*/ 6439076 w 7657158"/>
              <a:gd name="connsiteY6" fmla="*/ 28166 h 6433552"/>
              <a:gd name="connsiteX7" fmla="*/ 7639227 w 7657158"/>
              <a:gd name="connsiteY7" fmla="*/ 58697 h 6433552"/>
              <a:gd name="connsiteX8" fmla="*/ 7567789 w 7657158"/>
              <a:gd name="connsiteY8" fmla="*/ 6302294 h 6433552"/>
              <a:gd name="connsiteX9" fmla="*/ 7402081 w 7657158"/>
              <a:gd name="connsiteY9" fmla="*/ 6430320 h 6433552"/>
              <a:gd name="connsiteX10" fmla="*/ 7149875 w 7657158"/>
              <a:gd name="connsiteY10" fmla="*/ 6433518 h 6433552"/>
              <a:gd name="connsiteX0" fmla="*/ 7149875 w 7661310"/>
              <a:gd name="connsiteY0" fmla="*/ 6433518 h 6452113"/>
              <a:gd name="connsiteX1" fmla="*/ 6560587 w 7661310"/>
              <a:gd name="connsiteY1" fmla="*/ 6424418 h 6452113"/>
              <a:gd name="connsiteX2" fmla="*/ 995539 w 7661310"/>
              <a:gd name="connsiteY2" fmla="*/ 6393888 h 6452113"/>
              <a:gd name="connsiteX3" fmla="*/ 7757 w 7661310"/>
              <a:gd name="connsiteY3" fmla="*/ 6365104 h 6452113"/>
              <a:gd name="connsiteX4" fmla="*/ 49895 w 7661310"/>
              <a:gd name="connsiteY4" fmla="*/ 40219 h 6452113"/>
              <a:gd name="connsiteX5" fmla="*/ 241539 w 7661310"/>
              <a:gd name="connsiteY5" fmla="*/ 0 h 6452113"/>
              <a:gd name="connsiteX6" fmla="*/ 6439076 w 7661310"/>
              <a:gd name="connsiteY6" fmla="*/ 28166 h 6452113"/>
              <a:gd name="connsiteX7" fmla="*/ 7639227 w 7661310"/>
              <a:gd name="connsiteY7" fmla="*/ 58697 h 6452113"/>
              <a:gd name="connsiteX8" fmla="*/ 7589645 w 7661310"/>
              <a:gd name="connsiteY8" fmla="*/ 6366021 h 6452113"/>
              <a:gd name="connsiteX9" fmla="*/ 7402081 w 7661310"/>
              <a:gd name="connsiteY9" fmla="*/ 6430320 h 6452113"/>
              <a:gd name="connsiteX10" fmla="*/ 7149875 w 7661310"/>
              <a:gd name="connsiteY10" fmla="*/ 6433518 h 6452113"/>
              <a:gd name="connsiteX0" fmla="*/ 7149875 w 7657523"/>
              <a:gd name="connsiteY0" fmla="*/ 6433518 h 6452112"/>
              <a:gd name="connsiteX1" fmla="*/ 6560587 w 7657523"/>
              <a:gd name="connsiteY1" fmla="*/ 6424418 h 6452112"/>
              <a:gd name="connsiteX2" fmla="*/ 995539 w 7657523"/>
              <a:gd name="connsiteY2" fmla="*/ 6393888 h 6452112"/>
              <a:gd name="connsiteX3" fmla="*/ 7757 w 7657523"/>
              <a:gd name="connsiteY3" fmla="*/ 6365104 h 6452112"/>
              <a:gd name="connsiteX4" fmla="*/ 49895 w 7657523"/>
              <a:gd name="connsiteY4" fmla="*/ 40219 h 6452112"/>
              <a:gd name="connsiteX5" fmla="*/ 241539 w 7657523"/>
              <a:gd name="connsiteY5" fmla="*/ 0 h 6452112"/>
              <a:gd name="connsiteX6" fmla="*/ 6439076 w 7657523"/>
              <a:gd name="connsiteY6" fmla="*/ 28166 h 6452112"/>
              <a:gd name="connsiteX7" fmla="*/ 7639227 w 7657523"/>
              <a:gd name="connsiteY7" fmla="*/ 58697 h 6452112"/>
              <a:gd name="connsiteX8" fmla="*/ 7589645 w 7657523"/>
              <a:gd name="connsiteY8" fmla="*/ 6366021 h 6452112"/>
              <a:gd name="connsiteX9" fmla="*/ 7402081 w 7657523"/>
              <a:gd name="connsiteY9" fmla="*/ 6430320 h 6452112"/>
              <a:gd name="connsiteX10" fmla="*/ 7149875 w 7657523"/>
              <a:gd name="connsiteY10" fmla="*/ 6433518 h 6452112"/>
              <a:gd name="connsiteX0" fmla="*/ 7149875 w 7639227"/>
              <a:gd name="connsiteY0" fmla="*/ 6433518 h 6452112"/>
              <a:gd name="connsiteX1" fmla="*/ 6560587 w 7639227"/>
              <a:gd name="connsiteY1" fmla="*/ 6424418 h 6452112"/>
              <a:gd name="connsiteX2" fmla="*/ 995539 w 7639227"/>
              <a:gd name="connsiteY2" fmla="*/ 6393888 h 6452112"/>
              <a:gd name="connsiteX3" fmla="*/ 7757 w 7639227"/>
              <a:gd name="connsiteY3" fmla="*/ 6365104 h 6452112"/>
              <a:gd name="connsiteX4" fmla="*/ 49895 w 7639227"/>
              <a:gd name="connsiteY4" fmla="*/ 40219 h 6452112"/>
              <a:gd name="connsiteX5" fmla="*/ 241539 w 7639227"/>
              <a:gd name="connsiteY5" fmla="*/ 0 h 6452112"/>
              <a:gd name="connsiteX6" fmla="*/ 6439076 w 7639227"/>
              <a:gd name="connsiteY6" fmla="*/ 28166 h 6452112"/>
              <a:gd name="connsiteX7" fmla="*/ 7639227 w 7639227"/>
              <a:gd name="connsiteY7" fmla="*/ 58697 h 6452112"/>
              <a:gd name="connsiteX8" fmla="*/ 7589645 w 7639227"/>
              <a:gd name="connsiteY8" fmla="*/ 6366021 h 6452112"/>
              <a:gd name="connsiteX9" fmla="*/ 7402081 w 7639227"/>
              <a:gd name="connsiteY9" fmla="*/ 6430320 h 6452112"/>
              <a:gd name="connsiteX10" fmla="*/ 7149875 w 7639227"/>
              <a:gd name="connsiteY10" fmla="*/ 6433518 h 6452112"/>
              <a:gd name="connsiteX0" fmla="*/ 7149875 w 7641711"/>
              <a:gd name="connsiteY0" fmla="*/ 6433518 h 6473199"/>
              <a:gd name="connsiteX1" fmla="*/ 6560587 w 7641711"/>
              <a:gd name="connsiteY1" fmla="*/ 6424418 h 6473199"/>
              <a:gd name="connsiteX2" fmla="*/ 995539 w 7641711"/>
              <a:gd name="connsiteY2" fmla="*/ 6393888 h 6473199"/>
              <a:gd name="connsiteX3" fmla="*/ 7757 w 7641711"/>
              <a:gd name="connsiteY3" fmla="*/ 6365104 h 6473199"/>
              <a:gd name="connsiteX4" fmla="*/ 49895 w 7641711"/>
              <a:gd name="connsiteY4" fmla="*/ 40219 h 6473199"/>
              <a:gd name="connsiteX5" fmla="*/ 241539 w 7641711"/>
              <a:gd name="connsiteY5" fmla="*/ 0 h 6473199"/>
              <a:gd name="connsiteX6" fmla="*/ 6439076 w 7641711"/>
              <a:gd name="connsiteY6" fmla="*/ 28166 h 6473199"/>
              <a:gd name="connsiteX7" fmla="*/ 7639227 w 7641711"/>
              <a:gd name="connsiteY7" fmla="*/ 58697 h 6473199"/>
              <a:gd name="connsiteX8" fmla="*/ 7618786 w 7641711"/>
              <a:gd name="connsiteY8" fmla="*/ 6397885 h 6473199"/>
              <a:gd name="connsiteX9" fmla="*/ 7402081 w 7641711"/>
              <a:gd name="connsiteY9" fmla="*/ 6430320 h 6473199"/>
              <a:gd name="connsiteX10" fmla="*/ 7149875 w 7641711"/>
              <a:gd name="connsiteY10" fmla="*/ 6433518 h 6473199"/>
              <a:gd name="connsiteX0" fmla="*/ 7149875 w 7641711"/>
              <a:gd name="connsiteY0" fmla="*/ 6433518 h 6438168"/>
              <a:gd name="connsiteX1" fmla="*/ 6560587 w 7641711"/>
              <a:gd name="connsiteY1" fmla="*/ 6424418 h 6438168"/>
              <a:gd name="connsiteX2" fmla="*/ 995539 w 7641711"/>
              <a:gd name="connsiteY2" fmla="*/ 6393888 h 6438168"/>
              <a:gd name="connsiteX3" fmla="*/ 7757 w 7641711"/>
              <a:gd name="connsiteY3" fmla="*/ 6365104 h 6438168"/>
              <a:gd name="connsiteX4" fmla="*/ 49895 w 7641711"/>
              <a:gd name="connsiteY4" fmla="*/ 40219 h 6438168"/>
              <a:gd name="connsiteX5" fmla="*/ 241539 w 7641711"/>
              <a:gd name="connsiteY5" fmla="*/ 0 h 6438168"/>
              <a:gd name="connsiteX6" fmla="*/ 6439076 w 7641711"/>
              <a:gd name="connsiteY6" fmla="*/ 28166 h 6438168"/>
              <a:gd name="connsiteX7" fmla="*/ 7639227 w 7641711"/>
              <a:gd name="connsiteY7" fmla="*/ 58697 h 6438168"/>
              <a:gd name="connsiteX8" fmla="*/ 7618786 w 7641711"/>
              <a:gd name="connsiteY8" fmla="*/ 6397885 h 6438168"/>
              <a:gd name="connsiteX9" fmla="*/ 7402081 w 7641711"/>
              <a:gd name="connsiteY9" fmla="*/ 6430320 h 6438168"/>
              <a:gd name="connsiteX10" fmla="*/ 7149875 w 7641711"/>
              <a:gd name="connsiteY10" fmla="*/ 6433518 h 64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41711" h="6438168">
                <a:moveTo>
                  <a:pt x="7149875" y="6433518"/>
                </a:moveTo>
                <a:cubicBezTo>
                  <a:pt x="6975114" y="6433129"/>
                  <a:pt x="6756136" y="6429491"/>
                  <a:pt x="6560587" y="6424418"/>
                </a:cubicBezTo>
                <a:lnTo>
                  <a:pt x="995539" y="6393888"/>
                </a:lnTo>
                <a:lnTo>
                  <a:pt x="7757" y="6365104"/>
                </a:lnTo>
                <a:cubicBezTo>
                  <a:pt x="-20334" y="4216169"/>
                  <a:pt x="35849" y="2148514"/>
                  <a:pt x="49895" y="40219"/>
                </a:cubicBezTo>
                <a:lnTo>
                  <a:pt x="241539" y="0"/>
                </a:lnTo>
                <a:lnTo>
                  <a:pt x="6439076" y="28166"/>
                </a:lnTo>
                <a:cubicBezTo>
                  <a:pt x="6939139" y="58697"/>
                  <a:pt x="7296327" y="28165"/>
                  <a:pt x="7639227" y="58697"/>
                </a:cubicBezTo>
                <a:cubicBezTo>
                  <a:pt x="7638435" y="2070139"/>
                  <a:pt x="7653203" y="4107561"/>
                  <a:pt x="7618786" y="6397885"/>
                </a:cubicBezTo>
                <a:cubicBezTo>
                  <a:pt x="7625166" y="6478264"/>
                  <a:pt x="7566387" y="6409966"/>
                  <a:pt x="7402081" y="6430320"/>
                </a:cubicBezTo>
                <a:cubicBezTo>
                  <a:pt x="7343671" y="6432816"/>
                  <a:pt x="7254732" y="6433752"/>
                  <a:pt x="7149875" y="6433518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EB7B2EEB-E497-3528-0345-A93628708E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05" b="4652"/>
          <a:stretch/>
        </p:blipFill>
        <p:spPr>
          <a:xfrm rot="5400000">
            <a:off x="-430190" y="1341225"/>
            <a:ext cx="3974800" cy="228344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EC6F081-FE35-49A1-E609-5302D8979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376" y="1120545"/>
            <a:ext cx="5081855" cy="278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23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kern="1200" spc="1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L’énergie</a:t>
            </a:r>
            <a:r>
              <a:rPr lang="en-US" b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des liaisons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CA83B9-C27B-18B1-CC7D-58FCE72952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sz="3200" u="sng" dirty="0"/>
              <a:t>Liaisons intramoléculaires (entre les atomes)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5FFAE73-F5E7-1D60-F45C-F4D58A58CA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BE" sz="2800" dirty="0"/>
              <a:t>Les liaisons ionique et covalente ont une énergie comprise entre 100 et 800 KJ/mol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AA09F3C-6362-1411-F6C2-8853DAA765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fr-BE" sz="3200" u="sng" dirty="0"/>
              <a:t>Liaisons intermoléculaires (entre les molécules)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5814A566-647E-FEF5-9F7B-969ADC4E706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Les forces intermoléculaires sont des interactions de faible énergie (&lt; 50 KJ/mol)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Parmi </a:t>
            </a:r>
            <a:r>
              <a:rPr lang="en-US" sz="2800" dirty="0" err="1"/>
              <a:t>celles</a:t>
            </a:r>
            <a:r>
              <a:rPr lang="en-US" sz="2800" dirty="0"/>
              <a:t>-ci, on distingue:</a:t>
            </a: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  <a:buFont typeface="Courier New"/>
              <a:buChar char="o"/>
            </a:pPr>
            <a:r>
              <a:rPr lang="en-US" spc="50" dirty="0"/>
              <a:t>les forces de Van der Waals</a:t>
            </a: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  <a:buFont typeface="Courier New"/>
              <a:buChar char="o"/>
            </a:pPr>
            <a:r>
              <a:rPr lang="en-US" spc="50" dirty="0"/>
              <a:t>les </a:t>
            </a:r>
            <a:r>
              <a:rPr lang="en-US" spc="50" dirty="0" err="1"/>
              <a:t>ponts</a:t>
            </a:r>
            <a:r>
              <a:rPr lang="en-US" spc="50" dirty="0"/>
              <a:t> </a:t>
            </a:r>
            <a:r>
              <a:rPr lang="en-US" spc="50" dirty="0" err="1"/>
              <a:t>hydrogène</a:t>
            </a:r>
            <a:r>
              <a:rPr lang="en-US" spc="50" dirty="0"/>
              <a:t>.</a:t>
            </a:r>
          </a:p>
          <a:p>
            <a:endParaRPr lang="fr-BE" sz="2800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CB19921A-BB16-FB80-FE9E-F02F1888370E}"/>
              </a:ext>
            </a:extLst>
          </p:cNvPr>
          <p:cNvSpPr txBox="1">
            <a:spLocks/>
          </p:cNvSpPr>
          <p:nvPr/>
        </p:nvSpPr>
        <p:spPr>
          <a:xfrm>
            <a:off x="1025057" y="2311400"/>
            <a:ext cx="5218487" cy="36522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spc="5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274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E3B49476-BACD-49C8-AABA-493B623CA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1E33827-D9B6-4139-8DC5-A4ADFD575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3403" y="560386"/>
            <a:ext cx="6919656" cy="4575663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58686" h="3905917">
                <a:moveTo>
                  <a:pt x="3063362" y="3429562"/>
                </a:moveTo>
                <a:cubicBezTo>
                  <a:pt x="3522907" y="3461392"/>
                  <a:pt x="4421742" y="3347987"/>
                  <a:pt x="4752173" y="3086315"/>
                </a:cubicBezTo>
                <a:cubicBezTo>
                  <a:pt x="5090322" y="2818580"/>
                  <a:pt x="5367565" y="2214901"/>
                  <a:pt x="5358470" y="1525101"/>
                </a:cubicBezTo>
                <a:cubicBezTo>
                  <a:pt x="5352407" y="1065281"/>
                  <a:pt x="5344552" y="716660"/>
                  <a:pt x="4960932" y="466701"/>
                </a:cubicBezTo>
                <a:cubicBezTo>
                  <a:pt x="4519163" y="262351"/>
                  <a:pt x="1981674" y="-86269"/>
                  <a:pt x="932230" y="19557"/>
                </a:cubicBezTo>
                <a:cubicBezTo>
                  <a:pt x="446779" y="83769"/>
                  <a:pt x="146249" y="410480"/>
                  <a:pt x="62745" y="783491"/>
                </a:cubicBezTo>
                <a:cubicBezTo>
                  <a:pt x="-52589" y="1298843"/>
                  <a:pt x="-15798" y="2680923"/>
                  <a:pt x="230579" y="2939564"/>
                </a:cubicBezTo>
                <a:cubicBezTo>
                  <a:pt x="501759" y="3224110"/>
                  <a:pt x="1191008" y="3475723"/>
                  <a:pt x="2493030" y="3459876"/>
                </a:cubicBezTo>
                <a:cubicBezTo>
                  <a:pt x="2556553" y="3579206"/>
                  <a:pt x="2569919" y="3721411"/>
                  <a:pt x="2539191" y="3905918"/>
                </a:cubicBezTo>
                <a:cubicBezTo>
                  <a:pt x="2769997" y="3713556"/>
                  <a:pt x="3063362" y="3429562"/>
                  <a:pt x="3063362" y="342956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F907F25B-D671-478E-A1EE-5BA7DECE5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2294" y="606011"/>
            <a:ext cx="6919656" cy="4575663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58686" h="3905917">
                <a:moveTo>
                  <a:pt x="3063362" y="3429562"/>
                </a:moveTo>
                <a:cubicBezTo>
                  <a:pt x="3522907" y="3461392"/>
                  <a:pt x="4421742" y="3347987"/>
                  <a:pt x="4752173" y="3086315"/>
                </a:cubicBezTo>
                <a:cubicBezTo>
                  <a:pt x="5090322" y="2818580"/>
                  <a:pt x="5367565" y="2214901"/>
                  <a:pt x="5358470" y="1525101"/>
                </a:cubicBezTo>
                <a:cubicBezTo>
                  <a:pt x="5352407" y="1065281"/>
                  <a:pt x="5344552" y="716660"/>
                  <a:pt x="4960932" y="466701"/>
                </a:cubicBezTo>
                <a:cubicBezTo>
                  <a:pt x="4519163" y="262351"/>
                  <a:pt x="1981674" y="-86269"/>
                  <a:pt x="932230" y="19557"/>
                </a:cubicBezTo>
                <a:cubicBezTo>
                  <a:pt x="446779" y="83769"/>
                  <a:pt x="146249" y="410480"/>
                  <a:pt x="62745" y="783491"/>
                </a:cubicBezTo>
                <a:cubicBezTo>
                  <a:pt x="-52589" y="1298843"/>
                  <a:pt x="-15798" y="2680923"/>
                  <a:pt x="230579" y="2939564"/>
                </a:cubicBezTo>
                <a:cubicBezTo>
                  <a:pt x="501759" y="3224110"/>
                  <a:pt x="1191008" y="3475723"/>
                  <a:pt x="2493030" y="3459876"/>
                </a:cubicBezTo>
                <a:cubicBezTo>
                  <a:pt x="2556553" y="3579206"/>
                  <a:pt x="2569919" y="3721411"/>
                  <a:pt x="2539191" y="3905918"/>
                </a:cubicBezTo>
                <a:cubicBezTo>
                  <a:pt x="2769997" y="3713556"/>
                  <a:pt x="3063362" y="3429562"/>
                  <a:pt x="3063362" y="3429562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C75E7EF-2AD7-40CB-BC67-FA8F574BE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257268" y="2872071"/>
            <a:ext cx="4180515" cy="3301837"/>
          </a:xfrm>
          <a:custGeom>
            <a:avLst/>
            <a:gdLst>
              <a:gd name="connsiteX0" fmla="*/ 2787528 w 4712373"/>
              <a:gd name="connsiteY0" fmla="*/ 3676359 h 4068523"/>
              <a:gd name="connsiteX1" fmla="*/ 4687166 w 4712373"/>
              <a:gd name="connsiteY1" fmla="*/ 1907489 h 4068523"/>
              <a:gd name="connsiteX2" fmla="*/ 2172275 w 4712373"/>
              <a:gd name="connsiteY2" fmla="*/ 136 h 4068523"/>
              <a:gd name="connsiteX3" fmla="*/ 111143 w 4712373"/>
              <a:gd name="connsiteY3" fmla="*/ 1123024 h 4068523"/>
              <a:gd name="connsiteX4" fmla="*/ 2016292 w 4712373"/>
              <a:gd name="connsiteY4" fmla="*/ 3609943 h 4068523"/>
              <a:gd name="connsiteX5" fmla="*/ 1772395 w 4712373"/>
              <a:gd name="connsiteY5" fmla="*/ 4068523 h 4068523"/>
              <a:gd name="connsiteX6" fmla="*/ 2787528 w 4712373"/>
              <a:gd name="connsiteY6" fmla="*/ 3676359 h 406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2373" h="4068523">
                <a:moveTo>
                  <a:pt x="2787528" y="3676359"/>
                </a:moveTo>
                <a:cubicBezTo>
                  <a:pt x="3711855" y="3636261"/>
                  <a:pt x="4464628" y="3196007"/>
                  <a:pt x="4687166" y="1907489"/>
                </a:cubicBezTo>
                <a:cubicBezTo>
                  <a:pt x="4825649" y="1015407"/>
                  <a:pt x="4448230" y="272693"/>
                  <a:pt x="2172275" y="136"/>
                </a:cubicBezTo>
                <a:cubicBezTo>
                  <a:pt x="1282673" y="-8132"/>
                  <a:pt x="341811" y="361571"/>
                  <a:pt x="111143" y="1123024"/>
                </a:cubicBezTo>
                <a:cubicBezTo>
                  <a:pt x="-63581" y="1699557"/>
                  <a:pt x="-340824" y="3171342"/>
                  <a:pt x="2016292" y="3609943"/>
                </a:cubicBezTo>
                <a:cubicBezTo>
                  <a:pt x="2000583" y="3847363"/>
                  <a:pt x="1926174" y="3976339"/>
                  <a:pt x="1772395" y="4068523"/>
                </a:cubicBezTo>
                <a:cubicBezTo>
                  <a:pt x="2353889" y="4067834"/>
                  <a:pt x="2787528" y="3676359"/>
                  <a:pt x="2787528" y="367635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6B8B9B37-264C-4866-91BF-26A20D42B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235544" y="2827605"/>
            <a:ext cx="4180515" cy="3301837"/>
          </a:xfrm>
          <a:custGeom>
            <a:avLst/>
            <a:gdLst>
              <a:gd name="connsiteX0" fmla="*/ 2787528 w 4712373"/>
              <a:gd name="connsiteY0" fmla="*/ 3676359 h 4068523"/>
              <a:gd name="connsiteX1" fmla="*/ 4687166 w 4712373"/>
              <a:gd name="connsiteY1" fmla="*/ 1907489 h 4068523"/>
              <a:gd name="connsiteX2" fmla="*/ 2172275 w 4712373"/>
              <a:gd name="connsiteY2" fmla="*/ 136 h 4068523"/>
              <a:gd name="connsiteX3" fmla="*/ 111143 w 4712373"/>
              <a:gd name="connsiteY3" fmla="*/ 1123024 h 4068523"/>
              <a:gd name="connsiteX4" fmla="*/ 2016292 w 4712373"/>
              <a:gd name="connsiteY4" fmla="*/ 3609943 h 4068523"/>
              <a:gd name="connsiteX5" fmla="*/ 1772395 w 4712373"/>
              <a:gd name="connsiteY5" fmla="*/ 4068523 h 4068523"/>
              <a:gd name="connsiteX6" fmla="*/ 2787528 w 4712373"/>
              <a:gd name="connsiteY6" fmla="*/ 3676359 h 406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2373" h="4068523">
                <a:moveTo>
                  <a:pt x="2787528" y="3676359"/>
                </a:moveTo>
                <a:cubicBezTo>
                  <a:pt x="3711855" y="3636261"/>
                  <a:pt x="4464628" y="3196007"/>
                  <a:pt x="4687166" y="1907489"/>
                </a:cubicBezTo>
                <a:cubicBezTo>
                  <a:pt x="4825649" y="1015407"/>
                  <a:pt x="4448230" y="272693"/>
                  <a:pt x="2172275" y="136"/>
                </a:cubicBezTo>
                <a:cubicBezTo>
                  <a:pt x="1282673" y="-8132"/>
                  <a:pt x="341811" y="361571"/>
                  <a:pt x="111143" y="1123024"/>
                </a:cubicBezTo>
                <a:cubicBezTo>
                  <a:pt x="-63581" y="1699557"/>
                  <a:pt x="-340824" y="3171342"/>
                  <a:pt x="2016292" y="3609943"/>
                </a:cubicBezTo>
                <a:cubicBezTo>
                  <a:pt x="2000583" y="3847363"/>
                  <a:pt x="1926174" y="3976339"/>
                  <a:pt x="1772395" y="4068523"/>
                </a:cubicBezTo>
                <a:cubicBezTo>
                  <a:pt x="2353889" y="4067834"/>
                  <a:pt x="2787528" y="3676359"/>
                  <a:pt x="2787528" y="367635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A0C36-656F-E8F9-D165-F0E8ED02E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299" y="1224011"/>
            <a:ext cx="5422901" cy="287079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Les Forces de Van der Waals (&lt; 20 KJ/mol)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86480-7B15-A2E5-78BD-D8F9F1ED7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5050" y="3766456"/>
            <a:ext cx="3481140" cy="1926773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en-US" sz="2500" b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500" b="0" dirty="0">
                <a:solidFill>
                  <a:schemeClr val="tx1"/>
                </a:solidFill>
              </a:rPr>
              <a:t>Il </a:t>
            </a:r>
            <a:r>
              <a:rPr lang="en-US" sz="2500" b="0" dirty="0" err="1">
                <a:solidFill>
                  <a:schemeClr val="tx1"/>
                </a:solidFill>
              </a:rPr>
              <a:t>s’agit</a:t>
            </a:r>
            <a:r>
              <a:rPr lang="en-US" sz="2500" b="0" dirty="0">
                <a:solidFill>
                  <a:schemeClr val="tx1"/>
                </a:solidFill>
              </a:rPr>
              <a:t> par </a:t>
            </a:r>
            <a:r>
              <a:rPr lang="en-US" sz="2500" dirty="0" err="1">
                <a:solidFill>
                  <a:schemeClr val="tx1"/>
                </a:solidFill>
              </a:rPr>
              <a:t>ordre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décroissant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d’intensité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b="0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2500" b="0" dirty="0">
                <a:solidFill>
                  <a:schemeClr val="tx1"/>
                </a:solidFill>
              </a:rPr>
              <a:t>1. des forces de </a:t>
            </a:r>
            <a:r>
              <a:rPr lang="en-US" sz="2500" dirty="0" err="1">
                <a:solidFill>
                  <a:schemeClr val="tx1"/>
                </a:solidFill>
              </a:rPr>
              <a:t>Keesom</a:t>
            </a:r>
            <a:r>
              <a:rPr lang="en-US" sz="2500" b="0" dirty="0">
                <a:solidFill>
                  <a:schemeClr val="tx1"/>
                </a:solidFill>
              </a:rPr>
              <a:t>,</a:t>
            </a:r>
          </a:p>
          <a:p>
            <a:pPr>
              <a:lnSpc>
                <a:spcPct val="90000"/>
              </a:lnSpc>
            </a:pPr>
            <a:r>
              <a:rPr lang="en-US" sz="2500" b="0" dirty="0">
                <a:solidFill>
                  <a:schemeClr val="tx1"/>
                </a:solidFill>
              </a:rPr>
              <a:t>2. des forces de </a:t>
            </a:r>
            <a:r>
              <a:rPr lang="en-US" sz="2500" dirty="0">
                <a:solidFill>
                  <a:schemeClr val="tx1"/>
                </a:solidFill>
              </a:rPr>
              <a:t>Debye</a:t>
            </a:r>
            <a:r>
              <a:rPr lang="en-US" sz="2500" b="0" dirty="0">
                <a:solidFill>
                  <a:schemeClr val="tx1"/>
                </a:solidFill>
              </a:rPr>
              <a:t>,</a:t>
            </a:r>
          </a:p>
          <a:p>
            <a:pPr>
              <a:lnSpc>
                <a:spcPct val="90000"/>
              </a:lnSpc>
            </a:pPr>
            <a:r>
              <a:rPr lang="en-US" sz="2500" b="0" dirty="0">
                <a:solidFill>
                  <a:schemeClr val="tx1"/>
                </a:solidFill>
              </a:rPr>
              <a:t>3. des forces de </a:t>
            </a:r>
            <a:r>
              <a:rPr lang="en-US" sz="2500" dirty="0">
                <a:solidFill>
                  <a:schemeClr val="tx1"/>
                </a:solidFill>
              </a:rPr>
              <a:t>London</a:t>
            </a:r>
            <a:r>
              <a:rPr lang="en-US" sz="2500" b="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sz="25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5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0086" y="335066"/>
            <a:ext cx="7441203" cy="601368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9246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8C70D-990D-902F-1839-CE725A7FB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236" y="1407381"/>
            <a:ext cx="3837679" cy="29041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/>
              <a:t>Keesom</a:t>
            </a:r>
            <a:r>
              <a:rPr lang="en-US" dirty="0"/>
              <a:t>: </a:t>
            </a:r>
            <a:r>
              <a:rPr lang="en-US" dirty="0" err="1"/>
              <a:t>dipôle</a:t>
            </a:r>
            <a:r>
              <a:rPr lang="en-US" dirty="0"/>
              <a:t> permanent - </a:t>
            </a:r>
            <a:r>
              <a:rPr lang="en-US" dirty="0" err="1"/>
              <a:t>dipôle</a:t>
            </a:r>
            <a:r>
              <a:rPr lang="en-US" dirty="0"/>
              <a:t> permanent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21475940-0DD8-6AD4-1E47-320D61EED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0559" y="5300330"/>
            <a:ext cx="3381956" cy="10845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700">
                <a:hlinkClick r:id="rId2"/>
              </a:rPr>
              <a:t>https://www.lct.jussieu.fr/pagesperso/fuster/1C001/forces-inter.pdf</a:t>
            </a:r>
            <a:endParaRPr lang="en-US" sz="270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20653E08-A785-5AA6-92C9-59A7E94AB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44" y="1728314"/>
            <a:ext cx="6917251" cy="3164642"/>
          </a:xfrm>
          <a:prstGeom prst="rect">
            <a:avLst/>
          </a:prstGeom>
        </p:spPr>
      </p:pic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3366780-B46E-437C-812E-406B7500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7663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48845CD-6CF9-FF40-049A-C7E159F95EE7}"/>
              </a:ext>
            </a:extLst>
          </p:cNvPr>
          <p:cNvSpPr txBox="1"/>
          <p:nvPr/>
        </p:nvSpPr>
        <p:spPr>
          <a:xfrm>
            <a:off x="1492103" y="1407381"/>
            <a:ext cx="1661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rgbClr val="0070C0"/>
                </a:solidFill>
              </a:rPr>
              <a:t>Molécule AB polaire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67291AC-0447-9F0F-A022-39D8A6F8AD21}"/>
              </a:ext>
            </a:extLst>
          </p:cNvPr>
          <p:cNvSpPr txBox="1"/>
          <p:nvPr/>
        </p:nvSpPr>
        <p:spPr>
          <a:xfrm>
            <a:off x="4760489" y="1407381"/>
            <a:ext cx="1661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rgbClr val="FF0000"/>
                </a:solidFill>
              </a:rPr>
              <a:t>Molécule CD polaire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F57991AF-F4C4-91A8-E468-F474227019C7}"/>
              </a:ext>
            </a:extLst>
          </p:cNvPr>
          <p:cNvCxnSpPr/>
          <p:nvPr/>
        </p:nvCxnSpPr>
        <p:spPr>
          <a:xfrm>
            <a:off x="3153747" y="3760237"/>
            <a:ext cx="1390261" cy="0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A907DD11-C663-2358-8C1D-B6D51C0D1FB3}"/>
              </a:ext>
            </a:extLst>
          </p:cNvPr>
          <p:cNvSpPr txBox="1"/>
          <p:nvPr/>
        </p:nvSpPr>
        <p:spPr>
          <a:xfrm>
            <a:off x="3261048" y="3052351"/>
            <a:ext cx="1175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/>
              <a:t>Attraction électrostatique</a:t>
            </a:r>
          </a:p>
        </p:txBody>
      </p:sp>
    </p:spTree>
    <p:extLst>
      <p:ext uri="{BB962C8B-B14F-4D97-AF65-F5344CB8AC3E}">
        <p14:creationId xmlns:p14="http://schemas.microsoft.com/office/powerpoint/2010/main" val="308062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EEFB96-3A2B-C78A-C9D7-77F5A0AB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Keesom: application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31F1C5A-D48E-FECD-B2E1-671E39966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Butane peu polaire vs Acétone très polaire </a:t>
            </a:r>
            <a:r>
              <a:rPr lang="fr-BE" b="0" dirty="0"/>
              <a:t>(</a:t>
            </a:r>
            <a:r>
              <a:rPr lang="el-GR" b="0" dirty="0">
                <a:cs typeface="Calibri" panose="020F0502020204030204" pitchFamily="34" charset="0"/>
              </a:rPr>
              <a:t>Δ</a:t>
            </a:r>
            <a:r>
              <a:rPr lang="el-GR" b="0" dirty="0">
                <a:ea typeface="Cambria Math" panose="02040503050406030204" pitchFamily="18" charset="0"/>
                <a:cs typeface="Calibri" panose="020F0502020204030204" pitchFamily="34" charset="0"/>
              </a:rPr>
              <a:t>ε</a:t>
            </a:r>
            <a:r>
              <a:rPr lang="fr-BE" b="0" baseline="-25000" dirty="0">
                <a:ea typeface="Cambria Math" panose="02040503050406030204" pitchFamily="18" charset="0"/>
                <a:cs typeface="Calibri" panose="020F0502020204030204" pitchFamily="34" charset="0"/>
              </a:rPr>
              <a:t>C=O</a:t>
            </a:r>
            <a:r>
              <a:rPr lang="fr-BE" b="0" dirty="0">
                <a:ea typeface="Cambria Math" panose="02040503050406030204" pitchFamily="18" charset="0"/>
                <a:cs typeface="Calibri" panose="020F0502020204030204" pitchFamily="34" charset="0"/>
              </a:rPr>
              <a:t> ≅ 1,0</a:t>
            </a:r>
            <a:r>
              <a:rPr lang="fr-BE" b="0" dirty="0"/>
              <a:t>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CE23B96-6775-A8D3-DD1A-652F18D23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451" y="2995612"/>
            <a:ext cx="4122861" cy="157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84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DE88F-DD3D-721D-0085-DEEE6B7B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Debye : </a:t>
            </a:r>
            <a:r>
              <a:rPr lang="en-US" dirty="0" err="1"/>
              <a:t>dipôle</a:t>
            </a:r>
            <a:r>
              <a:rPr lang="en-US" dirty="0"/>
              <a:t> permanent - </a:t>
            </a:r>
            <a:r>
              <a:rPr lang="en-US" dirty="0" err="1"/>
              <a:t>dipôle</a:t>
            </a:r>
            <a:r>
              <a:rPr lang="en-US" dirty="0"/>
              <a:t> </a:t>
            </a:r>
            <a:r>
              <a:rPr lang="en-US" dirty="0" err="1"/>
              <a:t>induit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460A1-172C-3DDB-ACF0-9B5B16111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b="0" dirty="0">
              <a:ea typeface="+mn-lt"/>
              <a:cs typeface="+mn-lt"/>
            </a:endParaRPr>
          </a:p>
          <a:p>
            <a:endParaRPr lang="en-US" b="0" dirty="0">
              <a:ea typeface="+mn-lt"/>
              <a:cs typeface="+mn-lt"/>
            </a:endParaRPr>
          </a:p>
          <a:p>
            <a:endParaRPr lang="en-US" b="0" dirty="0">
              <a:ea typeface="+mn-lt"/>
              <a:cs typeface="+mn-lt"/>
            </a:endParaRPr>
          </a:p>
          <a:p>
            <a:endParaRPr lang="en-US" b="0" dirty="0">
              <a:ea typeface="+mn-lt"/>
              <a:cs typeface="+mn-lt"/>
            </a:endParaRPr>
          </a:p>
          <a:p>
            <a:endParaRPr lang="en-US" b="0" dirty="0">
              <a:ea typeface="+mn-lt"/>
              <a:cs typeface="+mn-lt"/>
            </a:endParaRPr>
          </a:p>
          <a:p>
            <a:endParaRPr lang="en-US" b="0" dirty="0">
              <a:ea typeface="+mn-lt"/>
              <a:cs typeface="+mn-lt"/>
            </a:endParaRPr>
          </a:p>
          <a:p>
            <a:endParaRPr lang="en-US" b="0" dirty="0">
              <a:ea typeface="+mn-lt"/>
              <a:cs typeface="+mn-lt"/>
            </a:endParaRPr>
          </a:p>
          <a:p>
            <a:endParaRPr lang="en-US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40300-5755-2125-8D3F-632A0CA006D8}"/>
              </a:ext>
            </a:extLst>
          </p:cNvPr>
          <p:cNvSpPr txBox="1"/>
          <p:nvPr/>
        </p:nvSpPr>
        <p:spPr>
          <a:xfrm>
            <a:off x="1410144" y="5242625"/>
            <a:ext cx="5533845" cy="288746"/>
          </a:xfrm>
          <a:prstGeom prst="rect">
            <a:avLst/>
          </a:prstGeom>
        </p:spPr>
        <p:txBody>
          <a:bodyPr lIns="91440" tIns="45720" rIns="91440" bIns="45720" anchor="t"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https://www.lct.jussieu.fr/pagesperso/fuster/1C001/forces-inter.pdf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2B68F5-4AB5-EE87-5355-C8E10500942F}"/>
              </a:ext>
            </a:extLst>
          </p:cNvPr>
          <p:cNvSpPr txBox="1"/>
          <p:nvPr/>
        </p:nvSpPr>
        <p:spPr>
          <a:xfrm>
            <a:off x="7533735" y="2185358"/>
            <a:ext cx="4140679" cy="3191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15C6BAD-892E-F548-AAEC-11D7A438B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04867"/>
            <a:ext cx="10739582" cy="178618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A91D2AE-30C1-CE19-027B-52E873358E14}"/>
              </a:ext>
            </a:extLst>
          </p:cNvPr>
          <p:cNvSpPr txBox="1"/>
          <p:nvPr/>
        </p:nvSpPr>
        <p:spPr>
          <a:xfrm>
            <a:off x="2098593" y="1954525"/>
            <a:ext cx="1661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rgbClr val="0070C0"/>
                </a:solidFill>
              </a:rPr>
              <a:t>Molécule AB polaire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3800744-3086-B23E-99E6-2AC6AD8B3AFB}"/>
              </a:ext>
            </a:extLst>
          </p:cNvPr>
          <p:cNvSpPr txBox="1"/>
          <p:nvPr/>
        </p:nvSpPr>
        <p:spPr>
          <a:xfrm>
            <a:off x="4088685" y="1954524"/>
            <a:ext cx="1661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rgbClr val="FF0000"/>
                </a:solidFill>
              </a:rPr>
              <a:t>Molécule C</a:t>
            </a:r>
            <a:r>
              <a:rPr lang="fr-BE" sz="2400" b="1" baseline="-25000" dirty="0">
                <a:solidFill>
                  <a:srgbClr val="FF0000"/>
                </a:solidFill>
              </a:rPr>
              <a:t>2</a:t>
            </a:r>
            <a:r>
              <a:rPr lang="fr-BE" sz="2400" b="1" dirty="0">
                <a:solidFill>
                  <a:srgbClr val="FF0000"/>
                </a:solidFill>
              </a:rPr>
              <a:t> apolaire</a:t>
            </a:r>
          </a:p>
        </p:txBody>
      </p:sp>
    </p:spTree>
    <p:extLst>
      <p:ext uri="{BB962C8B-B14F-4D97-AF65-F5344CB8AC3E}">
        <p14:creationId xmlns:p14="http://schemas.microsoft.com/office/powerpoint/2010/main" val="845855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DE88F-DD3D-721D-0085-DEEE6B7B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London : </a:t>
            </a:r>
            <a:r>
              <a:rPr lang="en-US" dirty="0" err="1"/>
              <a:t>dipôle</a:t>
            </a:r>
            <a:r>
              <a:rPr lang="en-US" dirty="0"/>
              <a:t> </a:t>
            </a:r>
            <a:r>
              <a:rPr lang="en-US" dirty="0" err="1"/>
              <a:t>induit</a:t>
            </a:r>
            <a:r>
              <a:rPr lang="en-US" dirty="0"/>
              <a:t> - </a:t>
            </a:r>
            <a:r>
              <a:rPr lang="en-US" dirty="0" err="1"/>
              <a:t>dipôle</a:t>
            </a:r>
            <a:r>
              <a:rPr lang="en-US" dirty="0"/>
              <a:t> </a:t>
            </a:r>
            <a:r>
              <a:rPr lang="en-US" dirty="0" err="1"/>
              <a:t>induit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460A1-172C-3DDB-ACF0-9B5B16111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b="0" dirty="0">
              <a:ea typeface="+mn-lt"/>
              <a:cs typeface="+mn-lt"/>
            </a:endParaRPr>
          </a:p>
          <a:p>
            <a:endParaRPr lang="en-US" b="0" dirty="0">
              <a:ea typeface="+mn-lt"/>
              <a:cs typeface="+mn-lt"/>
            </a:endParaRPr>
          </a:p>
          <a:p>
            <a:endParaRPr lang="en-US" b="0" dirty="0">
              <a:ea typeface="+mn-lt"/>
              <a:cs typeface="+mn-lt"/>
            </a:endParaRPr>
          </a:p>
          <a:p>
            <a:endParaRPr lang="en-US" b="0" dirty="0">
              <a:ea typeface="+mn-lt"/>
              <a:cs typeface="+mn-lt"/>
            </a:endParaRPr>
          </a:p>
          <a:p>
            <a:endParaRPr lang="en-US" b="0" dirty="0">
              <a:ea typeface="+mn-lt"/>
              <a:cs typeface="+mn-lt"/>
            </a:endParaRPr>
          </a:p>
          <a:p>
            <a:endParaRPr lang="en-US" b="0" dirty="0">
              <a:ea typeface="+mn-lt"/>
              <a:cs typeface="+mn-lt"/>
            </a:endParaRPr>
          </a:p>
          <a:p>
            <a:endParaRPr lang="en-US" b="0" dirty="0">
              <a:ea typeface="+mn-lt"/>
              <a:cs typeface="+mn-lt"/>
            </a:endParaRPr>
          </a:p>
          <a:p>
            <a:endParaRPr lang="en-US" b="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DBB5CCD-0D35-AD51-5EFE-3D230BDCC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6738" y="2338594"/>
            <a:ext cx="5533845" cy="2396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840300-5755-2125-8D3F-632A0CA006D8}"/>
              </a:ext>
            </a:extLst>
          </p:cNvPr>
          <p:cNvSpPr txBox="1"/>
          <p:nvPr/>
        </p:nvSpPr>
        <p:spPr>
          <a:xfrm>
            <a:off x="1410144" y="5242625"/>
            <a:ext cx="5533845" cy="288746"/>
          </a:xfrm>
          <a:prstGeom prst="rect">
            <a:avLst/>
          </a:prstGeom>
        </p:spPr>
        <p:txBody>
          <a:bodyPr lIns="91440" tIns="45720" rIns="91440" bIns="45720" anchor="t">
            <a:normAutofit fontScale="85000" lnSpcReduction="20000"/>
          </a:bodyPr>
          <a:lstStyle/>
          <a:p>
            <a:r>
              <a:rPr lang="en-US" dirty="0">
                <a:hlinkClick r:id="rId4"/>
              </a:rPr>
              <a:t>https://www.lct.jussieu.fr/pagesperso/fuster/1C001/forces-inter.pdf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2B68F5-4AB5-EE87-5355-C8E10500942F}"/>
              </a:ext>
            </a:extLst>
          </p:cNvPr>
          <p:cNvSpPr txBox="1"/>
          <p:nvPr/>
        </p:nvSpPr>
        <p:spPr>
          <a:xfrm>
            <a:off x="7533735" y="2185358"/>
            <a:ext cx="4140679" cy="3191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B7E52B6-C92D-043A-4643-12DB33DEE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840821"/>
              </p:ext>
            </p:extLst>
          </p:nvPr>
        </p:nvGraphicFramePr>
        <p:xfrm>
          <a:off x="6426868" y="2396289"/>
          <a:ext cx="4985028" cy="250365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246257">
                  <a:extLst>
                    <a:ext uri="{9D8B030D-6E8A-4147-A177-3AD203B41FA5}">
                      <a16:colId xmlns:a16="http://schemas.microsoft.com/office/drawing/2014/main" val="3281171443"/>
                    </a:ext>
                  </a:extLst>
                </a:gridCol>
                <a:gridCol w="1246257">
                  <a:extLst>
                    <a:ext uri="{9D8B030D-6E8A-4147-A177-3AD203B41FA5}">
                      <a16:colId xmlns:a16="http://schemas.microsoft.com/office/drawing/2014/main" val="1152549593"/>
                    </a:ext>
                  </a:extLst>
                </a:gridCol>
                <a:gridCol w="1246257">
                  <a:extLst>
                    <a:ext uri="{9D8B030D-6E8A-4147-A177-3AD203B41FA5}">
                      <a16:colId xmlns:a16="http://schemas.microsoft.com/office/drawing/2014/main" val="1618409437"/>
                    </a:ext>
                  </a:extLst>
                </a:gridCol>
                <a:gridCol w="1246257">
                  <a:extLst>
                    <a:ext uri="{9D8B030D-6E8A-4147-A177-3AD203B41FA5}">
                      <a16:colId xmlns:a16="http://schemas.microsoft.com/office/drawing/2014/main" val="211967647"/>
                    </a:ext>
                  </a:extLst>
                </a:gridCol>
              </a:tblGrid>
              <a:tr h="256785">
                <a:tc>
                  <a:txBody>
                    <a:bodyPr/>
                    <a:lstStyle/>
                    <a:p>
                      <a:endParaRPr lang="en-US" sz="1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effectLst/>
                        </a:rPr>
                        <a:t>Téb</a:t>
                      </a:r>
                      <a:r>
                        <a:rPr lang="en-US" sz="1200" dirty="0">
                          <a:effectLst/>
                        </a:rPr>
                        <a:t> (°C)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Nombre </a:t>
                      </a:r>
                      <a:r>
                        <a:rPr lang="en-US" sz="1200" dirty="0" err="1">
                          <a:effectLst/>
                        </a:rPr>
                        <a:t>d’électrons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effectLst/>
                        </a:rPr>
                        <a:t>Ar</a:t>
                      </a:r>
                      <a:r>
                        <a:rPr lang="en-US" sz="1200" dirty="0">
                          <a:effectLst/>
                        </a:rPr>
                        <a:t> (</a:t>
                      </a:r>
                      <a:r>
                        <a:rPr lang="en-US" sz="1200" dirty="0" err="1">
                          <a:effectLst/>
                        </a:rPr>
                        <a:t>uma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1270607"/>
                  </a:ext>
                </a:extLst>
              </a:tr>
              <a:tr h="449374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He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-269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7337534"/>
                  </a:ext>
                </a:extLst>
              </a:tr>
              <a:tr h="449374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-246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20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664545"/>
                  </a:ext>
                </a:extLst>
              </a:tr>
              <a:tr h="449374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Ar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-186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9086698"/>
                  </a:ext>
                </a:extLst>
              </a:tr>
              <a:tr h="449374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Kr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-153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84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2841936"/>
                  </a:ext>
                </a:extLst>
              </a:tr>
              <a:tr h="449374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Xe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-108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131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2835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097374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AnalogousFromLightSeedRightStep">
      <a:dk1>
        <a:srgbClr val="000000"/>
      </a:dk1>
      <a:lt1>
        <a:srgbClr val="FFFFFF"/>
      </a:lt1>
      <a:dk2>
        <a:srgbClr val="3D3522"/>
      </a:dk2>
      <a:lt2>
        <a:srgbClr val="E2E6E8"/>
      </a:lt2>
      <a:accent1>
        <a:srgbClr val="C0998B"/>
      </a:accent1>
      <a:accent2>
        <a:srgbClr val="B4A27B"/>
      </a:accent2>
      <a:accent3>
        <a:srgbClr val="A3A67E"/>
      </a:accent3>
      <a:accent4>
        <a:srgbClr val="8EAA74"/>
      </a:accent4>
      <a:accent5>
        <a:srgbClr val="85AB82"/>
      </a:accent5>
      <a:accent6>
        <a:srgbClr val="77AF8A"/>
      </a:accent6>
      <a:hlink>
        <a:srgbClr val="5D8A9A"/>
      </a:hlink>
      <a:folHlink>
        <a:srgbClr val="7F7F7F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693</Words>
  <Application>Microsoft Office PowerPoint</Application>
  <PresentationFormat>Grand écran</PresentationFormat>
  <Paragraphs>132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0" baseType="lpstr">
      <vt:lpstr>Arial</vt:lpstr>
      <vt:lpstr>Arial,Sans-Serif</vt:lpstr>
      <vt:lpstr>Calibri</vt:lpstr>
      <vt:lpstr>Cambria Math</vt:lpstr>
      <vt:lpstr>Courier New</vt:lpstr>
      <vt:lpstr>The Hand</vt:lpstr>
      <vt:lpstr>The Serif Hand</vt:lpstr>
      <vt:lpstr>-webkit-standard</vt:lpstr>
      <vt:lpstr>ChitchatVTI</vt:lpstr>
      <vt:lpstr>Les Etats de la matière et forces intermoléculaires</vt:lpstr>
      <vt:lpstr>Les trois états de la matière</vt:lpstr>
      <vt:lpstr>Les transformations solide -&gt; liquide et liquide -&gt; gaz </vt:lpstr>
      <vt:lpstr>L’énergie des liaisons</vt:lpstr>
      <vt:lpstr>Les Forces de Van der Waals (&lt; 20 KJ/mol)</vt:lpstr>
      <vt:lpstr>Keesom: dipôle permanent - dipôle permanent</vt:lpstr>
      <vt:lpstr>Keesom: application</vt:lpstr>
      <vt:lpstr>Debye : dipôle permanent - dipôle induit</vt:lpstr>
      <vt:lpstr>London : dipôle induit - dipôle induit</vt:lpstr>
      <vt:lpstr> </vt:lpstr>
      <vt:lpstr>La liaison hydrogène: Application </vt:lpstr>
      <vt:lpstr>La liaison hydrogène: application</vt:lpstr>
      <vt:lpstr>La liaison hydrogène: Application </vt:lpstr>
      <vt:lpstr> Énergie des forces intermoléculaires </vt:lpstr>
      <vt:lpstr>Conséquences</vt:lpstr>
      <vt:lpstr> L’état dissous: Solvant(l) + Soluté(G,L,S) </vt:lpstr>
      <vt:lpstr>L’État dissous</vt:lpstr>
      <vt:lpstr>L’Etat dissous</vt:lpstr>
      <vt:lpstr>L’Etat dissous: solubilité des alcools dans l’eau </vt:lpstr>
      <vt:lpstr>En résumé</vt:lpstr>
      <vt:lpstr>Exercices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liai</dc:title>
  <dc:creator/>
  <cp:lastModifiedBy>Marie-Françoise GHUYSEN</cp:lastModifiedBy>
  <cp:revision>427</cp:revision>
  <dcterms:created xsi:type="dcterms:W3CDTF">2022-10-13T06:13:44Z</dcterms:created>
  <dcterms:modified xsi:type="dcterms:W3CDTF">2024-10-17T15:07:50Z</dcterms:modified>
</cp:coreProperties>
</file>