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82" r:id="rId3"/>
    <p:sldId id="283" r:id="rId4"/>
    <p:sldId id="257" r:id="rId5"/>
    <p:sldId id="284" r:id="rId6"/>
    <p:sldId id="259" r:id="rId7"/>
    <p:sldId id="261" r:id="rId8"/>
    <p:sldId id="265" r:id="rId9"/>
    <p:sldId id="279" r:id="rId10"/>
    <p:sldId id="264" r:id="rId11"/>
    <p:sldId id="286" r:id="rId12"/>
    <p:sldId id="299" r:id="rId13"/>
    <p:sldId id="271" r:id="rId14"/>
    <p:sldId id="268" r:id="rId15"/>
    <p:sldId id="293" r:id="rId16"/>
    <p:sldId id="285" r:id="rId17"/>
    <p:sldId id="288" r:id="rId18"/>
    <p:sldId id="289" r:id="rId19"/>
    <p:sldId id="290" r:id="rId20"/>
    <p:sldId id="294" r:id="rId21"/>
    <p:sldId id="295" r:id="rId22"/>
    <p:sldId id="296" r:id="rId23"/>
    <p:sldId id="297" r:id="rId24"/>
    <p:sldId id="274" r:id="rId25"/>
    <p:sldId id="276" r:id="rId26"/>
    <p:sldId id="275" r:id="rId27"/>
    <p:sldId id="298" r:id="rId28"/>
    <p:sldId id="281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1A2CC-28AB-4E81-9F79-810FEAA22AEA}" v="31" dt="2025-10-09T07:00:23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6" autoAdjust="0"/>
    <p:restoredTop sz="94660"/>
  </p:normalViewPr>
  <p:slideViewPr>
    <p:cSldViewPr snapToGrid="0">
      <p:cViewPr varScale="1">
        <p:scale>
          <a:sx n="80" d="100"/>
          <a:sy n="80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ivine denil" userId="5328ca129d6aba90" providerId="LiveId" clId="{3D9EC0D1-812E-4219-AF99-CAD2D214535D}"/>
    <pc:docChg chg="undo custSel addSld delSld modSld sldOrd">
      <pc:chgData name="ludivine denil" userId="5328ca129d6aba90" providerId="LiveId" clId="{3D9EC0D1-812E-4219-AF99-CAD2D214535D}" dt="2025-10-09T09:27:30.048" v="6534" actId="20577"/>
      <pc:docMkLst>
        <pc:docMk/>
      </pc:docMkLst>
      <pc:sldChg chg="addSp delSp modSp mod modClrScheme delDesignElem chgLayout">
        <pc:chgData name="ludivine denil" userId="5328ca129d6aba90" providerId="LiveId" clId="{3D9EC0D1-812E-4219-AF99-CAD2D214535D}" dt="2025-10-08T06:33:59.839" v="10" actId="700"/>
        <pc:sldMkLst>
          <pc:docMk/>
          <pc:sldMk cId="3784089036" sldId="256"/>
        </pc:sldMkLst>
        <pc:spChg chg="mod ord">
          <ac:chgData name="ludivine denil" userId="5328ca129d6aba90" providerId="LiveId" clId="{3D9EC0D1-812E-4219-AF99-CAD2D214535D}" dt="2025-10-08T06:33:59.839" v="10" actId="700"/>
          <ac:spMkLst>
            <pc:docMk/>
            <pc:sldMk cId="3784089036" sldId="256"/>
            <ac:spMk id="2" creationId="{00000000-0000-0000-0000-000000000000}"/>
          </ac:spMkLst>
        </pc:spChg>
        <pc:spChg chg="add del mod ord">
          <ac:chgData name="ludivine denil" userId="5328ca129d6aba90" providerId="LiveId" clId="{3D9EC0D1-812E-4219-AF99-CAD2D214535D}" dt="2025-10-08T06:33:59.839" v="10" actId="700"/>
          <ac:spMkLst>
            <pc:docMk/>
            <pc:sldMk cId="3784089036" sldId="256"/>
            <ac:spMk id="3" creationId="{D9FA773C-B740-6F49-9BD6-955215FFBA91}"/>
          </ac:spMkLst>
        </pc:spChg>
        <pc:spChg chg="add del mod ord">
          <ac:chgData name="ludivine denil" userId="5328ca129d6aba90" providerId="LiveId" clId="{3D9EC0D1-812E-4219-AF99-CAD2D214535D}" dt="2025-10-08T06:33:58.821" v="9" actId="700"/>
          <ac:spMkLst>
            <pc:docMk/>
            <pc:sldMk cId="3784089036" sldId="256"/>
            <ac:spMk id="4" creationId="{DBBF4304-8CEC-8EC7-88F0-9DB3907916E8}"/>
          </ac:spMkLst>
        </pc:spChg>
        <pc:spChg chg="add del">
          <ac:chgData name="ludivine denil" userId="5328ca129d6aba90" providerId="LiveId" clId="{3D9EC0D1-812E-4219-AF99-CAD2D214535D}" dt="2025-10-08T06:33:59.839" v="10" actId="700"/>
          <ac:spMkLst>
            <pc:docMk/>
            <pc:sldMk cId="3784089036" sldId="256"/>
            <ac:spMk id="25" creationId="{F2B4CD28-604D-4D9D-89A8-12FAC7245F91}"/>
          </ac:spMkLst>
        </pc:spChg>
        <pc:spChg chg="add del">
          <ac:chgData name="ludivine denil" userId="5328ca129d6aba90" providerId="LiveId" clId="{3D9EC0D1-812E-4219-AF99-CAD2D214535D}" dt="2025-10-08T06:33:59.839" v="10" actId="700"/>
          <ac:spMkLst>
            <pc:docMk/>
            <pc:sldMk cId="3784089036" sldId="256"/>
            <ac:spMk id="27" creationId="{C9AD5DBC-DEC2-48AB-A2B9-164512BEABD2}"/>
          </ac:spMkLst>
        </pc:spChg>
        <pc:spChg chg="add del">
          <ac:chgData name="ludivine denil" userId="5328ca129d6aba90" providerId="LiveId" clId="{3D9EC0D1-812E-4219-AF99-CAD2D214535D}" dt="2025-10-08T06:33:59.839" v="10" actId="700"/>
          <ac:spMkLst>
            <pc:docMk/>
            <pc:sldMk cId="3784089036" sldId="256"/>
            <ac:spMk id="29" creationId="{9FBE8679-CB21-4876-82EA-4D4D5D4BCD7F}"/>
          </ac:spMkLst>
        </pc:spChg>
      </pc:sldChg>
      <pc:sldChg chg="addSp delSp modSp mod modClrScheme delDesignElem chgLayout">
        <pc:chgData name="ludivine denil" userId="5328ca129d6aba90" providerId="LiveId" clId="{3D9EC0D1-812E-4219-AF99-CAD2D214535D}" dt="2025-10-08T06:57:26.107" v="888" actId="1076"/>
        <pc:sldMkLst>
          <pc:docMk/>
          <pc:sldMk cId="3745225308" sldId="257"/>
        </pc:sldMkLst>
        <pc:spChg chg="mod ord">
          <ac:chgData name="ludivine denil" userId="5328ca129d6aba90" providerId="LiveId" clId="{3D9EC0D1-812E-4219-AF99-CAD2D214535D}" dt="2025-10-08T06:55:39.653" v="881" actId="1076"/>
          <ac:spMkLst>
            <pc:docMk/>
            <pc:sldMk cId="3745225308" sldId="257"/>
            <ac:spMk id="2" creationId="{BD35E4B4-7212-7ECF-7963-CF153430BC14}"/>
          </ac:spMkLst>
        </pc:spChg>
        <pc:spChg chg="add del">
          <ac:chgData name="ludivine denil" userId="5328ca129d6aba90" providerId="LiveId" clId="{3D9EC0D1-812E-4219-AF99-CAD2D214535D}" dt="2025-10-08T06:53:53.175" v="876" actId="26606"/>
          <ac:spMkLst>
            <pc:docMk/>
            <pc:sldMk cId="3745225308" sldId="257"/>
            <ac:spMk id="7" creationId="{D415F49B-3CBC-46CF-AFB5-988852D0479E}"/>
          </ac:spMkLst>
        </pc:spChg>
        <pc:spChg chg="add del">
          <ac:chgData name="ludivine denil" userId="5328ca129d6aba90" providerId="LiveId" clId="{3D9EC0D1-812E-4219-AF99-CAD2D214535D}" dt="2025-10-08T06:53:53.175" v="876" actId="26606"/>
          <ac:spMkLst>
            <pc:docMk/>
            <pc:sldMk cId="3745225308" sldId="257"/>
            <ac:spMk id="8" creationId="{D0940C6F-9A54-410C-9BCD-203E8D97FBAB}"/>
          </ac:spMkLst>
        </pc:spChg>
        <pc:spChg chg="add del">
          <ac:chgData name="ludivine denil" userId="5328ca129d6aba90" providerId="LiveId" clId="{3D9EC0D1-812E-4219-AF99-CAD2D214535D}" dt="2025-10-08T06:53:53.175" v="876" actId="26606"/>
          <ac:spMkLst>
            <pc:docMk/>
            <pc:sldMk cId="3745225308" sldId="257"/>
            <ac:spMk id="9" creationId="{96A35EAA-ED80-4FF1-942C-82B1D483AF60}"/>
          </ac:spMkLst>
        </pc:spChg>
        <pc:spChg chg="add del">
          <ac:chgData name="ludivine denil" userId="5328ca129d6aba90" providerId="LiveId" clId="{3D9EC0D1-812E-4219-AF99-CAD2D214535D}" dt="2025-10-08T06:53:53.175" v="876" actId="26606"/>
          <ac:spMkLst>
            <pc:docMk/>
            <pc:sldMk cId="3745225308" sldId="257"/>
            <ac:spMk id="10" creationId="{F646C6CE-72A6-48A2-BAA1-A9BD9AE029EC}"/>
          </ac:spMkLst>
        </pc:spChg>
        <pc:spChg chg="del">
          <ac:chgData name="ludivine denil" userId="5328ca129d6aba90" providerId="LiveId" clId="{3D9EC0D1-812E-4219-AF99-CAD2D214535D}" dt="2025-10-08T06:38:15.066" v="287" actId="700"/>
          <ac:spMkLst>
            <pc:docMk/>
            <pc:sldMk cId="3745225308" sldId="257"/>
            <ac:spMk id="11" creationId="{96A35EAA-ED80-4FF1-942C-82B1D483AF60}"/>
          </ac:spMkLst>
        </pc:spChg>
        <pc:spChg chg="add del">
          <ac:chgData name="ludivine denil" userId="5328ca129d6aba90" providerId="LiveId" clId="{3D9EC0D1-812E-4219-AF99-CAD2D214535D}" dt="2025-10-08T06:53:53.175" v="876" actId="26606"/>
          <ac:spMkLst>
            <pc:docMk/>
            <pc:sldMk cId="3745225308" sldId="257"/>
            <ac:spMk id="12" creationId="{F6AFF5CE-B67C-4572-A244-872A4D90EB4C}"/>
          </ac:spMkLst>
        </pc:spChg>
        <pc:spChg chg="del">
          <ac:chgData name="ludivine denil" userId="5328ca129d6aba90" providerId="LiveId" clId="{3D9EC0D1-812E-4219-AF99-CAD2D214535D}" dt="2025-10-08T06:38:15.066" v="287" actId="700"/>
          <ac:spMkLst>
            <pc:docMk/>
            <pc:sldMk cId="3745225308" sldId="257"/>
            <ac:spMk id="13" creationId="{D415F49B-3CBC-46CF-AFB5-988852D0479E}"/>
          </ac:spMkLst>
        </pc:spChg>
        <pc:spChg chg="del">
          <ac:chgData name="ludivine denil" userId="5328ca129d6aba90" providerId="LiveId" clId="{3D9EC0D1-812E-4219-AF99-CAD2D214535D}" dt="2025-10-08T06:38:15.066" v="287" actId="700"/>
          <ac:spMkLst>
            <pc:docMk/>
            <pc:sldMk cId="3745225308" sldId="257"/>
            <ac:spMk id="15" creationId="{4293528E-0CA3-4E56-B7A0-091C0AB0CBF2}"/>
          </ac:spMkLst>
        </pc:spChg>
        <pc:spChg chg="del">
          <ac:chgData name="ludivine denil" userId="5328ca129d6aba90" providerId="LiveId" clId="{3D9EC0D1-812E-4219-AF99-CAD2D214535D}" dt="2025-10-08T06:38:15.066" v="287" actId="700"/>
          <ac:spMkLst>
            <pc:docMk/>
            <pc:sldMk cId="3745225308" sldId="257"/>
            <ac:spMk id="17" creationId="{F778232E-C75B-4B3C-9201-81C0775715EF}"/>
          </ac:spMkLst>
        </pc:spChg>
        <pc:spChg chg="add del">
          <ac:chgData name="ludivine denil" userId="5328ca129d6aba90" providerId="LiveId" clId="{3D9EC0D1-812E-4219-AF99-CAD2D214535D}" dt="2025-10-08T06:53:53.175" v="876" actId="26606"/>
          <ac:spMkLst>
            <pc:docMk/>
            <pc:sldMk cId="3745225308" sldId="257"/>
            <ac:spMk id="19" creationId="{FB69A980-D397-4383-991D-6DC2FB1C3CC6}"/>
          </ac:spMkLst>
        </pc:spChg>
        <pc:spChg chg="add">
          <ac:chgData name="ludivine denil" userId="5328ca129d6aba90" providerId="LiveId" clId="{3D9EC0D1-812E-4219-AF99-CAD2D214535D}" dt="2025-10-08T06:52:57.889" v="856" actId="26606"/>
          <ac:spMkLst>
            <pc:docMk/>
            <pc:sldMk cId="3745225308" sldId="257"/>
            <ac:spMk id="21" creationId="{365ECCD1-CF5E-4EE6-837B-F9A6958B1B81}"/>
          </ac:spMkLst>
        </pc:spChg>
        <pc:spChg chg="add">
          <ac:chgData name="ludivine denil" userId="5328ca129d6aba90" providerId="LiveId" clId="{3D9EC0D1-812E-4219-AF99-CAD2D214535D}" dt="2025-10-08T06:53:53.175" v="876" actId="26606"/>
          <ac:spMkLst>
            <pc:docMk/>
            <pc:sldMk cId="3745225308" sldId="257"/>
            <ac:spMk id="26" creationId="{96A35EAA-ED80-4FF1-942C-82B1D483AF60}"/>
          </ac:spMkLst>
        </pc:spChg>
        <pc:spChg chg="add">
          <ac:chgData name="ludivine denil" userId="5328ca129d6aba90" providerId="LiveId" clId="{3D9EC0D1-812E-4219-AF99-CAD2D214535D}" dt="2025-10-08T06:53:53.175" v="876" actId="26606"/>
          <ac:spMkLst>
            <pc:docMk/>
            <pc:sldMk cId="3745225308" sldId="257"/>
            <ac:spMk id="28" creationId="{D415F49B-3CBC-46CF-AFB5-988852D0479E}"/>
          </ac:spMkLst>
        </pc:spChg>
        <pc:spChg chg="add">
          <ac:chgData name="ludivine denil" userId="5328ca129d6aba90" providerId="LiveId" clId="{3D9EC0D1-812E-4219-AF99-CAD2D214535D}" dt="2025-10-08T06:53:53.175" v="876" actId="26606"/>
          <ac:spMkLst>
            <pc:docMk/>
            <pc:sldMk cId="3745225308" sldId="257"/>
            <ac:spMk id="30" creationId="{421117CB-D197-45F3-B441-4AC4D215E71B}"/>
          </ac:spMkLst>
        </pc:spChg>
        <pc:spChg chg="add">
          <ac:chgData name="ludivine denil" userId="5328ca129d6aba90" providerId="LiveId" clId="{3D9EC0D1-812E-4219-AF99-CAD2D214535D}" dt="2025-10-08T06:53:53.175" v="876" actId="26606"/>
          <ac:spMkLst>
            <pc:docMk/>
            <pc:sldMk cId="3745225308" sldId="257"/>
            <ac:spMk id="32" creationId="{05B2B39F-11F7-47FD-8D3C-5BC814285F4A}"/>
          </ac:spMkLst>
        </pc:spChg>
        <pc:picChg chg="mod ord">
          <ac:chgData name="ludivine denil" userId="5328ca129d6aba90" providerId="LiveId" clId="{3D9EC0D1-812E-4219-AF99-CAD2D214535D}" dt="2025-10-08T06:55:29.087" v="880" actId="14100"/>
          <ac:picMkLst>
            <pc:docMk/>
            <pc:sldMk cId="3745225308" sldId="257"/>
            <ac:picMk id="4" creationId="{37EAB481-7C2E-F39A-5612-C06BBCD5FC49}"/>
          </ac:picMkLst>
        </pc:picChg>
        <pc:picChg chg="add mod">
          <ac:chgData name="ludivine denil" userId="5328ca129d6aba90" providerId="LiveId" clId="{3D9EC0D1-812E-4219-AF99-CAD2D214535D}" dt="2025-10-08T06:55:48.423" v="882" actId="1076"/>
          <ac:picMkLst>
            <pc:docMk/>
            <pc:sldMk cId="3745225308" sldId="257"/>
            <ac:picMk id="5" creationId="{141F345E-C393-7937-C96D-30C292D01693}"/>
          </ac:picMkLst>
        </pc:picChg>
        <pc:picChg chg="del">
          <ac:chgData name="ludivine denil" userId="5328ca129d6aba90" providerId="LiveId" clId="{3D9EC0D1-812E-4219-AF99-CAD2D214535D}" dt="2025-10-08T06:52:50.437" v="855" actId="478"/>
          <ac:picMkLst>
            <pc:docMk/>
            <pc:sldMk cId="3745225308" sldId="257"/>
            <ac:picMk id="6" creationId="{D933D3A7-34CE-3928-A477-4067BBB77FE3}"/>
          </ac:picMkLst>
        </pc:picChg>
        <pc:picChg chg="add mod">
          <ac:chgData name="ludivine denil" userId="5328ca129d6aba90" providerId="LiveId" clId="{3D9EC0D1-812E-4219-AF99-CAD2D214535D}" dt="2025-10-08T06:57:26.107" v="888" actId="1076"/>
          <ac:picMkLst>
            <pc:docMk/>
            <pc:sldMk cId="3745225308" sldId="257"/>
            <ac:picMk id="16" creationId="{C82F1FAF-C38D-6598-8CF6-51A5E8C02456}"/>
          </ac:picMkLst>
        </pc:picChg>
      </pc:sldChg>
      <pc:sldChg chg="del">
        <pc:chgData name="ludivine denil" userId="5328ca129d6aba90" providerId="LiveId" clId="{3D9EC0D1-812E-4219-AF99-CAD2D214535D}" dt="2025-10-08T06:58:04.747" v="889" actId="2696"/>
        <pc:sldMkLst>
          <pc:docMk/>
          <pc:sldMk cId="1148123633" sldId="258"/>
        </pc:sldMkLst>
      </pc:sldChg>
      <pc:sldChg chg="addSp modSp mod">
        <pc:chgData name="ludivine denil" userId="5328ca129d6aba90" providerId="LiveId" clId="{3D9EC0D1-812E-4219-AF99-CAD2D214535D}" dt="2025-10-08T07:25:57.550" v="2046" actId="1076"/>
        <pc:sldMkLst>
          <pc:docMk/>
          <pc:sldMk cId="2746274603" sldId="259"/>
        </pc:sldMkLst>
        <pc:spChg chg="add mod">
          <ac:chgData name="ludivine denil" userId="5328ca129d6aba90" providerId="LiveId" clId="{3D9EC0D1-812E-4219-AF99-CAD2D214535D}" dt="2025-10-08T07:24:45.821" v="2044" actId="20577"/>
          <ac:spMkLst>
            <pc:docMk/>
            <pc:sldMk cId="2746274603" sldId="259"/>
            <ac:spMk id="3" creationId="{081FF56D-1D77-746E-5E80-C174B00378A5}"/>
          </ac:spMkLst>
        </pc:spChg>
        <pc:spChg chg="mod">
          <ac:chgData name="ludivine denil" userId="5328ca129d6aba90" providerId="LiveId" clId="{3D9EC0D1-812E-4219-AF99-CAD2D214535D}" dt="2025-10-08T07:20:51.056" v="1831" actId="14100"/>
          <ac:spMkLst>
            <pc:docMk/>
            <pc:sldMk cId="2746274603" sldId="259"/>
            <ac:spMk id="6" creationId="{05FFAE73-F5E7-1D60-F45C-F4D58A58CADC}"/>
          </ac:spMkLst>
        </pc:spChg>
        <pc:spChg chg="mod">
          <ac:chgData name="ludivine denil" userId="5328ca129d6aba90" providerId="LiveId" clId="{3D9EC0D1-812E-4219-AF99-CAD2D214535D}" dt="2025-10-08T07:20:47.717" v="1830" actId="14100"/>
          <ac:spMkLst>
            <pc:docMk/>
            <pc:sldMk cId="2746274603" sldId="259"/>
            <ac:spMk id="8" creationId="{5814A566-647E-FEF5-9F7B-969ADC4E7068}"/>
          </ac:spMkLst>
        </pc:spChg>
        <pc:spChg chg="mod">
          <ac:chgData name="ludivine denil" userId="5328ca129d6aba90" providerId="LiveId" clId="{3D9EC0D1-812E-4219-AF99-CAD2D214535D}" dt="2025-10-08T07:20:54.008" v="1832" actId="14100"/>
          <ac:spMkLst>
            <pc:docMk/>
            <pc:sldMk cId="2746274603" sldId="259"/>
            <ac:spMk id="16" creationId="{CB19921A-BB16-FB80-FE9E-F02F1888370E}"/>
          </ac:spMkLst>
        </pc:spChg>
        <pc:picChg chg="add mod">
          <ac:chgData name="ludivine denil" userId="5328ca129d6aba90" providerId="LiveId" clId="{3D9EC0D1-812E-4219-AF99-CAD2D214535D}" dt="2025-10-08T07:25:57.550" v="2046" actId="1076"/>
          <ac:picMkLst>
            <pc:docMk/>
            <pc:sldMk cId="2746274603" sldId="259"/>
            <ac:picMk id="9" creationId="{544C8F94-8E63-8CFE-A8E2-2EB6305F1374}"/>
          </ac:picMkLst>
        </pc:picChg>
      </pc:sldChg>
      <pc:sldChg chg="modSp mod">
        <pc:chgData name="ludivine denil" userId="5328ca129d6aba90" providerId="LiveId" clId="{3D9EC0D1-812E-4219-AF99-CAD2D214535D}" dt="2025-10-08T09:36:04.576" v="2364" actId="20577"/>
        <pc:sldMkLst>
          <pc:docMk/>
          <pc:sldMk cId="1308915104" sldId="261"/>
        </pc:sldMkLst>
        <pc:spChg chg="mod">
          <ac:chgData name="ludivine denil" userId="5328ca129d6aba90" providerId="LiveId" clId="{3D9EC0D1-812E-4219-AF99-CAD2D214535D}" dt="2025-10-08T07:29:55.145" v="2065" actId="20577"/>
          <ac:spMkLst>
            <pc:docMk/>
            <pc:sldMk cId="1308915104" sldId="261"/>
            <ac:spMk id="2" creationId="{F40A0C36-656F-E8F9-D165-F0E8ED02EFE3}"/>
          </ac:spMkLst>
        </pc:spChg>
        <pc:spChg chg="mod">
          <ac:chgData name="ludivine denil" userId="5328ca129d6aba90" providerId="LiveId" clId="{3D9EC0D1-812E-4219-AF99-CAD2D214535D}" dt="2025-10-08T09:36:04.576" v="2364" actId="20577"/>
          <ac:spMkLst>
            <pc:docMk/>
            <pc:sldMk cId="1308915104" sldId="261"/>
            <ac:spMk id="3" creationId="{CB286480-7B15-A2E5-78BD-D8F9F1ED79D8}"/>
          </ac:spMkLst>
        </pc:spChg>
      </pc:sldChg>
      <pc:sldChg chg="delSp modSp mod">
        <pc:chgData name="ludivine denil" userId="5328ca129d6aba90" providerId="LiveId" clId="{3D9EC0D1-812E-4219-AF99-CAD2D214535D}" dt="2025-10-09T06:40:33.757" v="6396" actId="20577"/>
        <pc:sldMkLst>
          <pc:docMk/>
          <pc:sldMk cId="2053097374" sldId="264"/>
        </pc:sldMkLst>
        <pc:spChg chg="mod">
          <ac:chgData name="ludivine denil" userId="5328ca129d6aba90" providerId="LiveId" clId="{3D9EC0D1-812E-4219-AF99-CAD2D214535D}" dt="2025-10-09T06:40:33.757" v="6396" actId="20577"/>
          <ac:spMkLst>
            <pc:docMk/>
            <pc:sldMk cId="2053097374" sldId="264"/>
            <ac:spMk id="2" creationId="{D31DE88F-DD3D-721D-0085-DEEE6B7BDAA2}"/>
          </ac:spMkLst>
        </pc:spChg>
        <pc:spChg chg="mod">
          <ac:chgData name="ludivine denil" userId="5328ca129d6aba90" providerId="LiveId" clId="{3D9EC0D1-812E-4219-AF99-CAD2D214535D}" dt="2025-10-08T09:31:33.651" v="2072" actId="1076"/>
          <ac:spMkLst>
            <pc:docMk/>
            <pc:sldMk cId="2053097374" sldId="264"/>
            <ac:spMk id="5" creationId="{FB840300-5755-2125-8D3F-632A0CA006D8}"/>
          </ac:spMkLst>
        </pc:spChg>
        <pc:spChg chg="del mod">
          <ac:chgData name="ludivine denil" userId="5328ca129d6aba90" providerId="LiveId" clId="{3D9EC0D1-812E-4219-AF99-CAD2D214535D}" dt="2025-10-08T09:31:49.515" v="2077" actId="478"/>
          <ac:spMkLst>
            <pc:docMk/>
            <pc:sldMk cId="2053097374" sldId="264"/>
            <ac:spMk id="8" creationId="{732B68F5-4AB5-EE87-5355-C8E10500942F}"/>
          </ac:spMkLst>
        </pc:spChg>
        <pc:graphicFrameChg chg="del">
          <ac:chgData name="ludivine denil" userId="5328ca129d6aba90" providerId="LiveId" clId="{3D9EC0D1-812E-4219-AF99-CAD2D214535D}" dt="2025-10-08T09:31:28.690" v="2071" actId="478"/>
          <ac:graphicFrameMkLst>
            <pc:docMk/>
            <pc:sldMk cId="2053097374" sldId="264"/>
            <ac:graphicFrameMk id="11" creationId="{FB7E52B6-C92D-043A-4643-12DB33DEE9FE}"/>
          </ac:graphicFrameMkLst>
        </pc:graphicFrameChg>
        <pc:picChg chg="mod">
          <ac:chgData name="ludivine denil" userId="5328ca129d6aba90" providerId="LiveId" clId="{3D9EC0D1-812E-4219-AF99-CAD2D214535D}" dt="2025-10-08T09:31:43.815" v="2075" actId="14100"/>
          <ac:picMkLst>
            <pc:docMk/>
            <pc:sldMk cId="2053097374" sldId="264"/>
            <ac:picMk id="4" creationId="{4DBB5CCD-0D35-AD51-5EFE-3D230BDCCF33}"/>
          </ac:picMkLst>
        </pc:picChg>
      </pc:sldChg>
      <pc:sldChg chg="modSp mod">
        <pc:chgData name="ludivine denil" userId="5328ca129d6aba90" providerId="LiveId" clId="{3D9EC0D1-812E-4219-AF99-CAD2D214535D}" dt="2025-10-09T06:40:20.214" v="6390" actId="20577"/>
        <pc:sldMkLst>
          <pc:docMk/>
          <pc:sldMk cId="3080624673" sldId="265"/>
        </pc:sldMkLst>
        <pc:spChg chg="mod">
          <ac:chgData name="ludivine denil" userId="5328ca129d6aba90" providerId="LiveId" clId="{3D9EC0D1-812E-4219-AF99-CAD2D214535D}" dt="2025-10-09T06:40:20.214" v="6390" actId="20577"/>
          <ac:spMkLst>
            <pc:docMk/>
            <pc:sldMk cId="3080624673" sldId="265"/>
            <ac:spMk id="2" creationId="{E198C70D-990D-902F-1839-CE725A7FBEC8}"/>
          </ac:spMkLst>
        </pc:spChg>
      </pc:sldChg>
      <pc:sldChg chg="delSp modSp del mod ord delDesignElem chgLayout">
        <pc:chgData name="ludivine denil" userId="5328ca129d6aba90" providerId="LiveId" clId="{3D9EC0D1-812E-4219-AF99-CAD2D214535D}" dt="2025-10-08T13:53:32.231" v="3813" actId="47"/>
        <pc:sldMkLst>
          <pc:docMk/>
          <pc:sldMk cId="3882687749" sldId="267"/>
        </pc:sldMkLst>
        <pc:spChg chg="mod ord">
          <ac:chgData name="ludivine denil" userId="5328ca129d6aba90" providerId="LiveId" clId="{3D9EC0D1-812E-4219-AF99-CAD2D214535D}" dt="2025-10-08T13:53:20.416" v="3811" actId="700"/>
          <ac:spMkLst>
            <pc:docMk/>
            <pc:sldMk cId="3882687749" sldId="267"/>
            <ac:spMk id="2" creationId="{1CB70941-899F-D8A4-1788-915A02F6A4AC}"/>
          </ac:spMkLst>
        </pc:spChg>
        <pc:spChg chg="del">
          <ac:chgData name="ludivine denil" userId="5328ca129d6aba90" providerId="LiveId" clId="{3D9EC0D1-812E-4219-AF99-CAD2D214535D}" dt="2025-10-08T13:53:20.416" v="3811" actId="700"/>
          <ac:spMkLst>
            <pc:docMk/>
            <pc:sldMk cId="3882687749" sldId="267"/>
            <ac:spMk id="9" creationId="{96A35EAA-ED80-4FF1-942C-82B1D483AF60}"/>
          </ac:spMkLst>
        </pc:spChg>
        <pc:spChg chg="del">
          <ac:chgData name="ludivine denil" userId="5328ca129d6aba90" providerId="LiveId" clId="{3D9EC0D1-812E-4219-AF99-CAD2D214535D}" dt="2025-10-08T13:53:20.416" v="3811" actId="700"/>
          <ac:spMkLst>
            <pc:docMk/>
            <pc:sldMk cId="3882687749" sldId="267"/>
            <ac:spMk id="11" creationId="{D415F49B-3CBC-46CF-AFB5-988852D0479E}"/>
          </ac:spMkLst>
        </pc:spChg>
        <pc:spChg chg="del">
          <ac:chgData name="ludivine denil" userId="5328ca129d6aba90" providerId="LiveId" clId="{3D9EC0D1-812E-4219-AF99-CAD2D214535D}" dt="2025-10-08T13:53:20.416" v="3811" actId="700"/>
          <ac:spMkLst>
            <pc:docMk/>
            <pc:sldMk cId="3882687749" sldId="267"/>
            <ac:spMk id="13" creationId="{76FB0F23-3B45-4057-92D7-60A175991BCC}"/>
          </ac:spMkLst>
        </pc:spChg>
        <pc:spChg chg="del">
          <ac:chgData name="ludivine denil" userId="5328ca129d6aba90" providerId="LiveId" clId="{3D9EC0D1-812E-4219-AF99-CAD2D214535D}" dt="2025-10-08T13:53:20.416" v="3811" actId="700"/>
          <ac:spMkLst>
            <pc:docMk/>
            <pc:sldMk cId="3882687749" sldId="267"/>
            <ac:spMk id="15" creationId="{19953613-5A5A-4383-B8C2-6A202946FB3C}"/>
          </ac:spMkLst>
        </pc:spChg>
        <pc:picChg chg="mod ord">
          <ac:chgData name="ludivine denil" userId="5328ca129d6aba90" providerId="LiveId" clId="{3D9EC0D1-812E-4219-AF99-CAD2D214535D}" dt="2025-10-08T13:53:20.416" v="3811" actId="700"/>
          <ac:picMkLst>
            <pc:docMk/>
            <pc:sldMk cId="3882687749" sldId="267"/>
            <ac:picMk id="4" creationId="{90B5AFB6-001B-036A-18EB-BDD7578AB575}"/>
          </ac:picMkLst>
        </pc:picChg>
      </pc:sldChg>
      <pc:sldChg chg="addSp delSp modSp mod">
        <pc:chgData name="ludivine denil" userId="5328ca129d6aba90" providerId="LiveId" clId="{3D9EC0D1-812E-4219-AF99-CAD2D214535D}" dt="2025-10-09T06:53:08.858" v="6500" actId="20577"/>
        <pc:sldMkLst>
          <pc:docMk/>
          <pc:sldMk cId="2905139269" sldId="268"/>
        </pc:sldMkLst>
        <pc:spChg chg="mod">
          <ac:chgData name="ludivine denil" userId="5328ca129d6aba90" providerId="LiveId" clId="{3D9EC0D1-812E-4219-AF99-CAD2D214535D}" dt="2025-10-09T06:53:08.858" v="6500" actId="20577"/>
          <ac:spMkLst>
            <pc:docMk/>
            <pc:sldMk cId="2905139269" sldId="268"/>
            <ac:spMk id="2" creationId="{21BD9591-85AB-A0CA-C597-7C941E11DAA9}"/>
          </ac:spMkLst>
        </pc:spChg>
        <pc:spChg chg="del">
          <ac:chgData name="ludivine denil" userId="5328ca129d6aba90" providerId="LiveId" clId="{3D9EC0D1-812E-4219-AF99-CAD2D214535D}" dt="2025-10-08T14:12:54.222" v="4206" actId="478"/>
          <ac:spMkLst>
            <pc:docMk/>
            <pc:sldMk cId="2905139269" sldId="268"/>
            <ac:spMk id="3" creationId="{8B28A0B7-4AD0-7CAC-CAA0-5C0F0714851F}"/>
          </ac:spMkLst>
        </pc:spChg>
        <pc:spChg chg="add del mod">
          <ac:chgData name="ludivine denil" userId="5328ca129d6aba90" providerId="LiveId" clId="{3D9EC0D1-812E-4219-AF99-CAD2D214535D}" dt="2025-10-08T14:12:56.387" v="4207" actId="478"/>
          <ac:spMkLst>
            <pc:docMk/>
            <pc:sldMk cId="2905139269" sldId="268"/>
            <ac:spMk id="5" creationId="{0AB8B643-400B-E345-BC34-791472B39073}"/>
          </ac:spMkLst>
        </pc:spChg>
        <pc:spChg chg="add mod">
          <ac:chgData name="ludivine denil" userId="5328ca129d6aba90" providerId="LiveId" clId="{3D9EC0D1-812E-4219-AF99-CAD2D214535D}" dt="2025-10-08T14:14:22.744" v="4219" actId="1582"/>
          <ac:spMkLst>
            <pc:docMk/>
            <pc:sldMk cId="2905139269" sldId="268"/>
            <ac:spMk id="11" creationId="{06BE5705-92E5-C3AE-9C29-4F6F660E48D5}"/>
          </ac:spMkLst>
        </pc:spChg>
        <pc:spChg chg="add mod">
          <ac:chgData name="ludivine denil" userId="5328ca129d6aba90" providerId="LiveId" clId="{3D9EC0D1-812E-4219-AF99-CAD2D214535D}" dt="2025-10-08T14:15:01.067" v="4251" actId="113"/>
          <ac:spMkLst>
            <pc:docMk/>
            <pc:sldMk cId="2905139269" sldId="268"/>
            <ac:spMk id="12" creationId="{31B1513B-7935-5A1A-1882-AF550D79280E}"/>
          </ac:spMkLst>
        </pc:spChg>
        <pc:spChg chg="add del">
          <ac:chgData name="ludivine denil" userId="5328ca129d6aba90" providerId="LiveId" clId="{3D9EC0D1-812E-4219-AF99-CAD2D214535D}" dt="2025-10-08T14:13:11.411" v="4212" actId="26606"/>
          <ac:spMkLst>
            <pc:docMk/>
            <pc:sldMk cId="2905139269" sldId="268"/>
            <ac:spMk id="13" creationId="{96A35EAA-ED80-4FF1-942C-82B1D483AF60}"/>
          </ac:spMkLst>
        </pc:spChg>
        <pc:spChg chg="add del">
          <ac:chgData name="ludivine denil" userId="5328ca129d6aba90" providerId="LiveId" clId="{3D9EC0D1-812E-4219-AF99-CAD2D214535D}" dt="2025-10-08T14:13:11.411" v="4212" actId="26606"/>
          <ac:spMkLst>
            <pc:docMk/>
            <pc:sldMk cId="2905139269" sldId="268"/>
            <ac:spMk id="15" creationId="{D415F49B-3CBC-46CF-AFB5-988852D0479E}"/>
          </ac:spMkLst>
        </pc:spChg>
        <pc:spChg chg="add del">
          <ac:chgData name="ludivine denil" userId="5328ca129d6aba90" providerId="LiveId" clId="{3D9EC0D1-812E-4219-AF99-CAD2D214535D}" dt="2025-10-08T14:13:11.411" v="4212" actId="26606"/>
          <ac:spMkLst>
            <pc:docMk/>
            <pc:sldMk cId="2905139269" sldId="268"/>
            <ac:spMk id="17" creationId="{4293528E-0CA3-4E56-B7A0-091C0AB0CBF2}"/>
          </ac:spMkLst>
        </pc:spChg>
        <pc:spChg chg="add del">
          <ac:chgData name="ludivine denil" userId="5328ca129d6aba90" providerId="LiveId" clId="{3D9EC0D1-812E-4219-AF99-CAD2D214535D}" dt="2025-10-08T14:13:11.411" v="4212" actId="26606"/>
          <ac:spMkLst>
            <pc:docMk/>
            <pc:sldMk cId="2905139269" sldId="268"/>
            <ac:spMk id="19" creationId="{F778232E-C75B-4B3C-9201-81C0775715EF}"/>
          </ac:spMkLst>
        </pc:spChg>
        <pc:spChg chg="add del">
          <ac:chgData name="ludivine denil" userId="5328ca129d6aba90" providerId="LiveId" clId="{3D9EC0D1-812E-4219-AF99-CAD2D214535D}" dt="2025-10-08T14:13:11.411" v="4212" actId="26606"/>
          <ac:spMkLst>
            <pc:docMk/>
            <pc:sldMk cId="2905139269" sldId="268"/>
            <ac:spMk id="24" creationId="{96A35EAA-ED80-4FF1-942C-82B1D483AF60}"/>
          </ac:spMkLst>
        </pc:spChg>
        <pc:spChg chg="add del">
          <ac:chgData name="ludivine denil" userId="5328ca129d6aba90" providerId="LiveId" clId="{3D9EC0D1-812E-4219-AF99-CAD2D214535D}" dt="2025-10-08T14:13:11.411" v="4212" actId="26606"/>
          <ac:spMkLst>
            <pc:docMk/>
            <pc:sldMk cId="2905139269" sldId="268"/>
            <ac:spMk id="26" creationId="{D415F49B-3CBC-46CF-AFB5-988852D0479E}"/>
          </ac:spMkLst>
        </pc:spChg>
        <pc:spChg chg="add del">
          <ac:chgData name="ludivine denil" userId="5328ca129d6aba90" providerId="LiveId" clId="{3D9EC0D1-812E-4219-AF99-CAD2D214535D}" dt="2025-10-08T14:13:11.411" v="4212" actId="26606"/>
          <ac:spMkLst>
            <pc:docMk/>
            <pc:sldMk cId="2905139269" sldId="268"/>
            <ac:spMk id="28" creationId="{76FB0F23-3B45-4057-92D7-60A175991BCC}"/>
          </ac:spMkLst>
        </pc:spChg>
        <pc:spChg chg="add del">
          <ac:chgData name="ludivine denil" userId="5328ca129d6aba90" providerId="LiveId" clId="{3D9EC0D1-812E-4219-AF99-CAD2D214535D}" dt="2025-10-08T14:13:11.411" v="4212" actId="26606"/>
          <ac:spMkLst>
            <pc:docMk/>
            <pc:sldMk cId="2905139269" sldId="268"/>
            <ac:spMk id="30" creationId="{19953613-5A5A-4383-B8C2-6A202946FB3C}"/>
          </ac:spMkLst>
        </pc:spChg>
        <pc:picChg chg="del">
          <ac:chgData name="ludivine denil" userId="5328ca129d6aba90" providerId="LiveId" clId="{3D9EC0D1-812E-4219-AF99-CAD2D214535D}" dt="2025-10-08T14:12:52.030" v="4205" actId="478"/>
          <ac:picMkLst>
            <pc:docMk/>
            <pc:sldMk cId="2905139269" sldId="268"/>
            <ac:picMk id="6" creationId="{D7F0188A-5676-21C7-8D52-FC1D5D29CA8D}"/>
          </ac:picMkLst>
        </pc:picChg>
        <pc:picChg chg="add mod">
          <ac:chgData name="ludivine denil" userId="5328ca129d6aba90" providerId="LiveId" clId="{3D9EC0D1-812E-4219-AF99-CAD2D214535D}" dt="2025-10-08T14:13:15.796" v="4213" actId="1076"/>
          <ac:picMkLst>
            <pc:docMk/>
            <pc:sldMk cId="2905139269" sldId="268"/>
            <ac:picMk id="8" creationId="{DAC1E067-D2A0-CED3-F790-F61320D4DBD5}"/>
          </ac:picMkLst>
        </pc:picChg>
        <pc:picChg chg="add mod">
          <ac:chgData name="ludivine denil" userId="5328ca129d6aba90" providerId="LiveId" clId="{3D9EC0D1-812E-4219-AF99-CAD2D214535D}" dt="2025-10-08T14:14:00.938" v="4215" actId="1076"/>
          <ac:picMkLst>
            <pc:docMk/>
            <pc:sldMk cId="2905139269" sldId="268"/>
            <ac:picMk id="10" creationId="{D1C93962-4453-4E4F-60EC-D2C47BED0181}"/>
          </ac:picMkLst>
        </pc:picChg>
      </pc:sldChg>
      <pc:sldChg chg="del">
        <pc:chgData name="ludivine denil" userId="5328ca129d6aba90" providerId="LiveId" clId="{3D9EC0D1-812E-4219-AF99-CAD2D214535D}" dt="2025-10-08T14:35:22.775" v="5319" actId="47"/>
        <pc:sldMkLst>
          <pc:docMk/>
          <pc:sldMk cId="1817537759" sldId="269"/>
        </pc:sldMkLst>
      </pc:sldChg>
      <pc:sldChg chg="del">
        <pc:chgData name="ludivine denil" userId="5328ca129d6aba90" providerId="LiveId" clId="{3D9EC0D1-812E-4219-AF99-CAD2D214535D}" dt="2025-10-08T14:40:38.569" v="5517" actId="47"/>
        <pc:sldMkLst>
          <pc:docMk/>
          <pc:sldMk cId="154961757" sldId="270"/>
        </pc:sldMkLst>
      </pc:sldChg>
      <pc:sldChg chg="ord">
        <pc:chgData name="ludivine denil" userId="5328ca129d6aba90" providerId="LiveId" clId="{3D9EC0D1-812E-4219-AF99-CAD2D214535D}" dt="2025-10-08T13:52:08.112" v="3809"/>
        <pc:sldMkLst>
          <pc:docMk/>
          <pc:sldMk cId="254541035" sldId="271"/>
        </pc:sldMkLst>
      </pc:sldChg>
      <pc:sldChg chg="modSp del mod ord">
        <pc:chgData name="ludivine denil" userId="5328ca129d6aba90" providerId="LiveId" clId="{3D9EC0D1-812E-4219-AF99-CAD2D214535D}" dt="2025-10-08T14:33:13.839" v="5264" actId="47"/>
        <pc:sldMkLst>
          <pc:docMk/>
          <pc:sldMk cId="2952906640" sldId="272"/>
        </pc:sldMkLst>
        <pc:spChg chg="mod">
          <ac:chgData name="ludivine denil" userId="5328ca129d6aba90" providerId="LiveId" clId="{3D9EC0D1-812E-4219-AF99-CAD2D214535D}" dt="2025-10-08T13:59:18.673" v="4204" actId="20577"/>
          <ac:spMkLst>
            <pc:docMk/>
            <pc:sldMk cId="2952906640" sldId="272"/>
            <ac:spMk id="2" creationId="{CF15A7D1-4180-0F08-5606-AE358179943E}"/>
          </ac:spMkLst>
        </pc:spChg>
      </pc:sldChg>
      <pc:sldChg chg="del">
        <pc:chgData name="ludivine denil" userId="5328ca129d6aba90" providerId="LiveId" clId="{3D9EC0D1-812E-4219-AF99-CAD2D214535D}" dt="2025-10-08T15:21:06.431" v="6371" actId="47"/>
        <pc:sldMkLst>
          <pc:docMk/>
          <pc:sldMk cId="2007809342" sldId="273"/>
        </pc:sldMkLst>
      </pc:sldChg>
      <pc:sldChg chg="add del ord">
        <pc:chgData name="ludivine denil" userId="5328ca129d6aba90" providerId="LiveId" clId="{3D9EC0D1-812E-4219-AF99-CAD2D214535D}" dt="2025-10-08T15:21:10.970" v="6373"/>
        <pc:sldMkLst>
          <pc:docMk/>
          <pc:sldMk cId="2968323054" sldId="274"/>
        </pc:sldMkLst>
      </pc:sldChg>
      <pc:sldChg chg="ord">
        <pc:chgData name="ludivine denil" userId="5328ca129d6aba90" providerId="LiveId" clId="{3D9EC0D1-812E-4219-AF99-CAD2D214535D}" dt="2025-10-08T15:21:54.310" v="6381"/>
        <pc:sldMkLst>
          <pc:docMk/>
          <pc:sldMk cId="4026288589" sldId="275"/>
        </pc:sldMkLst>
      </pc:sldChg>
      <pc:sldChg chg="modSp mod ord">
        <pc:chgData name="ludivine denil" userId="5328ca129d6aba90" providerId="LiveId" clId="{3D9EC0D1-812E-4219-AF99-CAD2D214535D}" dt="2025-10-09T07:00:55.374" v="6529" actId="947"/>
        <pc:sldMkLst>
          <pc:docMk/>
          <pc:sldMk cId="2275550736" sldId="276"/>
        </pc:sldMkLst>
        <pc:spChg chg="mod">
          <ac:chgData name="ludivine denil" userId="5328ca129d6aba90" providerId="LiveId" clId="{3D9EC0D1-812E-4219-AF99-CAD2D214535D}" dt="2025-10-09T07:00:55.374" v="6529" actId="947"/>
          <ac:spMkLst>
            <pc:docMk/>
            <pc:sldMk cId="2275550736" sldId="276"/>
            <ac:spMk id="6" creationId="{A55094A2-0A0B-A65C-2610-EFFFE3428966}"/>
          </ac:spMkLst>
        </pc:spChg>
      </pc:sldChg>
      <pc:sldChg chg="del">
        <pc:chgData name="ludivine denil" userId="5328ca129d6aba90" providerId="LiveId" clId="{3D9EC0D1-812E-4219-AF99-CAD2D214535D}" dt="2025-10-08T13:27:06.809" v="3798" actId="47"/>
        <pc:sldMkLst>
          <pc:docMk/>
          <pc:sldMk cId="2191291053" sldId="277"/>
        </pc:sldMkLst>
      </pc:sldChg>
      <pc:sldChg chg="modSp mod">
        <pc:chgData name="ludivine denil" userId="5328ca129d6aba90" providerId="LiveId" clId="{3D9EC0D1-812E-4219-AF99-CAD2D214535D}" dt="2025-10-09T06:40:27.717" v="6393" actId="20577"/>
        <pc:sldMkLst>
          <pc:docMk/>
          <pc:sldMk cId="845855696" sldId="279"/>
        </pc:sldMkLst>
        <pc:spChg chg="mod">
          <ac:chgData name="ludivine denil" userId="5328ca129d6aba90" providerId="LiveId" clId="{3D9EC0D1-812E-4219-AF99-CAD2D214535D}" dt="2025-10-09T06:40:27.717" v="6393" actId="20577"/>
          <ac:spMkLst>
            <pc:docMk/>
            <pc:sldMk cId="845855696" sldId="279"/>
            <ac:spMk id="2" creationId="{D31DE88F-DD3D-721D-0085-DEEE6B7BDAA2}"/>
          </ac:spMkLst>
        </pc:spChg>
      </pc:sldChg>
      <pc:sldChg chg="del ord">
        <pc:chgData name="ludivine denil" userId="5328ca129d6aba90" providerId="LiveId" clId="{3D9EC0D1-812E-4219-AF99-CAD2D214535D}" dt="2025-10-08T13:51:48.505" v="3801" actId="47"/>
        <pc:sldMkLst>
          <pc:docMk/>
          <pc:sldMk cId="543084983" sldId="280"/>
        </pc:sldMkLst>
      </pc:sldChg>
      <pc:sldChg chg="modSp mod">
        <pc:chgData name="ludivine denil" userId="5328ca129d6aba90" providerId="LiveId" clId="{3D9EC0D1-812E-4219-AF99-CAD2D214535D}" dt="2025-10-09T09:27:05.323" v="6531" actId="20577"/>
        <pc:sldMkLst>
          <pc:docMk/>
          <pc:sldMk cId="1681487533" sldId="281"/>
        </pc:sldMkLst>
        <pc:spChg chg="mod">
          <ac:chgData name="ludivine denil" userId="5328ca129d6aba90" providerId="LiveId" clId="{3D9EC0D1-812E-4219-AF99-CAD2D214535D}" dt="2025-10-09T09:27:05.323" v="6531" actId="20577"/>
          <ac:spMkLst>
            <pc:docMk/>
            <pc:sldMk cId="1681487533" sldId="281"/>
            <ac:spMk id="3" creationId="{1F0AACAC-1B9D-167D-5905-DC00DD890183}"/>
          </ac:spMkLst>
        </pc:spChg>
      </pc:sldChg>
      <pc:sldChg chg="addSp delSp modSp new mod">
        <pc:chgData name="ludivine denil" userId="5328ca129d6aba90" providerId="LiveId" clId="{3D9EC0D1-812E-4219-AF99-CAD2D214535D}" dt="2025-10-08T12:39:10.425" v="3554" actId="20577"/>
        <pc:sldMkLst>
          <pc:docMk/>
          <pc:sldMk cId="3305220728" sldId="282"/>
        </pc:sldMkLst>
        <pc:spChg chg="mod">
          <ac:chgData name="ludivine denil" userId="5328ca129d6aba90" providerId="LiveId" clId="{3D9EC0D1-812E-4219-AF99-CAD2D214535D}" dt="2025-10-08T06:34:13.135" v="32" actId="20577"/>
          <ac:spMkLst>
            <pc:docMk/>
            <pc:sldMk cId="3305220728" sldId="282"/>
            <ac:spMk id="2" creationId="{8892DBA0-8413-B5DE-9EB8-3B761379F422}"/>
          </ac:spMkLst>
        </pc:spChg>
        <pc:spChg chg="add del mod">
          <ac:chgData name="ludivine denil" userId="5328ca129d6aba90" providerId="LiveId" clId="{3D9EC0D1-812E-4219-AF99-CAD2D214535D}" dt="2025-10-08T12:39:10.425" v="3554" actId="20577"/>
          <ac:spMkLst>
            <pc:docMk/>
            <pc:sldMk cId="3305220728" sldId="282"/>
            <ac:spMk id="3" creationId="{A2AC2419-EC21-1B00-27E6-AB9960F630FB}"/>
          </ac:spMkLst>
        </pc:spChg>
        <pc:spChg chg="add mod">
          <ac:chgData name="ludivine denil" userId="5328ca129d6aba90" providerId="LiveId" clId="{3D9EC0D1-812E-4219-AF99-CAD2D214535D}" dt="2025-10-08T06:34:40.717" v="34"/>
          <ac:spMkLst>
            <pc:docMk/>
            <pc:sldMk cId="3305220728" sldId="282"/>
            <ac:spMk id="4" creationId="{EAFFDD89-C124-86A7-ADC4-224535D91999}"/>
          </ac:spMkLst>
        </pc:spChg>
      </pc:sldChg>
      <pc:sldChg chg="addSp delSp modSp new mod modClrScheme chgLayout">
        <pc:chgData name="ludivine denil" userId="5328ca129d6aba90" providerId="LiveId" clId="{3D9EC0D1-812E-4219-AF99-CAD2D214535D}" dt="2025-10-09T06:35:40.908" v="6382" actId="6549"/>
        <pc:sldMkLst>
          <pc:docMk/>
          <pc:sldMk cId="2159257792" sldId="283"/>
        </pc:sldMkLst>
        <pc:spChg chg="mod ord">
          <ac:chgData name="ludivine denil" userId="5328ca129d6aba90" providerId="LiveId" clId="{3D9EC0D1-812E-4219-AF99-CAD2D214535D}" dt="2025-10-08T06:39:47.387" v="328" actId="700"/>
          <ac:spMkLst>
            <pc:docMk/>
            <pc:sldMk cId="2159257792" sldId="283"/>
            <ac:spMk id="2" creationId="{D9CF34E5-DF8D-F067-AB0F-4363E0D07EEC}"/>
          </ac:spMkLst>
        </pc:spChg>
        <pc:spChg chg="del mod ord">
          <ac:chgData name="ludivine denil" userId="5328ca129d6aba90" providerId="LiveId" clId="{3D9EC0D1-812E-4219-AF99-CAD2D214535D}" dt="2025-10-08T06:38:44.378" v="318" actId="700"/>
          <ac:spMkLst>
            <pc:docMk/>
            <pc:sldMk cId="2159257792" sldId="283"/>
            <ac:spMk id="3" creationId="{E050BF25-85CF-D870-3E7C-3012E8134E42}"/>
          </ac:spMkLst>
        </pc:spChg>
        <pc:spChg chg="add del mod ord">
          <ac:chgData name="ludivine denil" userId="5328ca129d6aba90" providerId="LiveId" clId="{3D9EC0D1-812E-4219-AF99-CAD2D214535D}" dt="2025-10-08T06:38:52.598" v="319"/>
          <ac:spMkLst>
            <pc:docMk/>
            <pc:sldMk cId="2159257792" sldId="283"/>
            <ac:spMk id="4" creationId="{02C4C681-EF9C-A442-2E07-A65B4D2C7090}"/>
          </ac:spMkLst>
        </pc:spChg>
        <pc:spChg chg="add del mod ord">
          <ac:chgData name="ludivine denil" userId="5328ca129d6aba90" providerId="LiveId" clId="{3D9EC0D1-812E-4219-AF99-CAD2D214535D}" dt="2025-10-08T06:39:47.387" v="328" actId="700"/>
          <ac:spMkLst>
            <pc:docMk/>
            <pc:sldMk cId="2159257792" sldId="283"/>
            <ac:spMk id="5" creationId="{E06EE832-024F-4E80-E8AA-920C5C01E228}"/>
          </ac:spMkLst>
        </pc:spChg>
        <pc:spChg chg="add del mod ord">
          <ac:chgData name="ludivine denil" userId="5328ca129d6aba90" providerId="LiveId" clId="{3D9EC0D1-812E-4219-AF99-CAD2D214535D}" dt="2025-10-08T06:39:47.387" v="328" actId="700"/>
          <ac:spMkLst>
            <pc:docMk/>
            <pc:sldMk cId="2159257792" sldId="283"/>
            <ac:spMk id="8" creationId="{22B9437B-605B-9BCE-B6CF-66D6EBFFF50C}"/>
          </ac:spMkLst>
        </pc:spChg>
        <pc:spChg chg="add del mod ord">
          <ac:chgData name="ludivine denil" userId="5328ca129d6aba90" providerId="LiveId" clId="{3D9EC0D1-812E-4219-AF99-CAD2D214535D}" dt="2025-10-08T06:39:55.044" v="329" actId="931"/>
          <ac:spMkLst>
            <pc:docMk/>
            <pc:sldMk cId="2159257792" sldId="283"/>
            <ac:spMk id="11" creationId="{2991F5FE-C60D-C239-ED48-7AC3AD777B07}"/>
          </ac:spMkLst>
        </pc:spChg>
        <pc:spChg chg="add mod ord">
          <ac:chgData name="ludivine denil" userId="5328ca129d6aba90" providerId="LiveId" clId="{3D9EC0D1-812E-4219-AF99-CAD2D214535D}" dt="2025-10-09T06:35:40.908" v="6382" actId="6549"/>
          <ac:spMkLst>
            <pc:docMk/>
            <pc:sldMk cId="2159257792" sldId="283"/>
            <ac:spMk id="12" creationId="{F73F9678-31A9-4912-A522-4BEAA5AABFE7}"/>
          </ac:spMkLst>
        </pc:spChg>
        <pc:spChg chg="add del mod">
          <ac:chgData name="ludivine denil" userId="5328ca129d6aba90" providerId="LiveId" clId="{3D9EC0D1-812E-4219-AF99-CAD2D214535D}" dt="2025-10-08T06:42:43.727" v="393" actId="931"/>
          <ac:spMkLst>
            <pc:docMk/>
            <pc:sldMk cId="2159257792" sldId="283"/>
            <ac:spMk id="16" creationId="{CFB87279-1B47-985C-D627-6EA93DAE1F57}"/>
          </ac:spMkLst>
        </pc:spChg>
        <pc:picChg chg="add del mod">
          <ac:chgData name="ludivine denil" userId="5328ca129d6aba90" providerId="LiveId" clId="{3D9EC0D1-812E-4219-AF99-CAD2D214535D}" dt="2025-10-08T06:39:16.784" v="322" actId="478"/>
          <ac:picMkLst>
            <pc:docMk/>
            <pc:sldMk cId="2159257792" sldId="283"/>
            <ac:picMk id="6" creationId="{20B92276-30A8-9974-61AE-60F02C587B7B}"/>
          </ac:picMkLst>
        </pc:picChg>
        <pc:picChg chg="add mod">
          <ac:chgData name="ludivine denil" userId="5328ca129d6aba90" providerId="LiveId" clId="{3D9EC0D1-812E-4219-AF99-CAD2D214535D}" dt="2025-10-08T06:39:40.683" v="327" actId="931"/>
          <ac:picMkLst>
            <pc:docMk/>
            <pc:sldMk cId="2159257792" sldId="283"/>
            <ac:picMk id="10" creationId="{5220B68C-8CB0-A3A7-5896-A834EB409D39}"/>
          </ac:picMkLst>
        </pc:picChg>
        <pc:picChg chg="add del mod">
          <ac:chgData name="ludivine denil" userId="5328ca129d6aba90" providerId="LiveId" clId="{3D9EC0D1-812E-4219-AF99-CAD2D214535D}" dt="2025-10-08T06:42:19.567" v="392" actId="478"/>
          <ac:picMkLst>
            <pc:docMk/>
            <pc:sldMk cId="2159257792" sldId="283"/>
            <ac:picMk id="14" creationId="{1825589F-0F0F-4E64-C93D-6CED067CE689}"/>
          </ac:picMkLst>
        </pc:picChg>
        <pc:picChg chg="add mod">
          <ac:chgData name="ludivine denil" userId="5328ca129d6aba90" providerId="LiveId" clId="{3D9EC0D1-812E-4219-AF99-CAD2D214535D}" dt="2025-10-08T06:45:17.219" v="545" actId="1076"/>
          <ac:picMkLst>
            <pc:docMk/>
            <pc:sldMk cId="2159257792" sldId="283"/>
            <ac:picMk id="18" creationId="{70E467EA-C606-88FB-0D72-E5987B00AFE7}"/>
          </ac:picMkLst>
        </pc:picChg>
      </pc:sldChg>
      <pc:sldChg chg="addSp delSp modSp new mod modClrScheme chgLayout">
        <pc:chgData name="ludivine denil" userId="5328ca129d6aba90" providerId="LiveId" clId="{3D9EC0D1-812E-4219-AF99-CAD2D214535D}" dt="2025-10-09T06:38:11.467" v="6383" actId="113"/>
        <pc:sldMkLst>
          <pc:docMk/>
          <pc:sldMk cId="2419570063" sldId="284"/>
        </pc:sldMkLst>
        <pc:spChg chg="add mod">
          <ac:chgData name="ludivine denil" userId="5328ca129d6aba90" providerId="LiveId" clId="{3D9EC0D1-812E-4219-AF99-CAD2D214535D}" dt="2025-10-08T07:02:54.832" v="912" actId="20577"/>
          <ac:spMkLst>
            <pc:docMk/>
            <pc:sldMk cId="2419570063" sldId="284"/>
            <ac:spMk id="2" creationId="{3C00F4E3-F961-2FDB-7A22-145848F69F60}"/>
          </ac:spMkLst>
        </pc:spChg>
        <pc:spChg chg="add del mod">
          <ac:chgData name="ludivine denil" userId="5328ca129d6aba90" providerId="LiveId" clId="{3D9EC0D1-812E-4219-AF99-CAD2D214535D}" dt="2025-10-08T07:03:14.782" v="913" actId="3680"/>
          <ac:spMkLst>
            <pc:docMk/>
            <pc:sldMk cId="2419570063" sldId="284"/>
            <ac:spMk id="3" creationId="{99F81A27-1B8B-44B8-6DB4-340DE8CEFD14}"/>
          </ac:spMkLst>
        </pc:spChg>
        <pc:graphicFrameChg chg="add mod ord modGraphic">
          <ac:chgData name="ludivine denil" userId="5328ca129d6aba90" providerId="LiveId" clId="{3D9EC0D1-812E-4219-AF99-CAD2D214535D}" dt="2025-10-09T06:38:11.467" v="6383" actId="113"/>
          <ac:graphicFrameMkLst>
            <pc:docMk/>
            <pc:sldMk cId="2419570063" sldId="284"/>
            <ac:graphicFrameMk id="4" creationId="{EB124132-2564-D437-D47E-A6F3EB8D6A3A}"/>
          </ac:graphicFrameMkLst>
        </pc:graphicFrameChg>
        <pc:picChg chg="add mod">
          <ac:chgData name="ludivine denil" userId="5328ca129d6aba90" providerId="LiveId" clId="{3D9EC0D1-812E-4219-AF99-CAD2D214535D}" dt="2025-10-08T07:12:52.740" v="1624" actId="1076"/>
          <ac:picMkLst>
            <pc:docMk/>
            <pc:sldMk cId="2419570063" sldId="284"/>
            <ac:picMk id="6" creationId="{4FDB9B86-0689-50AD-2FBE-3127DF8B8B6A}"/>
          </ac:picMkLst>
        </pc:picChg>
        <pc:picChg chg="add mod">
          <ac:chgData name="ludivine denil" userId="5328ca129d6aba90" providerId="LiveId" clId="{3D9EC0D1-812E-4219-AF99-CAD2D214535D}" dt="2025-10-08T07:13:35.757" v="1634" actId="1076"/>
          <ac:picMkLst>
            <pc:docMk/>
            <pc:sldMk cId="2419570063" sldId="284"/>
            <ac:picMk id="8" creationId="{9B4AE071-718B-A680-135F-CD33776C996D}"/>
          </ac:picMkLst>
        </pc:picChg>
        <pc:picChg chg="add mod">
          <ac:chgData name="ludivine denil" userId="5328ca129d6aba90" providerId="LiveId" clId="{3D9EC0D1-812E-4219-AF99-CAD2D214535D}" dt="2025-10-08T07:14:26.733" v="1648" actId="1076"/>
          <ac:picMkLst>
            <pc:docMk/>
            <pc:sldMk cId="2419570063" sldId="284"/>
            <ac:picMk id="10" creationId="{1E312D9F-6932-9C21-4525-CBC5B4D9EC57}"/>
          </ac:picMkLst>
        </pc:picChg>
      </pc:sldChg>
      <pc:sldChg chg="delSp modSp add mod ord chgLayout">
        <pc:chgData name="ludivine denil" userId="5328ca129d6aba90" providerId="LiveId" clId="{3D9EC0D1-812E-4219-AF99-CAD2D214535D}" dt="2025-10-08T14:25:34.559" v="4794" actId="20577"/>
        <pc:sldMkLst>
          <pc:docMk/>
          <pc:sldMk cId="2136830577" sldId="285"/>
        </pc:sldMkLst>
        <pc:spChg chg="mod ord">
          <ac:chgData name="ludivine denil" userId="5328ca129d6aba90" providerId="LiveId" clId="{3D9EC0D1-812E-4219-AF99-CAD2D214535D}" dt="2025-10-08T14:24:03.800" v="4776" actId="20577"/>
          <ac:spMkLst>
            <pc:docMk/>
            <pc:sldMk cId="2136830577" sldId="285"/>
            <ac:spMk id="2" creationId="{0D1098BE-5336-6D32-874C-17EB7FCE604B}"/>
          </ac:spMkLst>
        </pc:spChg>
        <pc:spChg chg="mod ord">
          <ac:chgData name="ludivine denil" userId="5328ca129d6aba90" providerId="LiveId" clId="{3D9EC0D1-812E-4219-AF99-CAD2D214535D}" dt="2025-10-08T14:25:34.559" v="4794" actId="20577"/>
          <ac:spMkLst>
            <pc:docMk/>
            <pc:sldMk cId="2136830577" sldId="285"/>
            <ac:spMk id="3" creationId="{E9C8F339-1133-29B7-8BCD-924A3E3072C9}"/>
          </ac:spMkLst>
        </pc:spChg>
        <pc:spChg chg="del">
          <ac:chgData name="ludivine denil" userId="5328ca129d6aba90" providerId="LiveId" clId="{3D9EC0D1-812E-4219-AF99-CAD2D214535D}" dt="2025-10-08T09:45:32.708" v="2967" actId="478"/>
          <ac:spMkLst>
            <pc:docMk/>
            <pc:sldMk cId="2136830577" sldId="285"/>
            <ac:spMk id="5" creationId="{704FC443-2A40-AFA0-9788-7C3F411A84C8}"/>
          </ac:spMkLst>
        </pc:spChg>
        <pc:graphicFrameChg chg="del">
          <ac:chgData name="ludivine denil" userId="5328ca129d6aba90" providerId="LiveId" clId="{3D9EC0D1-812E-4219-AF99-CAD2D214535D}" dt="2025-10-08T09:45:58.507" v="2970" actId="478"/>
          <ac:graphicFrameMkLst>
            <pc:docMk/>
            <pc:sldMk cId="2136830577" sldId="285"/>
            <ac:graphicFrameMk id="11" creationId="{697E7F58-A2FE-5C5F-3E78-196450B9EF67}"/>
          </ac:graphicFrameMkLst>
        </pc:graphicFrameChg>
        <pc:picChg chg="del">
          <ac:chgData name="ludivine denil" userId="5328ca129d6aba90" providerId="LiveId" clId="{3D9EC0D1-812E-4219-AF99-CAD2D214535D}" dt="2025-10-08T09:45:30.278" v="2966" actId="478"/>
          <ac:picMkLst>
            <pc:docMk/>
            <pc:sldMk cId="2136830577" sldId="285"/>
            <ac:picMk id="4" creationId="{6B500EDD-6677-84BD-FE45-E0E74A71D44F}"/>
          </ac:picMkLst>
        </pc:picChg>
      </pc:sldChg>
      <pc:sldChg chg="addSp modSp new mod">
        <pc:chgData name="ludivine denil" userId="5328ca129d6aba90" providerId="LiveId" clId="{3D9EC0D1-812E-4219-AF99-CAD2D214535D}" dt="2025-10-09T06:44:08.639" v="6452" actId="20577"/>
        <pc:sldMkLst>
          <pc:docMk/>
          <pc:sldMk cId="1303015286" sldId="286"/>
        </pc:sldMkLst>
        <pc:spChg chg="mod">
          <ac:chgData name="ludivine denil" userId="5328ca129d6aba90" providerId="LiveId" clId="{3D9EC0D1-812E-4219-AF99-CAD2D214535D}" dt="2025-10-09T06:44:08.639" v="6452" actId="20577"/>
          <ac:spMkLst>
            <pc:docMk/>
            <pc:sldMk cId="1303015286" sldId="286"/>
            <ac:spMk id="2" creationId="{9FB6CE00-73AE-0EFF-93CF-C00A367946C0}"/>
          </ac:spMkLst>
        </pc:spChg>
        <pc:spChg chg="mod">
          <ac:chgData name="ludivine denil" userId="5328ca129d6aba90" providerId="LiveId" clId="{3D9EC0D1-812E-4219-AF99-CAD2D214535D}" dt="2025-10-08T09:43:55.528" v="2924" actId="27636"/>
          <ac:spMkLst>
            <pc:docMk/>
            <pc:sldMk cId="1303015286" sldId="286"/>
            <ac:spMk id="3" creationId="{8844610D-8226-2235-B1A0-FC4B226A947F}"/>
          </ac:spMkLst>
        </pc:spChg>
        <pc:graphicFrameChg chg="add mod modGraphic">
          <ac:chgData name="ludivine denil" userId="5328ca129d6aba90" providerId="LiveId" clId="{3D9EC0D1-812E-4219-AF99-CAD2D214535D}" dt="2025-10-08T09:42:28.782" v="2775" actId="122"/>
          <ac:graphicFrameMkLst>
            <pc:docMk/>
            <pc:sldMk cId="1303015286" sldId="286"/>
            <ac:graphicFrameMk id="4" creationId="{CD6C65B7-3751-8232-0DBD-FC9647A50DC0}"/>
          </ac:graphicFrameMkLst>
        </pc:graphicFrameChg>
      </pc:sldChg>
      <pc:sldChg chg="add del">
        <pc:chgData name="ludivine denil" userId="5328ca129d6aba90" providerId="LiveId" clId="{3D9EC0D1-812E-4219-AF99-CAD2D214535D}" dt="2025-10-08T12:58:48.819" v="3607" actId="47"/>
        <pc:sldMkLst>
          <pc:docMk/>
          <pc:sldMk cId="2127657542" sldId="287"/>
        </pc:sldMkLst>
      </pc:sldChg>
      <pc:sldChg chg="addSp delSp modSp add mod ord">
        <pc:chgData name="ludivine denil" userId="5328ca129d6aba90" providerId="LiveId" clId="{3D9EC0D1-812E-4219-AF99-CAD2D214535D}" dt="2025-10-08T14:25:51.827" v="4798" actId="20577"/>
        <pc:sldMkLst>
          <pc:docMk/>
          <pc:sldMk cId="2723567375" sldId="288"/>
        </pc:sldMkLst>
        <pc:spChg chg="mod">
          <ac:chgData name="ludivine denil" userId="5328ca129d6aba90" providerId="LiveId" clId="{3D9EC0D1-812E-4219-AF99-CAD2D214535D}" dt="2025-10-08T14:25:12.787" v="4785" actId="20577"/>
          <ac:spMkLst>
            <pc:docMk/>
            <pc:sldMk cId="2723567375" sldId="288"/>
            <ac:spMk id="2" creationId="{67C4FEDA-1FA8-0BD8-C2E5-D5C40B7AA485}"/>
          </ac:spMkLst>
        </pc:spChg>
        <pc:spChg chg="mod">
          <ac:chgData name="ludivine denil" userId="5328ca129d6aba90" providerId="LiveId" clId="{3D9EC0D1-812E-4219-AF99-CAD2D214535D}" dt="2025-10-08T14:25:51.827" v="4798" actId="20577"/>
          <ac:spMkLst>
            <pc:docMk/>
            <pc:sldMk cId="2723567375" sldId="288"/>
            <ac:spMk id="3" creationId="{6E0A37D1-0EB4-2147-283A-9A27876B7D1B}"/>
          </ac:spMkLst>
        </pc:spChg>
        <pc:spChg chg="del">
          <ac:chgData name="ludivine denil" userId="5328ca129d6aba90" providerId="LiveId" clId="{3D9EC0D1-812E-4219-AF99-CAD2D214535D}" dt="2025-10-08T09:51:45.621" v="3536" actId="478"/>
          <ac:spMkLst>
            <pc:docMk/>
            <pc:sldMk cId="2723567375" sldId="288"/>
            <ac:spMk id="8" creationId="{76172D9D-7DEB-9A9C-D158-916C2BC73C27}"/>
          </ac:spMkLst>
        </pc:spChg>
        <pc:spChg chg="add mod">
          <ac:chgData name="ludivine denil" userId="5328ca129d6aba90" providerId="LiveId" clId="{3D9EC0D1-812E-4219-AF99-CAD2D214535D}" dt="2025-10-08T12:57:26.876" v="3606" actId="1076"/>
          <ac:spMkLst>
            <pc:docMk/>
            <pc:sldMk cId="2723567375" sldId="288"/>
            <ac:spMk id="8" creationId="{EDC7ABCF-3D9B-7683-65C5-1A81E5FE5093}"/>
          </ac:spMkLst>
        </pc:spChg>
        <pc:picChg chg="add mod">
          <ac:chgData name="ludivine denil" userId="5328ca129d6aba90" providerId="LiveId" clId="{3D9EC0D1-812E-4219-AF99-CAD2D214535D}" dt="2025-10-08T12:54:50.094" v="3596" actId="14100"/>
          <ac:picMkLst>
            <pc:docMk/>
            <pc:sldMk cId="2723567375" sldId="288"/>
            <ac:picMk id="5" creationId="{803BF22E-2A68-9182-81EA-B9413D1B3DF4}"/>
          </ac:picMkLst>
        </pc:picChg>
        <pc:picChg chg="add mod">
          <ac:chgData name="ludivine denil" userId="5328ca129d6aba90" providerId="LiveId" clId="{3D9EC0D1-812E-4219-AF99-CAD2D214535D}" dt="2025-10-08T12:54:57.434" v="3597" actId="1076"/>
          <ac:picMkLst>
            <pc:docMk/>
            <pc:sldMk cId="2723567375" sldId="288"/>
            <ac:picMk id="7" creationId="{649E1FB9-7DC2-8509-65DC-CD6DFCA71BF2}"/>
          </ac:picMkLst>
        </pc:picChg>
      </pc:sldChg>
      <pc:sldChg chg="addSp delSp modSp add mod ord">
        <pc:chgData name="ludivine denil" userId="5328ca129d6aba90" providerId="LiveId" clId="{3D9EC0D1-812E-4219-AF99-CAD2D214535D}" dt="2025-10-09T09:27:30.048" v="6534" actId="20577"/>
        <pc:sldMkLst>
          <pc:docMk/>
          <pc:sldMk cId="328758702" sldId="289"/>
        </pc:sldMkLst>
        <pc:spChg chg="mod">
          <ac:chgData name="ludivine denil" userId="5328ca129d6aba90" providerId="LiveId" clId="{3D9EC0D1-812E-4219-AF99-CAD2D214535D}" dt="2025-10-08T14:25:25.407" v="4786" actId="20577"/>
          <ac:spMkLst>
            <pc:docMk/>
            <pc:sldMk cId="328758702" sldId="289"/>
            <ac:spMk id="2" creationId="{D399EBFE-D616-2E6C-033E-1305A3CA9AB9}"/>
          </ac:spMkLst>
        </pc:spChg>
        <pc:spChg chg="mod">
          <ac:chgData name="ludivine denil" userId="5328ca129d6aba90" providerId="LiveId" clId="{3D9EC0D1-812E-4219-AF99-CAD2D214535D}" dt="2025-10-08T14:25:29.518" v="4790" actId="20577"/>
          <ac:spMkLst>
            <pc:docMk/>
            <pc:sldMk cId="328758702" sldId="289"/>
            <ac:spMk id="3" creationId="{79F5144E-54A0-EBF9-2789-728AD4854DDB}"/>
          </ac:spMkLst>
        </pc:spChg>
        <pc:spChg chg="del">
          <ac:chgData name="ludivine denil" userId="5328ca129d6aba90" providerId="LiveId" clId="{3D9EC0D1-812E-4219-AF99-CAD2D214535D}" dt="2025-10-08T13:23:00.457" v="3768" actId="478"/>
          <ac:spMkLst>
            <pc:docMk/>
            <pc:sldMk cId="328758702" sldId="289"/>
            <ac:spMk id="8" creationId="{95D8FB15-EC45-916C-1F97-E911E820D0AC}"/>
          </ac:spMkLst>
        </pc:spChg>
        <pc:graphicFrameChg chg="add mod modGraphic">
          <ac:chgData name="ludivine denil" userId="5328ca129d6aba90" providerId="LiveId" clId="{3D9EC0D1-812E-4219-AF99-CAD2D214535D}" dt="2025-10-09T09:27:30.048" v="6534" actId="20577"/>
          <ac:graphicFrameMkLst>
            <pc:docMk/>
            <pc:sldMk cId="328758702" sldId="289"/>
            <ac:graphicFrameMk id="4" creationId="{30A9AB0F-23DD-379F-5921-F7458EA852A4}"/>
          </ac:graphicFrameMkLst>
        </pc:graphicFrameChg>
        <pc:picChg chg="add del mod">
          <ac:chgData name="ludivine denil" userId="5328ca129d6aba90" providerId="LiveId" clId="{3D9EC0D1-812E-4219-AF99-CAD2D214535D}" dt="2025-10-08T13:17:25.050" v="3736" actId="478"/>
          <ac:picMkLst>
            <pc:docMk/>
            <pc:sldMk cId="328758702" sldId="289"/>
            <ac:picMk id="6" creationId="{B0EA867A-4CD9-EACA-32E5-5982468C6FC1}"/>
          </ac:picMkLst>
        </pc:picChg>
        <pc:picChg chg="add mod">
          <ac:chgData name="ludivine denil" userId="5328ca129d6aba90" providerId="LiveId" clId="{3D9EC0D1-812E-4219-AF99-CAD2D214535D}" dt="2025-10-08T13:20:53.201" v="3744" actId="1076"/>
          <ac:picMkLst>
            <pc:docMk/>
            <pc:sldMk cId="328758702" sldId="289"/>
            <ac:picMk id="9" creationId="{39DEAFC2-211E-6061-455D-48AD90E3C94F}"/>
          </ac:picMkLst>
        </pc:picChg>
        <pc:picChg chg="add mod">
          <ac:chgData name="ludivine denil" userId="5328ca129d6aba90" providerId="LiveId" clId="{3D9EC0D1-812E-4219-AF99-CAD2D214535D}" dt="2025-10-08T13:22:03.766" v="3753" actId="1076"/>
          <ac:picMkLst>
            <pc:docMk/>
            <pc:sldMk cId="328758702" sldId="289"/>
            <ac:picMk id="11" creationId="{F9583BA6-470B-2B4A-F4C6-8E79C7C8EA51}"/>
          </ac:picMkLst>
        </pc:picChg>
      </pc:sldChg>
      <pc:sldChg chg="addSp modSp add mod ord">
        <pc:chgData name="ludivine denil" userId="5328ca129d6aba90" providerId="LiveId" clId="{3D9EC0D1-812E-4219-AF99-CAD2D214535D}" dt="2025-10-08T14:26:10.664" v="4802" actId="20577"/>
        <pc:sldMkLst>
          <pc:docMk/>
          <pc:sldMk cId="99820982" sldId="290"/>
        </pc:sldMkLst>
        <pc:spChg chg="mod">
          <ac:chgData name="ludivine denil" userId="5328ca129d6aba90" providerId="LiveId" clId="{3D9EC0D1-812E-4219-AF99-CAD2D214535D}" dt="2025-10-08T14:26:10.664" v="4802" actId="20577"/>
          <ac:spMkLst>
            <pc:docMk/>
            <pc:sldMk cId="99820982" sldId="290"/>
            <ac:spMk id="3" creationId="{60807060-9890-6210-FD31-91773C72AADE}"/>
          </ac:spMkLst>
        </pc:spChg>
        <pc:graphicFrameChg chg="modGraphic">
          <ac:chgData name="ludivine denil" userId="5328ca129d6aba90" providerId="LiveId" clId="{3D9EC0D1-812E-4219-AF99-CAD2D214535D}" dt="2025-10-08T13:26:11.385" v="3797" actId="20577"/>
          <ac:graphicFrameMkLst>
            <pc:docMk/>
            <pc:sldMk cId="99820982" sldId="290"/>
            <ac:graphicFrameMk id="4" creationId="{6E2833BB-696B-9F3D-6A73-30453B450629}"/>
          </ac:graphicFrameMkLst>
        </pc:graphicFrameChg>
        <pc:cxnChg chg="add mod">
          <ac:chgData name="ludivine denil" userId="5328ca129d6aba90" providerId="LiveId" clId="{3D9EC0D1-812E-4219-AF99-CAD2D214535D}" dt="2025-10-08T13:24:17.747" v="3777" actId="14100"/>
          <ac:cxnSpMkLst>
            <pc:docMk/>
            <pc:sldMk cId="99820982" sldId="290"/>
            <ac:cxnSpMk id="6" creationId="{FEC148C0-085D-8FFB-3491-2F9541A03949}"/>
          </ac:cxnSpMkLst>
        </pc:cxnChg>
        <pc:cxnChg chg="add">
          <ac:chgData name="ludivine denil" userId="5328ca129d6aba90" providerId="LiveId" clId="{3D9EC0D1-812E-4219-AF99-CAD2D214535D}" dt="2025-10-08T13:24:26.791" v="3778" actId="11529"/>
          <ac:cxnSpMkLst>
            <pc:docMk/>
            <pc:sldMk cId="99820982" sldId="290"/>
            <ac:cxnSpMk id="10" creationId="{7FEC1CC6-6326-3044-F97C-3302C761E10F}"/>
          </ac:cxnSpMkLst>
        </pc:cxnChg>
      </pc:sldChg>
      <pc:sldChg chg="add del">
        <pc:chgData name="ludivine denil" userId="5328ca129d6aba90" providerId="LiveId" clId="{3D9EC0D1-812E-4219-AF99-CAD2D214535D}" dt="2025-10-08T13:57:01.471" v="4159" actId="47"/>
        <pc:sldMkLst>
          <pc:docMk/>
          <pc:sldMk cId="2000611846" sldId="291"/>
        </pc:sldMkLst>
      </pc:sldChg>
      <pc:sldChg chg="addSp delSp modSp new del mod">
        <pc:chgData name="ludivine denil" userId="5328ca129d6aba90" providerId="LiveId" clId="{3D9EC0D1-812E-4219-AF99-CAD2D214535D}" dt="2025-10-09T06:51:30.336" v="6473" actId="47"/>
        <pc:sldMkLst>
          <pc:docMk/>
          <pc:sldMk cId="189530054" sldId="292"/>
        </pc:sldMkLst>
        <pc:spChg chg="mod">
          <ac:chgData name="ludivine denil" userId="5328ca129d6aba90" providerId="LiveId" clId="{3D9EC0D1-812E-4219-AF99-CAD2D214535D}" dt="2025-10-08T13:54:46.521" v="3967" actId="20577"/>
          <ac:spMkLst>
            <pc:docMk/>
            <pc:sldMk cId="189530054" sldId="292"/>
            <ac:spMk id="2" creationId="{9E63CC67-3425-21B8-7959-8AC7A1D334FD}"/>
          </ac:spMkLst>
        </pc:spChg>
        <pc:spChg chg="mod">
          <ac:chgData name="ludivine denil" userId="5328ca129d6aba90" providerId="LiveId" clId="{3D9EC0D1-812E-4219-AF99-CAD2D214535D}" dt="2025-10-09T06:48:08.811" v="6464" actId="20577"/>
          <ac:spMkLst>
            <pc:docMk/>
            <pc:sldMk cId="189530054" sldId="292"/>
            <ac:spMk id="3" creationId="{F463EFCD-0C18-07CD-9C2B-F4226136338A}"/>
          </ac:spMkLst>
        </pc:spChg>
        <pc:picChg chg="add mod">
          <ac:chgData name="ludivine denil" userId="5328ca129d6aba90" providerId="LiveId" clId="{3D9EC0D1-812E-4219-AF99-CAD2D214535D}" dt="2025-10-08T13:55:22.786" v="3990" actId="1076"/>
          <ac:picMkLst>
            <pc:docMk/>
            <pc:sldMk cId="189530054" sldId="292"/>
            <ac:picMk id="4" creationId="{14A9FCBE-0A65-D44F-90D2-8310640E5339}"/>
          </ac:picMkLst>
        </pc:picChg>
        <pc:picChg chg="add del mod">
          <ac:chgData name="ludivine denil" userId="5328ca129d6aba90" providerId="LiveId" clId="{3D9EC0D1-812E-4219-AF99-CAD2D214535D}" dt="2025-10-09T06:46:58.900" v="6457" actId="478"/>
          <ac:picMkLst>
            <pc:docMk/>
            <pc:sldMk cId="189530054" sldId="292"/>
            <ac:picMk id="6" creationId="{D950BC02-75E8-D6B6-DDFD-8DBC80A88C73}"/>
          </ac:picMkLst>
        </pc:picChg>
        <pc:picChg chg="add del mod">
          <ac:chgData name="ludivine denil" userId="5328ca129d6aba90" providerId="LiveId" clId="{3D9EC0D1-812E-4219-AF99-CAD2D214535D}" dt="2025-10-09T06:48:01.292" v="6463" actId="478"/>
          <ac:picMkLst>
            <pc:docMk/>
            <pc:sldMk cId="189530054" sldId="292"/>
            <ac:picMk id="8" creationId="{34D89070-C952-6A42-6F6A-422BBF56F205}"/>
          </ac:picMkLst>
        </pc:picChg>
      </pc:sldChg>
      <pc:sldChg chg="modSp new mod">
        <pc:chgData name="ludivine denil" userId="5328ca129d6aba90" providerId="LiveId" clId="{3D9EC0D1-812E-4219-AF99-CAD2D214535D}" dt="2025-10-09T06:56:06.366" v="6509" actId="255"/>
        <pc:sldMkLst>
          <pc:docMk/>
          <pc:sldMk cId="4229560456" sldId="293"/>
        </pc:sldMkLst>
        <pc:spChg chg="mod">
          <ac:chgData name="ludivine denil" userId="5328ca129d6aba90" providerId="LiveId" clId="{3D9EC0D1-812E-4219-AF99-CAD2D214535D}" dt="2025-10-08T14:16:25.743" v="4301" actId="20577"/>
          <ac:spMkLst>
            <pc:docMk/>
            <pc:sldMk cId="4229560456" sldId="293"/>
            <ac:spMk id="2" creationId="{9C101689-69DB-A91C-CCA4-44E211B18F2A}"/>
          </ac:spMkLst>
        </pc:spChg>
        <pc:spChg chg="mod">
          <ac:chgData name="ludivine denil" userId="5328ca129d6aba90" providerId="LiveId" clId="{3D9EC0D1-812E-4219-AF99-CAD2D214535D}" dt="2025-10-09T06:56:06.366" v="6509" actId="255"/>
          <ac:spMkLst>
            <pc:docMk/>
            <pc:sldMk cId="4229560456" sldId="293"/>
            <ac:spMk id="3" creationId="{025B88FC-B760-7CE5-BFD3-2CC1BBE4C19A}"/>
          </ac:spMkLst>
        </pc:spChg>
      </pc:sldChg>
      <pc:sldChg chg="modSp new mod ord">
        <pc:chgData name="ludivine denil" userId="5328ca129d6aba90" providerId="LiveId" clId="{3D9EC0D1-812E-4219-AF99-CAD2D214535D}" dt="2025-10-08T14:29:28.745" v="5040" actId="20577"/>
        <pc:sldMkLst>
          <pc:docMk/>
          <pc:sldMk cId="604638233" sldId="294"/>
        </pc:sldMkLst>
        <pc:spChg chg="mod">
          <ac:chgData name="ludivine denil" userId="5328ca129d6aba90" providerId="LiveId" clId="{3D9EC0D1-812E-4219-AF99-CAD2D214535D}" dt="2025-10-08T14:26:26.106" v="4814" actId="20577"/>
          <ac:spMkLst>
            <pc:docMk/>
            <pc:sldMk cId="604638233" sldId="294"/>
            <ac:spMk id="2" creationId="{5C6CAD38-D214-319E-0BC2-2C1588535EB2}"/>
          </ac:spMkLst>
        </pc:spChg>
        <pc:spChg chg="mod">
          <ac:chgData name="ludivine denil" userId="5328ca129d6aba90" providerId="LiveId" clId="{3D9EC0D1-812E-4219-AF99-CAD2D214535D}" dt="2025-10-08T14:29:28.745" v="5040" actId="20577"/>
          <ac:spMkLst>
            <pc:docMk/>
            <pc:sldMk cId="604638233" sldId="294"/>
            <ac:spMk id="3" creationId="{D8D4BE97-7D2D-8663-6933-B1C915D27B26}"/>
          </ac:spMkLst>
        </pc:spChg>
      </pc:sldChg>
      <pc:sldChg chg="addSp modSp add mod">
        <pc:chgData name="ludivine denil" userId="5328ca129d6aba90" providerId="LiveId" clId="{3D9EC0D1-812E-4219-AF99-CAD2D214535D}" dt="2025-10-08T14:33:07.672" v="5263" actId="14100"/>
        <pc:sldMkLst>
          <pc:docMk/>
          <pc:sldMk cId="3467990542" sldId="295"/>
        </pc:sldMkLst>
        <pc:spChg chg="mod">
          <ac:chgData name="ludivine denil" userId="5328ca129d6aba90" providerId="LiveId" clId="{3D9EC0D1-812E-4219-AF99-CAD2D214535D}" dt="2025-10-08T14:33:00.383" v="5261" actId="20577"/>
          <ac:spMkLst>
            <pc:docMk/>
            <pc:sldMk cId="3467990542" sldId="295"/>
            <ac:spMk id="3" creationId="{703B7BB5-755E-1114-00CB-F4474298E1DD}"/>
          </ac:spMkLst>
        </pc:spChg>
        <pc:picChg chg="add mod">
          <ac:chgData name="ludivine denil" userId="5328ca129d6aba90" providerId="LiveId" clId="{3D9EC0D1-812E-4219-AF99-CAD2D214535D}" dt="2025-10-08T14:33:07.672" v="5263" actId="14100"/>
          <ac:picMkLst>
            <pc:docMk/>
            <pc:sldMk cId="3467990542" sldId="295"/>
            <ac:picMk id="5" creationId="{8E3B9C0B-7389-B804-AACD-75713C8A37F6}"/>
          </ac:picMkLst>
        </pc:picChg>
      </pc:sldChg>
      <pc:sldChg chg="modSp new mod ord">
        <pc:chgData name="ludivine denil" userId="5328ca129d6aba90" providerId="LiveId" clId="{3D9EC0D1-812E-4219-AF99-CAD2D214535D}" dt="2025-10-09T06:59:05.186" v="6510" actId="114"/>
        <pc:sldMkLst>
          <pc:docMk/>
          <pc:sldMk cId="2151917220" sldId="296"/>
        </pc:sldMkLst>
        <pc:spChg chg="mod">
          <ac:chgData name="ludivine denil" userId="5328ca129d6aba90" providerId="LiveId" clId="{3D9EC0D1-812E-4219-AF99-CAD2D214535D}" dt="2025-10-08T14:36:30.914" v="5325" actId="20577"/>
          <ac:spMkLst>
            <pc:docMk/>
            <pc:sldMk cId="2151917220" sldId="296"/>
            <ac:spMk id="2" creationId="{520AEC52-7B43-E750-9A8A-23CF1B8CF5BB}"/>
          </ac:spMkLst>
        </pc:spChg>
        <pc:spChg chg="mod">
          <ac:chgData name="ludivine denil" userId="5328ca129d6aba90" providerId="LiveId" clId="{3D9EC0D1-812E-4219-AF99-CAD2D214535D}" dt="2025-10-09T06:59:05.186" v="6510" actId="114"/>
          <ac:spMkLst>
            <pc:docMk/>
            <pc:sldMk cId="2151917220" sldId="296"/>
            <ac:spMk id="3" creationId="{ABB7140B-DD51-558C-56F6-9B6C7AC58AAE}"/>
          </ac:spMkLst>
        </pc:spChg>
      </pc:sldChg>
      <pc:sldChg chg="modSp add mod">
        <pc:chgData name="ludivine denil" userId="5328ca129d6aba90" providerId="LiveId" clId="{3D9EC0D1-812E-4219-AF99-CAD2D214535D}" dt="2025-10-08T15:06:03.439" v="6351" actId="20577"/>
        <pc:sldMkLst>
          <pc:docMk/>
          <pc:sldMk cId="491977651" sldId="297"/>
        </pc:sldMkLst>
        <pc:spChg chg="mod">
          <ac:chgData name="ludivine denil" userId="5328ca129d6aba90" providerId="LiveId" clId="{3D9EC0D1-812E-4219-AF99-CAD2D214535D}" dt="2025-10-08T15:06:03.439" v="6351" actId="20577"/>
          <ac:spMkLst>
            <pc:docMk/>
            <pc:sldMk cId="491977651" sldId="297"/>
            <ac:spMk id="3" creationId="{13BAAA43-C1C6-EE0F-6E24-5D2EE51849D2}"/>
          </ac:spMkLst>
        </pc:spChg>
      </pc:sldChg>
      <pc:sldChg chg="addSp delSp modSp new mod ord setBg modClrScheme chgLayout">
        <pc:chgData name="ludivine denil" userId="5328ca129d6aba90" providerId="LiveId" clId="{3D9EC0D1-812E-4219-AF99-CAD2D214535D}" dt="2025-10-08T15:21:14.825" v="6375"/>
        <pc:sldMkLst>
          <pc:docMk/>
          <pc:sldMk cId="3137643732" sldId="298"/>
        </pc:sldMkLst>
        <pc:spChg chg="mod ord">
          <ac:chgData name="ludivine denil" userId="5328ca129d6aba90" providerId="LiveId" clId="{3D9EC0D1-812E-4219-AF99-CAD2D214535D}" dt="2025-10-08T15:00:52.867" v="6247" actId="20577"/>
          <ac:spMkLst>
            <pc:docMk/>
            <pc:sldMk cId="3137643732" sldId="298"/>
            <ac:spMk id="2" creationId="{B72E4435-D4AC-91C2-1C79-A5158E34AEBB}"/>
          </ac:spMkLst>
        </pc:spChg>
        <pc:spChg chg="del mod ord">
          <ac:chgData name="ludivine denil" userId="5328ca129d6aba90" providerId="LiveId" clId="{3D9EC0D1-812E-4219-AF99-CAD2D214535D}" dt="2025-10-08T14:58:43.207" v="6078" actId="700"/>
          <ac:spMkLst>
            <pc:docMk/>
            <pc:sldMk cId="3137643732" sldId="298"/>
            <ac:spMk id="3" creationId="{232CBE8D-EA0F-F56D-D4C7-F5B5DEE923D8}"/>
          </ac:spMkLst>
        </pc:spChg>
        <pc:spChg chg="add mod ord">
          <ac:chgData name="ludivine denil" userId="5328ca129d6aba90" providerId="LiveId" clId="{3D9EC0D1-812E-4219-AF99-CAD2D214535D}" dt="2025-10-08T15:06:10.675" v="6366" actId="20577"/>
          <ac:spMkLst>
            <pc:docMk/>
            <pc:sldMk cId="3137643732" sldId="298"/>
            <ac:spMk id="4" creationId="{685E4F50-E3E2-6A84-4E73-2FD63449E49B}"/>
          </ac:spMkLst>
        </pc:spChg>
        <pc:spChg chg="add">
          <ac:chgData name="ludivine denil" userId="5328ca129d6aba90" providerId="LiveId" clId="{3D9EC0D1-812E-4219-AF99-CAD2D214535D}" dt="2025-10-08T15:01:24.743" v="6249"/>
          <ac:spMkLst>
            <pc:docMk/>
            <pc:sldMk cId="3137643732" sldId="298"/>
            <ac:spMk id="7" creationId="{C9C5F811-6E1D-7293-F427-C9B75698B802}"/>
          </ac:spMkLst>
        </pc:spChg>
        <pc:spChg chg="add">
          <ac:chgData name="ludivine denil" userId="5328ca129d6aba90" providerId="LiveId" clId="{3D9EC0D1-812E-4219-AF99-CAD2D214535D}" dt="2025-10-08T15:01:28.457" v="6250"/>
          <ac:spMkLst>
            <pc:docMk/>
            <pc:sldMk cId="3137643732" sldId="298"/>
            <ac:spMk id="8" creationId="{83DA6228-F351-8592-472E-8DB8442CE339}"/>
          </ac:spMkLst>
        </pc:spChg>
        <pc:spChg chg="add">
          <ac:chgData name="ludivine denil" userId="5328ca129d6aba90" providerId="LiveId" clId="{3D9EC0D1-812E-4219-AF99-CAD2D214535D}" dt="2025-10-08T15:01:45.716" v="6251"/>
          <ac:spMkLst>
            <pc:docMk/>
            <pc:sldMk cId="3137643732" sldId="298"/>
            <ac:spMk id="9" creationId="{1962C866-0625-F271-6BEA-8803ABBFE96C}"/>
          </ac:spMkLst>
        </pc:spChg>
        <pc:spChg chg="add">
          <ac:chgData name="ludivine denil" userId="5328ca129d6aba90" providerId="LiveId" clId="{3D9EC0D1-812E-4219-AF99-CAD2D214535D}" dt="2025-10-08T14:59:00.577" v="6081" actId="26606"/>
          <ac:spMkLst>
            <pc:docMk/>
            <pc:sldMk cId="3137643732" sldId="298"/>
            <ac:spMk id="11" creationId="{421117CB-D197-45F3-B441-4AC4D215E71B}"/>
          </ac:spMkLst>
        </pc:spChg>
        <pc:spChg chg="add">
          <ac:chgData name="ludivine denil" userId="5328ca129d6aba90" providerId="LiveId" clId="{3D9EC0D1-812E-4219-AF99-CAD2D214535D}" dt="2025-10-08T14:59:00.577" v="6081" actId="26606"/>
          <ac:spMkLst>
            <pc:docMk/>
            <pc:sldMk cId="3137643732" sldId="298"/>
            <ac:spMk id="13" creationId="{05B2B39F-11F7-47FD-8D3C-5BC814285F4A}"/>
          </ac:spMkLst>
        </pc:spChg>
        <pc:spChg chg="add">
          <ac:chgData name="ludivine denil" userId="5328ca129d6aba90" providerId="LiveId" clId="{3D9EC0D1-812E-4219-AF99-CAD2D214535D}" dt="2025-10-08T14:59:00.577" v="6081" actId="26606"/>
          <ac:spMkLst>
            <pc:docMk/>
            <pc:sldMk cId="3137643732" sldId="298"/>
            <ac:spMk id="15" creationId="{FB69A980-D397-4383-991D-6DC2FB1C3CC6}"/>
          </ac:spMkLst>
        </pc:spChg>
        <pc:picChg chg="add mod">
          <ac:chgData name="ludivine denil" userId="5328ca129d6aba90" providerId="LiveId" clId="{3D9EC0D1-812E-4219-AF99-CAD2D214535D}" dt="2025-10-08T14:59:00.577" v="6081" actId="26606"/>
          <ac:picMkLst>
            <pc:docMk/>
            <pc:sldMk cId="3137643732" sldId="298"/>
            <ac:picMk id="6" creationId="{636D8A42-0E37-0E27-B03A-73949D0ADEE0}"/>
          </ac:picMkLst>
        </pc:picChg>
      </pc:sldChg>
      <pc:sldChg chg="addSp delSp modSp add mod">
        <pc:chgData name="ludivine denil" userId="5328ca129d6aba90" providerId="LiveId" clId="{3D9EC0D1-812E-4219-AF99-CAD2D214535D}" dt="2025-10-09T06:50:51.024" v="6472" actId="1076"/>
        <pc:sldMkLst>
          <pc:docMk/>
          <pc:sldMk cId="1335257218" sldId="299"/>
        </pc:sldMkLst>
        <pc:picChg chg="del">
          <ac:chgData name="ludivine denil" userId="5328ca129d6aba90" providerId="LiveId" clId="{3D9EC0D1-812E-4219-AF99-CAD2D214535D}" dt="2025-10-09T06:49:53.348" v="6466" actId="478"/>
          <ac:picMkLst>
            <pc:docMk/>
            <pc:sldMk cId="1335257218" sldId="299"/>
            <ac:picMk id="4" creationId="{0C54F5AC-DCB2-BE9E-8710-BCA42348BDF4}"/>
          </ac:picMkLst>
        </pc:picChg>
        <pc:picChg chg="add mod">
          <ac:chgData name="ludivine denil" userId="5328ca129d6aba90" providerId="LiveId" clId="{3D9EC0D1-812E-4219-AF99-CAD2D214535D}" dt="2025-10-09T06:50:51.024" v="6472" actId="1076"/>
          <ac:picMkLst>
            <pc:docMk/>
            <pc:sldMk cId="1335257218" sldId="299"/>
            <ac:picMk id="6" creationId="{ABC6DCB3-529C-7928-32BE-BF26C36F9745}"/>
          </ac:picMkLst>
        </pc:picChg>
        <pc:picChg chg="add mod">
          <ac:chgData name="ludivine denil" userId="5328ca129d6aba90" providerId="LiveId" clId="{3D9EC0D1-812E-4219-AF99-CAD2D214535D}" dt="2025-10-09T06:50:39.026" v="6471" actId="14100"/>
          <ac:picMkLst>
            <pc:docMk/>
            <pc:sldMk cId="1335257218" sldId="299"/>
            <ac:picMk id="8" creationId="{6D65EACD-72A0-BEAC-9894-7170FDC527D5}"/>
          </ac:picMkLst>
        </pc:picChg>
      </pc:sldChg>
      <pc:sldChg chg="new del">
        <pc:chgData name="ludivine denil" userId="5328ca129d6aba90" providerId="LiveId" clId="{3D9EC0D1-812E-4219-AF99-CAD2D214535D}" dt="2025-10-08T15:20:51.312" v="6368" actId="47"/>
        <pc:sldMkLst>
          <pc:docMk/>
          <pc:sldMk cId="3743998914" sldId="2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1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7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4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6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4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0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5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7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5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2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nt-ori2.crihan.fr/unspf/2009_Strasbourg_Pigault_ForcesIntermoleculaires/co/10_Contenu_FI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ct.jussieu.fr/pagesperso/fuster/1C001/forces-inter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versity.org/wiki/ADN,_une_mol%C3%A9cule_universelle_et_variable/La_structure_universelle_de_la_mol%C3%A9cule_d%27ADN#/media/Fichier:Structure_ADN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ct.jussieu.fr/pagesperso/fuster/1C001/forces-inter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lct.jussieu.fr/pagesperso/fuster/1C001/forces-inter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2B4CD28-604D-4D9D-89A8-12FAC7245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31249BC7-750E-3FCB-3656-21C61FFC4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05" b="465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9AD5DBC-DEC2-48AB-A2B9-164512BE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7424">
            <a:off x="496546" y="475905"/>
            <a:ext cx="5522001" cy="2792916"/>
          </a:xfrm>
          <a:custGeom>
            <a:avLst/>
            <a:gdLst>
              <a:gd name="connsiteX0" fmla="*/ 891379 w 4662985"/>
              <a:gd name="connsiteY0" fmla="*/ 1591181 h 1931508"/>
              <a:gd name="connsiteX1" fmla="*/ 126235 w 4662985"/>
              <a:gd name="connsiteY1" fmla="*/ 1242280 h 1931508"/>
              <a:gd name="connsiteX2" fmla="*/ 8887 w 4662985"/>
              <a:gd name="connsiteY2" fmla="*/ 549241 h 1931508"/>
              <a:gd name="connsiteX3" fmla="*/ 481994 w 4662985"/>
              <a:gd name="connsiteY3" fmla="*/ 38891 h 1931508"/>
              <a:gd name="connsiteX4" fmla="*/ 4176837 w 4662985"/>
              <a:gd name="connsiteY4" fmla="*/ 108043 h 1931508"/>
              <a:gd name="connsiteX5" fmla="*/ 4661945 w 4662985"/>
              <a:gd name="connsiteY5" fmla="*/ 598104 h 1931508"/>
              <a:gd name="connsiteX6" fmla="*/ 4354479 w 4662985"/>
              <a:gd name="connsiteY6" fmla="*/ 1472118 h 1931508"/>
              <a:gd name="connsiteX7" fmla="*/ 1274188 w 4662985"/>
              <a:gd name="connsiteY7" fmla="*/ 1591276 h 1931508"/>
              <a:gd name="connsiteX8" fmla="*/ 896713 w 4662985"/>
              <a:gd name="connsiteY8" fmla="*/ 1931509 h 1931508"/>
              <a:gd name="connsiteX9" fmla="*/ 891379 w 4662985"/>
              <a:gd name="connsiteY9" fmla="*/ 1591181 h 1931508"/>
              <a:gd name="connsiteX0" fmla="*/ 891157 w 4662763"/>
              <a:gd name="connsiteY0" fmla="*/ 1591181 h 1931509"/>
              <a:gd name="connsiteX1" fmla="*/ 215888 w 4662763"/>
              <a:gd name="connsiteY1" fmla="*/ 1252973 h 1931509"/>
              <a:gd name="connsiteX2" fmla="*/ 8665 w 4662763"/>
              <a:gd name="connsiteY2" fmla="*/ 549241 h 1931509"/>
              <a:gd name="connsiteX3" fmla="*/ 481772 w 4662763"/>
              <a:gd name="connsiteY3" fmla="*/ 38891 h 1931509"/>
              <a:gd name="connsiteX4" fmla="*/ 4176615 w 4662763"/>
              <a:gd name="connsiteY4" fmla="*/ 108043 h 1931509"/>
              <a:gd name="connsiteX5" fmla="*/ 4661723 w 4662763"/>
              <a:gd name="connsiteY5" fmla="*/ 598104 h 1931509"/>
              <a:gd name="connsiteX6" fmla="*/ 4354257 w 4662763"/>
              <a:gd name="connsiteY6" fmla="*/ 1472118 h 1931509"/>
              <a:gd name="connsiteX7" fmla="*/ 1273966 w 4662763"/>
              <a:gd name="connsiteY7" fmla="*/ 1591276 h 1931509"/>
              <a:gd name="connsiteX8" fmla="*/ 896491 w 4662763"/>
              <a:gd name="connsiteY8" fmla="*/ 1931509 h 1931509"/>
              <a:gd name="connsiteX9" fmla="*/ 891157 w 4662763"/>
              <a:gd name="connsiteY9" fmla="*/ 1591181 h 1931509"/>
              <a:gd name="connsiteX0" fmla="*/ 893955 w 4665561"/>
              <a:gd name="connsiteY0" fmla="*/ 1591181 h 1931509"/>
              <a:gd name="connsiteX1" fmla="*/ 218686 w 4665561"/>
              <a:gd name="connsiteY1" fmla="*/ 1252973 h 1931509"/>
              <a:gd name="connsiteX2" fmla="*/ 11463 w 4665561"/>
              <a:gd name="connsiteY2" fmla="*/ 549241 h 1931509"/>
              <a:gd name="connsiteX3" fmla="*/ 484570 w 4665561"/>
              <a:gd name="connsiteY3" fmla="*/ 38891 h 1931509"/>
              <a:gd name="connsiteX4" fmla="*/ 4179413 w 4665561"/>
              <a:gd name="connsiteY4" fmla="*/ 108043 h 1931509"/>
              <a:gd name="connsiteX5" fmla="*/ 4664521 w 4665561"/>
              <a:gd name="connsiteY5" fmla="*/ 598104 h 1931509"/>
              <a:gd name="connsiteX6" fmla="*/ 4357055 w 4665561"/>
              <a:gd name="connsiteY6" fmla="*/ 1472118 h 1931509"/>
              <a:gd name="connsiteX7" fmla="*/ 1276764 w 4665561"/>
              <a:gd name="connsiteY7" fmla="*/ 1591276 h 1931509"/>
              <a:gd name="connsiteX8" fmla="*/ 899289 w 4665561"/>
              <a:gd name="connsiteY8" fmla="*/ 1931509 h 1931509"/>
              <a:gd name="connsiteX9" fmla="*/ 893955 w 4665561"/>
              <a:gd name="connsiteY9" fmla="*/ 1591181 h 1931509"/>
              <a:gd name="connsiteX0" fmla="*/ 882812 w 4654418"/>
              <a:gd name="connsiteY0" fmla="*/ 1591181 h 1931509"/>
              <a:gd name="connsiteX1" fmla="*/ 409762 w 4654418"/>
              <a:gd name="connsiteY1" fmla="*/ 1317128 h 1931509"/>
              <a:gd name="connsiteX2" fmla="*/ 320 w 4654418"/>
              <a:gd name="connsiteY2" fmla="*/ 549241 h 1931509"/>
              <a:gd name="connsiteX3" fmla="*/ 473427 w 4654418"/>
              <a:gd name="connsiteY3" fmla="*/ 38891 h 1931509"/>
              <a:gd name="connsiteX4" fmla="*/ 4168270 w 4654418"/>
              <a:gd name="connsiteY4" fmla="*/ 108043 h 1931509"/>
              <a:gd name="connsiteX5" fmla="*/ 4653378 w 4654418"/>
              <a:gd name="connsiteY5" fmla="*/ 598104 h 1931509"/>
              <a:gd name="connsiteX6" fmla="*/ 4345912 w 4654418"/>
              <a:gd name="connsiteY6" fmla="*/ 1472118 h 1931509"/>
              <a:gd name="connsiteX7" fmla="*/ 1265621 w 4654418"/>
              <a:gd name="connsiteY7" fmla="*/ 1591276 h 1931509"/>
              <a:gd name="connsiteX8" fmla="*/ 888146 w 4654418"/>
              <a:gd name="connsiteY8" fmla="*/ 1931509 h 1931509"/>
              <a:gd name="connsiteX9" fmla="*/ 882812 w 4654418"/>
              <a:gd name="connsiteY9" fmla="*/ 1591181 h 1931509"/>
              <a:gd name="connsiteX0" fmla="*/ 721472 w 4493078"/>
              <a:gd name="connsiteY0" fmla="*/ 1576074 h 1916402"/>
              <a:gd name="connsiteX1" fmla="*/ 248422 w 4493078"/>
              <a:gd name="connsiteY1" fmla="*/ 1302021 h 1916402"/>
              <a:gd name="connsiteX2" fmla="*/ 198481 w 4493078"/>
              <a:gd name="connsiteY2" fmla="*/ 544828 h 1916402"/>
              <a:gd name="connsiteX3" fmla="*/ 312087 w 4493078"/>
              <a:gd name="connsiteY3" fmla="*/ 23784 h 1916402"/>
              <a:gd name="connsiteX4" fmla="*/ 4006930 w 4493078"/>
              <a:gd name="connsiteY4" fmla="*/ 92936 h 1916402"/>
              <a:gd name="connsiteX5" fmla="*/ 4492038 w 4493078"/>
              <a:gd name="connsiteY5" fmla="*/ 582997 h 1916402"/>
              <a:gd name="connsiteX6" fmla="*/ 4184572 w 4493078"/>
              <a:gd name="connsiteY6" fmla="*/ 1457011 h 1916402"/>
              <a:gd name="connsiteX7" fmla="*/ 1104281 w 4493078"/>
              <a:gd name="connsiteY7" fmla="*/ 1576169 h 1916402"/>
              <a:gd name="connsiteX8" fmla="*/ 726806 w 4493078"/>
              <a:gd name="connsiteY8" fmla="*/ 1916402 h 1916402"/>
              <a:gd name="connsiteX9" fmla="*/ 721472 w 4493078"/>
              <a:gd name="connsiteY9" fmla="*/ 1576074 h 1916402"/>
              <a:gd name="connsiteX0" fmla="*/ 571898 w 4363378"/>
              <a:gd name="connsiteY0" fmla="*/ 1544826 h 1885154"/>
              <a:gd name="connsiteX1" fmla="*/ 98848 w 4363378"/>
              <a:gd name="connsiteY1" fmla="*/ 1270773 h 1885154"/>
              <a:gd name="connsiteX2" fmla="*/ 48907 w 4363378"/>
              <a:gd name="connsiteY2" fmla="*/ 513580 h 1885154"/>
              <a:gd name="connsiteX3" fmla="*/ 668060 w 4363378"/>
              <a:gd name="connsiteY3" fmla="*/ 56691 h 1885154"/>
              <a:gd name="connsiteX4" fmla="*/ 3857356 w 4363378"/>
              <a:gd name="connsiteY4" fmla="*/ 61688 h 1885154"/>
              <a:gd name="connsiteX5" fmla="*/ 4342464 w 4363378"/>
              <a:gd name="connsiteY5" fmla="*/ 551749 h 1885154"/>
              <a:gd name="connsiteX6" fmla="*/ 4034998 w 4363378"/>
              <a:gd name="connsiteY6" fmla="*/ 1425763 h 1885154"/>
              <a:gd name="connsiteX7" fmla="*/ 954707 w 4363378"/>
              <a:gd name="connsiteY7" fmla="*/ 1544921 h 1885154"/>
              <a:gd name="connsiteX8" fmla="*/ 577232 w 4363378"/>
              <a:gd name="connsiteY8" fmla="*/ 1885154 h 1885154"/>
              <a:gd name="connsiteX9" fmla="*/ 571898 w 4363378"/>
              <a:gd name="connsiteY9" fmla="*/ 1544826 h 1885154"/>
              <a:gd name="connsiteX0" fmla="*/ 571898 w 4363379"/>
              <a:gd name="connsiteY0" fmla="*/ 1544826 h 1885154"/>
              <a:gd name="connsiteX1" fmla="*/ 98848 w 4363379"/>
              <a:gd name="connsiteY1" fmla="*/ 1270773 h 1885154"/>
              <a:gd name="connsiteX2" fmla="*/ 48907 w 4363379"/>
              <a:gd name="connsiteY2" fmla="*/ 513580 h 1885154"/>
              <a:gd name="connsiteX3" fmla="*/ 668060 w 4363379"/>
              <a:gd name="connsiteY3" fmla="*/ 56691 h 1885154"/>
              <a:gd name="connsiteX4" fmla="*/ 3857356 w 4363379"/>
              <a:gd name="connsiteY4" fmla="*/ 61688 h 1885154"/>
              <a:gd name="connsiteX5" fmla="*/ 4342464 w 4363379"/>
              <a:gd name="connsiteY5" fmla="*/ 551749 h 1885154"/>
              <a:gd name="connsiteX6" fmla="*/ 4034998 w 4363379"/>
              <a:gd name="connsiteY6" fmla="*/ 1425763 h 1885154"/>
              <a:gd name="connsiteX7" fmla="*/ 954707 w 4363379"/>
              <a:gd name="connsiteY7" fmla="*/ 1544921 h 1885154"/>
              <a:gd name="connsiteX8" fmla="*/ 577232 w 4363379"/>
              <a:gd name="connsiteY8" fmla="*/ 1885154 h 1885154"/>
              <a:gd name="connsiteX9" fmla="*/ 571898 w 4363379"/>
              <a:gd name="connsiteY9" fmla="*/ 1544826 h 1885154"/>
              <a:gd name="connsiteX0" fmla="*/ 577456 w 4368937"/>
              <a:gd name="connsiteY0" fmla="*/ 1544826 h 1885154"/>
              <a:gd name="connsiteX1" fmla="*/ 104406 w 4368937"/>
              <a:gd name="connsiteY1" fmla="*/ 1270773 h 1885154"/>
              <a:gd name="connsiteX2" fmla="*/ 54465 w 4368937"/>
              <a:gd name="connsiteY2" fmla="*/ 513580 h 1885154"/>
              <a:gd name="connsiteX3" fmla="*/ 673618 w 4368937"/>
              <a:gd name="connsiteY3" fmla="*/ 56691 h 1885154"/>
              <a:gd name="connsiteX4" fmla="*/ 3862914 w 4368937"/>
              <a:gd name="connsiteY4" fmla="*/ 61688 h 1885154"/>
              <a:gd name="connsiteX5" fmla="*/ 4348022 w 4368937"/>
              <a:gd name="connsiteY5" fmla="*/ 551749 h 1885154"/>
              <a:gd name="connsiteX6" fmla="*/ 4040556 w 4368937"/>
              <a:gd name="connsiteY6" fmla="*/ 1425763 h 1885154"/>
              <a:gd name="connsiteX7" fmla="*/ 960265 w 4368937"/>
              <a:gd name="connsiteY7" fmla="*/ 1544921 h 1885154"/>
              <a:gd name="connsiteX8" fmla="*/ 582790 w 4368937"/>
              <a:gd name="connsiteY8" fmla="*/ 1885154 h 1885154"/>
              <a:gd name="connsiteX9" fmla="*/ 577456 w 4368937"/>
              <a:gd name="connsiteY9" fmla="*/ 1544826 h 1885154"/>
              <a:gd name="connsiteX0" fmla="*/ 558214 w 4349695"/>
              <a:gd name="connsiteY0" fmla="*/ 1544826 h 1885154"/>
              <a:gd name="connsiteX1" fmla="*/ 141335 w 4349695"/>
              <a:gd name="connsiteY1" fmla="*/ 1249388 h 1885154"/>
              <a:gd name="connsiteX2" fmla="*/ 35223 w 4349695"/>
              <a:gd name="connsiteY2" fmla="*/ 513580 h 1885154"/>
              <a:gd name="connsiteX3" fmla="*/ 654376 w 4349695"/>
              <a:gd name="connsiteY3" fmla="*/ 56691 h 1885154"/>
              <a:gd name="connsiteX4" fmla="*/ 3843672 w 4349695"/>
              <a:gd name="connsiteY4" fmla="*/ 61688 h 1885154"/>
              <a:gd name="connsiteX5" fmla="*/ 4328780 w 4349695"/>
              <a:gd name="connsiteY5" fmla="*/ 551749 h 1885154"/>
              <a:gd name="connsiteX6" fmla="*/ 4021314 w 4349695"/>
              <a:gd name="connsiteY6" fmla="*/ 1425763 h 1885154"/>
              <a:gd name="connsiteX7" fmla="*/ 941023 w 4349695"/>
              <a:gd name="connsiteY7" fmla="*/ 1544921 h 1885154"/>
              <a:gd name="connsiteX8" fmla="*/ 563548 w 4349695"/>
              <a:gd name="connsiteY8" fmla="*/ 1885154 h 1885154"/>
              <a:gd name="connsiteX9" fmla="*/ 558214 w 4349695"/>
              <a:gd name="connsiteY9" fmla="*/ 1544826 h 1885154"/>
              <a:gd name="connsiteX0" fmla="*/ 533956 w 4325437"/>
              <a:gd name="connsiteY0" fmla="*/ 1544826 h 1885154"/>
              <a:gd name="connsiteX1" fmla="*/ 117077 w 4325437"/>
              <a:gd name="connsiteY1" fmla="*/ 1249388 h 1885154"/>
              <a:gd name="connsiteX2" fmla="*/ 10965 w 4325437"/>
              <a:gd name="connsiteY2" fmla="*/ 513580 h 1885154"/>
              <a:gd name="connsiteX3" fmla="*/ 630118 w 4325437"/>
              <a:gd name="connsiteY3" fmla="*/ 56691 h 1885154"/>
              <a:gd name="connsiteX4" fmla="*/ 3819414 w 4325437"/>
              <a:gd name="connsiteY4" fmla="*/ 61688 h 1885154"/>
              <a:gd name="connsiteX5" fmla="*/ 4304522 w 4325437"/>
              <a:gd name="connsiteY5" fmla="*/ 551749 h 1885154"/>
              <a:gd name="connsiteX6" fmla="*/ 3997056 w 4325437"/>
              <a:gd name="connsiteY6" fmla="*/ 1425763 h 1885154"/>
              <a:gd name="connsiteX7" fmla="*/ 916765 w 4325437"/>
              <a:gd name="connsiteY7" fmla="*/ 1544921 h 1885154"/>
              <a:gd name="connsiteX8" fmla="*/ 539290 w 4325437"/>
              <a:gd name="connsiteY8" fmla="*/ 1885154 h 1885154"/>
              <a:gd name="connsiteX9" fmla="*/ 533956 w 4325437"/>
              <a:gd name="connsiteY9" fmla="*/ 1544826 h 1885154"/>
              <a:gd name="connsiteX0" fmla="*/ 541936 w 4333417"/>
              <a:gd name="connsiteY0" fmla="*/ 1542160 h 1882488"/>
              <a:gd name="connsiteX1" fmla="*/ 125057 w 4333417"/>
              <a:gd name="connsiteY1" fmla="*/ 1246722 h 1882488"/>
              <a:gd name="connsiteX2" fmla="*/ 7711 w 4333417"/>
              <a:gd name="connsiteY2" fmla="*/ 468144 h 1882488"/>
              <a:gd name="connsiteX3" fmla="*/ 638098 w 4333417"/>
              <a:gd name="connsiteY3" fmla="*/ 54025 h 1882488"/>
              <a:gd name="connsiteX4" fmla="*/ 3827394 w 4333417"/>
              <a:gd name="connsiteY4" fmla="*/ 59022 h 1882488"/>
              <a:gd name="connsiteX5" fmla="*/ 4312502 w 4333417"/>
              <a:gd name="connsiteY5" fmla="*/ 549083 h 1882488"/>
              <a:gd name="connsiteX6" fmla="*/ 4005036 w 4333417"/>
              <a:gd name="connsiteY6" fmla="*/ 1423097 h 1882488"/>
              <a:gd name="connsiteX7" fmla="*/ 924745 w 4333417"/>
              <a:gd name="connsiteY7" fmla="*/ 1542255 h 1882488"/>
              <a:gd name="connsiteX8" fmla="*/ 547270 w 4333417"/>
              <a:gd name="connsiteY8" fmla="*/ 1882488 h 1882488"/>
              <a:gd name="connsiteX9" fmla="*/ 541936 w 4333417"/>
              <a:gd name="connsiteY9" fmla="*/ 1542160 h 1882488"/>
              <a:gd name="connsiteX0" fmla="*/ 541936 w 4388134"/>
              <a:gd name="connsiteY0" fmla="*/ 1552672 h 1893000"/>
              <a:gd name="connsiteX1" fmla="*/ 125057 w 4388134"/>
              <a:gd name="connsiteY1" fmla="*/ 1257234 h 1893000"/>
              <a:gd name="connsiteX2" fmla="*/ 7711 w 4388134"/>
              <a:gd name="connsiteY2" fmla="*/ 478656 h 1893000"/>
              <a:gd name="connsiteX3" fmla="*/ 638098 w 4388134"/>
              <a:gd name="connsiteY3" fmla="*/ 64537 h 1893000"/>
              <a:gd name="connsiteX4" fmla="*/ 3827394 w 4388134"/>
              <a:gd name="connsiteY4" fmla="*/ 69534 h 1893000"/>
              <a:gd name="connsiteX5" fmla="*/ 4357440 w 4388134"/>
              <a:gd name="connsiteY5" fmla="*/ 719981 h 1893000"/>
              <a:gd name="connsiteX6" fmla="*/ 4005036 w 4388134"/>
              <a:gd name="connsiteY6" fmla="*/ 1433609 h 1893000"/>
              <a:gd name="connsiteX7" fmla="*/ 924745 w 4388134"/>
              <a:gd name="connsiteY7" fmla="*/ 1552767 h 1893000"/>
              <a:gd name="connsiteX8" fmla="*/ 547270 w 4388134"/>
              <a:gd name="connsiteY8" fmla="*/ 1893000 h 1893000"/>
              <a:gd name="connsiteX9" fmla="*/ 541936 w 4388134"/>
              <a:gd name="connsiteY9" fmla="*/ 1552672 h 1893000"/>
              <a:gd name="connsiteX0" fmla="*/ 541936 w 4371319"/>
              <a:gd name="connsiteY0" fmla="*/ 1552672 h 1893000"/>
              <a:gd name="connsiteX1" fmla="*/ 125057 w 4371319"/>
              <a:gd name="connsiteY1" fmla="*/ 1257234 h 1893000"/>
              <a:gd name="connsiteX2" fmla="*/ 7711 w 4371319"/>
              <a:gd name="connsiteY2" fmla="*/ 478656 h 1893000"/>
              <a:gd name="connsiteX3" fmla="*/ 638098 w 4371319"/>
              <a:gd name="connsiteY3" fmla="*/ 64537 h 1893000"/>
              <a:gd name="connsiteX4" fmla="*/ 3827394 w 4371319"/>
              <a:gd name="connsiteY4" fmla="*/ 69534 h 1893000"/>
              <a:gd name="connsiteX5" fmla="*/ 4357440 w 4371319"/>
              <a:gd name="connsiteY5" fmla="*/ 719981 h 1893000"/>
              <a:gd name="connsiteX6" fmla="*/ 4005036 w 4371319"/>
              <a:gd name="connsiteY6" fmla="*/ 1433609 h 1893000"/>
              <a:gd name="connsiteX7" fmla="*/ 924745 w 4371319"/>
              <a:gd name="connsiteY7" fmla="*/ 1552767 h 1893000"/>
              <a:gd name="connsiteX8" fmla="*/ 547270 w 4371319"/>
              <a:gd name="connsiteY8" fmla="*/ 1893000 h 1893000"/>
              <a:gd name="connsiteX9" fmla="*/ 541936 w 4371319"/>
              <a:gd name="connsiteY9" fmla="*/ 1552672 h 1893000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5036 w 4371319"/>
              <a:gd name="connsiteY6" fmla="*/ 1433609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3373 w 4371319"/>
              <a:gd name="connsiteY6" fmla="*/ 1412283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2709"/>
              <a:gd name="connsiteY0" fmla="*/ 1574600 h 1882850"/>
              <a:gd name="connsiteX1" fmla="*/ 125057 w 4372709"/>
              <a:gd name="connsiteY1" fmla="*/ 1279162 h 1882850"/>
              <a:gd name="connsiteX2" fmla="*/ 7711 w 4372709"/>
              <a:gd name="connsiteY2" fmla="*/ 500584 h 1882850"/>
              <a:gd name="connsiteX3" fmla="*/ 638098 w 4372709"/>
              <a:gd name="connsiteY3" fmla="*/ 86465 h 1882850"/>
              <a:gd name="connsiteX4" fmla="*/ 3836101 w 4372709"/>
              <a:gd name="connsiteY4" fmla="*/ 58680 h 1882850"/>
              <a:gd name="connsiteX5" fmla="*/ 4357440 w 4372709"/>
              <a:gd name="connsiteY5" fmla="*/ 741909 h 1882850"/>
              <a:gd name="connsiteX6" fmla="*/ 4003373 w 4372709"/>
              <a:gd name="connsiteY6" fmla="*/ 1434211 h 1882850"/>
              <a:gd name="connsiteX7" fmla="*/ 924745 w 4372709"/>
              <a:gd name="connsiteY7" fmla="*/ 1574695 h 1882850"/>
              <a:gd name="connsiteX8" fmla="*/ 513567 w 4372709"/>
              <a:gd name="connsiteY8" fmla="*/ 1882850 h 1882850"/>
              <a:gd name="connsiteX9" fmla="*/ 541936 w 4372709"/>
              <a:gd name="connsiteY9" fmla="*/ 1574600 h 1882850"/>
              <a:gd name="connsiteX0" fmla="*/ 596079 w 4426852"/>
              <a:gd name="connsiteY0" fmla="*/ 1574294 h 1882544"/>
              <a:gd name="connsiteX1" fmla="*/ 179200 w 4426852"/>
              <a:gd name="connsiteY1" fmla="*/ 1278856 h 1882544"/>
              <a:gd name="connsiteX2" fmla="*/ 5005 w 4426852"/>
              <a:gd name="connsiteY2" fmla="*/ 493573 h 1882544"/>
              <a:gd name="connsiteX3" fmla="*/ 692241 w 4426852"/>
              <a:gd name="connsiteY3" fmla="*/ 86159 h 1882544"/>
              <a:gd name="connsiteX4" fmla="*/ 3890244 w 4426852"/>
              <a:gd name="connsiteY4" fmla="*/ 58374 h 1882544"/>
              <a:gd name="connsiteX5" fmla="*/ 4411583 w 4426852"/>
              <a:gd name="connsiteY5" fmla="*/ 741603 h 1882544"/>
              <a:gd name="connsiteX6" fmla="*/ 4057516 w 4426852"/>
              <a:gd name="connsiteY6" fmla="*/ 1433905 h 1882544"/>
              <a:gd name="connsiteX7" fmla="*/ 978888 w 4426852"/>
              <a:gd name="connsiteY7" fmla="*/ 1574389 h 1882544"/>
              <a:gd name="connsiteX8" fmla="*/ 567710 w 4426852"/>
              <a:gd name="connsiteY8" fmla="*/ 1882544 h 1882544"/>
              <a:gd name="connsiteX9" fmla="*/ 596079 w 4426852"/>
              <a:gd name="connsiteY9" fmla="*/ 1574294 h 1882544"/>
              <a:gd name="connsiteX0" fmla="*/ 614119 w 4445340"/>
              <a:gd name="connsiteY0" fmla="*/ 1619631 h 1927881"/>
              <a:gd name="connsiteX1" fmla="*/ 197240 w 4445340"/>
              <a:gd name="connsiteY1" fmla="*/ 1324193 h 1927881"/>
              <a:gd name="connsiteX2" fmla="*/ 23045 w 4445340"/>
              <a:gd name="connsiteY2" fmla="*/ 538910 h 1927881"/>
              <a:gd name="connsiteX3" fmla="*/ 692421 w 4445340"/>
              <a:gd name="connsiteY3" fmla="*/ 46983 h 1927881"/>
              <a:gd name="connsiteX4" fmla="*/ 3908284 w 4445340"/>
              <a:gd name="connsiteY4" fmla="*/ 103711 h 1927881"/>
              <a:gd name="connsiteX5" fmla="*/ 4429623 w 4445340"/>
              <a:gd name="connsiteY5" fmla="*/ 786940 h 1927881"/>
              <a:gd name="connsiteX6" fmla="*/ 4075556 w 4445340"/>
              <a:gd name="connsiteY6" fmla="*/ 1479242 h 1927881"/>
              <a:gd name="connsiteX7" fmla="*/ 996928 w 4445340"/>
              <a:gd name="connsiteY7" fmla="*/ 1619726 h 1927881"/>
              <a:gd name="connsiteX8" fmla="*/ 585750 w 4445340"/>
              <a:gd name="connsiteY8" fmla="*/ 1927881 h 1927881"/>
              <a:gd name="connsiteX9" fmla="*/ 614119 w 4445340"/>
              <a:gd name="connsiteY9" fmla="*/ 1619631 h 1927881"/>
              <a:gd name="connsiteX0" fmla="*/ 595113 w 4426334"/>
              <a:gd name="connsiteY0" fmla="*/ 1619631 h 1927881"/>
              <a:gd name="connsiteX1" fmla="*/ 178234 w 4426334"/>
              <a:gd name="connsiteY1" fmla="*/ 1324193 h 1927881"/>
              <a:gd name="connsiteX2" fmla="*/ 4039 w 4426334"/>
              <a:gd name="connsiteY2" fmla="*/ 538910 h 1927881"/>
              <a:gd name="connsiteX3" fmla="*/ 673415 w 4426334"/>
              <a:gd name="connsiteY3" fmla="*/ 46983 h 1927881"/>
              <a:gd name="connsiteX4" fmla="*/ 3889278 w 4426334"/>
              <a:gd name="connsiteY4" fmla="*/ 103711 h 1927881"/>
              <a:gd name="connsiteX5" fmla="*/ 4410617 w 4426334"/>
              <a:gd name="connsiteY5" fmla="*/ 786940 h 1927881"/>
              <a:gd name="connsiteX6" fmla="*/ 4056550 w 4426334"/>
              <a:gd name="connsiteY6" fmla="*/ 1479242 h 1927881"/>
              <a:gd name="connsiteX7" fmla="*/ 977922 w 4426334"/>
              <a:gd name="connsiteY7" fmla="*/ 1619726 h 1927881"/>
              <a:gd name="connsiteX8" fmla="*/ 566744 w 4426334"/>
              <a:gd name="connsiteY8" fmla="*/ 1927881 h 1927881"/>
              <a:gd name="connsiteX9" fmla="*/ 595113 w 4426334"/>
              <a:gd name="connsiteY9" fmla="*/ 1619631 h 1927881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38498 h 1946748"/>
              <a:gd name="connsiteX1" fmla="*/ 162953 w 4410649"/>
              <a:gd name="connsiteY1" fmla="*/ 1343060 h 1946748"/>
              <a:gd name="connsiteX2" fmla="*/ 4508 w 4410649"/>
              <a:gd name="connsiteY2" fmla="*/ 470888 h 1946748"/>
              <a:gd name="connsiteX3" fmla="*/ 658134 w 4410649"/>
              <a:gd name="connsiteY3" fmla="*/ 65850 h 1946748"/>
              <a:gd name="connsiteX4" fmla="*/ 3871596 w 4410649"/>
              <a:gd name="connsiteY4" fmla="*/ 92219 h 1946748"/>
              <a:gd name="connsiteX5" fmla="*/ 4395336 w 4410649"/>
              <a:gd name="connsiteY5" fmla="*/ 805807 h 1946748"/>
              <a:gd name="connsiteX6" fmla="*/ 4041269 w 4410649"/>
              <a:gd name="connsiteY6" fmla="*/ 1498109 h 1946748"/>
              <a:gd name="connsiteX7" fmla="*/ 962641 w 4410649"/>
              <a:gd name="connsiteY7" fmla="*/ 1638593 h 1946748"/>
              <a:gd name="connsiteX8" fmla="*/ 551463 w 4410649"/>
              <a:gd name="connsiteY8" fmla="*/ 1946748 h 1946748"/>
              <a:gd name="connsiteX9" fmla="*/ 579832 w 4410649"/>
              <a:gd name="connsiteY9" fmla="*/ 1638498 h 194674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28152"/>
              <a:gd name="connsiteY0" fmla="*/ 1638498 h 1966993"/>
              <a:gd name="connsiteX1" fmla="*/ 162953 w 4428152"/>
              <a:gd name="connsiteY1" fmla="*/ 1343060 h 1966993"/>
              <a:gd name="connsiteX2" fmla="*/ 4508 w 4428152"/>
              <a:gd name="connsiteY2" fmla="*/ 470888 h 1966993"/>
              <a:gd name="connsiteX3" fmla="*/ 658134 w 4428152"/>
              <a:gd name="connsiteY3" fmla="*/ 65850 h 1966993"/>
              <a:gd name="connsiteX4" fmla="*/ 3871596 w 4428152"/>
              <a:gd name="connsiteY4" fmla="*/ 92219 h 1966993"/>
              <a:gd name="connsiteX5" fmla="*/ 4395336 w 4428152"/>
              <a:gd name="connsiteY5" fmla="*/ 805807 h 1966993"/>
              <a:gd name="connsiteX6" fmla="*/ 4041269 w 4428152"/>
              <a:gd name="connsiteY6" fmla="*/ 1498109 h 1966993"/>
              <a:gd name="connsiteX7" fmla="*/ 911570 w 4428152"/>
              <a:gd name="connsiteY7" fmla="*/ 1642154 h 1966993"/>
              <a:gd name="connsiteX8" fmla="*/ 853844 w 4428152"/>
              <a:gd name="connsiteY8" fmla="*/ 1966993 h 1966993"/>
              <a:gd name="connsiteX9" fmla="*/ 579832 w 4428152"/>
              <a:gd name="connsiteY9" fmla="*/ 1638498 h 1966993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03897"/>
              <a:gd name="connsiteY0" fmla="*/ 1638498 h 1962415"/>
              <a:gd name="connsiteX1" fmla="*/ 162953 w 4403897"/>
              <a:gd name="connsiteY1" fmla="*/ 1343060 h 1962415"/>
              <a:gd name="connsiteX2" fmla="*/ 4508 w 4403897"/>
              <a:gd name="connsiteY2" fmla="*/ 470888 h 1962415"/>
              <a:gd name="connsiteX3" fmla="*/ 658134 w 4403897"/>
              <a:gd name="connsiteY3" fmla="*/ 65850 h 1962415"/>
              <a:gd name="connsiteX4" fmla="*/ 3871596 w 4403897"/>
              <a:gd name="connsiteY4" fmla="*/ 92219 h 1962415"/>
              <a:gd name="connsiteX5" fmla="*/ 4395336 w 4403897"/>
              <a:gd name="connsiteY5" fmla="*/ 805807 h 1962415"/>
              <a:gd name="connsiteX6" fmla="*/ 4041269 w 4403897"/>
              <a:gd name="connsiteY6" fmla="*/ 1498109 h 1962415"/>
              <a:gd name="connsiteX7" fmla="*/ 911570 w 4403897"/>
              <a:gd name="connsiteY7" fmla="*/ 1642154 h 1962415"/>
              <a:gd name="connsiteX8" fmla="*/ 919506 w 4403897"/>
              <a:gd name="connsiteY8" fmla="*/ 1962415 h 1962415"/>
              <a:gd name="connsiteX9" fmla="*/ 579832 w 4403897"/>
              <a:gd name="connsiteY9" fmla="*/ 1638498 h 1962415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4041269 w 4403170"/>
              <a:gd name="connsiteY6" fmla="*/ 1529947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7252 w 4403170"/>
              <a:gd name="connsiteY6" fmla="*/ 1555855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4291 w 4403170"/>
              <a:gd name="connsiteY6" fmla="*/ 1611163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34162 w 4402901"/>
              <a:gd name="connsiteY0" fmla="*/ 1652839 h 1994253"/>
              <a:gd name="connsiteX1" fmla="*/ 162684 w 4402901"/>
              <a:gd name="connsiteY1" fmla="*/ 1374898 h 1994253"/>
              <a:gd name="connsiteX2" fmla="*/ 4239 w 4402901"/>
              <a:gd name="connsiteY2" fmla="*/ 502726 h 1994253"/>
              <a:gd name="connsiteX3" fmla="*/ 657865 w 4402901"/>
              <a:gd name="connsiteY3" fmla="*/ 97688 h 1994253"/>
              <a:gd name="connsiteX4" fmla="*/ 3866451 w 4402901"/>
              <a:gd name="connsiteY4" fmla="*/ 62409 h 1994253"/>
              <a:gd name="connsiteX5" fmla="*/ 4395067 w 4402901"/>
              <a:gd name="connsiteY5" fmla="*/ 837645 h 1994253"/>
              <a:gd name="connsiteX6" fmla="*/ 3860519 w 4402901"/>
              <a:gd name="connsiteY6" fmla="*/ 1659621 h 1994253"/>
              <a:gd name="connsiteX7" fmla="*/ 911301 w 4402901"/>
              <a:gd name="connsiteY7" fmla="*/ 1673992 h 1994253"/>
              <a:gd name="connsiteX8" fmla="*/ 919237 w 4402901"/>
              <a:gd name="connsiteY8" fmla="*/ 1994253 h 1994253"/>
              <a:gd name="connsiteX9" fmla="*/ 534162 w 4402901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4095 h 1995509"/>
              <a:gd name="connsiteX1" fmla="*/ 167956 w 4425474"/>
              <a:gd name="connsiteY1" fmla="*/ 1342922 h 1995509"/>
              <a:gd name="connsiteX2" fmla="*/ 26812 w 4425474"/>
              <a:gd name="connsiteY2" fmla="*/ 503982 h 1995509"/>
              <a:gd name="connsiteX3" fmla="*/ 680438 w 4425474"/>
              <a:gd name="connsiteY3" fmla="*/ 98944 h 1995509"/>
              <a:gd name="connsiteX4" fmla="*/ 3889024 w 4425474"/>
              <a:gd name="connsiteY4" fmla="*/ 63665 h 1995509"/>
              <a:gd name="connsiteX5" fmla="*/ 4417640 w 4425474"/>
              <a:gd name="connsiteY5" fmla="*/ 838901 h 1995509"/>
              <a:gd name="connsiteX6" fmla="*/ 3883092 w 4425474"/>
              <a:gd name="connsiteY6" fmla="*/ 1660877 h 1995509"/>
              <a:gd name="connsiteX7" fmla="*/ 933874 w 4425474"/>
              <a:gd name="connsiteY7" fmla="*/ 1675248 h 1995509"/>
              <a:gd name="connsiteX8" fmla="*/ 941810 w 4425474"/>
              <a:gd name="connsiteY8" fmla="*/ 1995509 h 1995509"/>
              <a:gd name="connsiteX9" fmla="*/ 556735 w 4425474"/>
              <a:gd name="connsiteY9" fmla="*/ 1654095 h 1995509"/>
              <a:gd name="connsiteX0" fmla="*/ 556735 w 4425474"/>
              <a:gd name="connsiteY0" fmla="*/ 1655129 h 1996543"/>
              <a:gd name="connsiteX1" fmla="*/ 167956 w 4425474"/>
              <a:gd name="connsiteY1" fmla="*/ 1343956 h 1996543"/>
              <a:gd name="connsiteX2" fmla="*/ 26812 w 4425474"/>
              <a:gd name="connsiteY2" fmla="*/ 505016 h 1996543"/>
              <a:gd name="connsiteX3" fmla="*/ 680438 w 4425474"/>
              <a:gd name="connsiteY3" fmla="*/ 99978 h 1996543"/>
              <a:gd name="connsiteX4" fmla="*/ 3889024 w 4425474"/>
              <a:gd name="connsiteY4" fmla="*/ 64699 h 1996543"/>
              <a:gd name="connsiteX5" fmla="*/ 4417640 w 4425474"/>
              <a:gd name="connsiteY5" fmla="*/ 839935 h 1996543"/>
              <a:gd name="connsiteX6" fmla="*/ 3883092 w 4425474"/>
              <a:gd name="connsiteY6" fmla="*/ 1661911 h 1996543"/>
              <a:gd name="connsiteX7" fmla="*/ 933874 w 4425474"/>
              <a:gd name="connsiteY7" fmla="*/ 1676282 h 1996543"/>
              <a:gd name="connsiteX8" fmla="*/ 941810 w 4425474"/>
              <a:gd name="connsiteY8" fmla="*/ 1996543 h 1996543"/>
              <a:gd name="connsiteX9" fmla="*/ 556735 w 4425474"/>
              <a:gd name="connsiteY9" fmla="*/ 1655129 h 1996543"/>
              <a:gd name="connsiteX0" fmla="*/ 550979 w 4421752"/>
              <a:gd name="connsiteY0" fmla="*/ 1650230 h 1991644"/>
              <a:gd name="connsiteX1" fmla="*/ 162200 w 4421752"/>
              <a:gd name="connsiteY1" fmla="*/ 1339057 h 1991644"/>
              <a:gd name="connsiteX2" fmla="*/ 21056 w 4421752"/>
              <a:gd name="connsiteY2" fmla="*/ 500117 h 1991644"/>
              <a:gd name="connsiteX3" fmla="*/ 587675 w 4421752"/>
              <a:gd name="connsiteY3" fmla="*/ 108032 h 1991644"/>
              <a:gd name="connsiteX4" fmla="*/ 3883268 w 4421752"/>
              <a:gd name="connsiteY4" fmla="*/ 59800 h 1991644"/>
              <a:gd name="connsiteX5" fmla="*/ 4411884 w 4421752"/>
              <a:gd name="connsiteY5" fmla="*/ 835036 h 1991644"/>
              <a:gd name="connsiteX6" fmla="*/ 3877336 w 4421752"/>
              <a:gd name="connsiteY6" fmla="*/ 1657012 h 1991644"/>
              <a:gd name="connsiteX7" fmla="*/ 928118 w 4421752"/>
              <a:gd name="connsiteY7" fmla="*/ 1671383 h 1991644"/>
              <a:gd name="connsiteX8" fmla="*/ 936054 w 4421752"/>
              <a:gd name="connsiteY8" fmla="*/ 1991644 h 1991644"/>
              <a:gd name="connsiteX9" fmla="*/ 550979 w 4421752"/>
              <a:gd name="connsiteY9" fmla="*/ 1650230 h 1991644"/>
              <a:gd name="connsiteX0" fmla="*/ 550979 w 4423181"/>
              <a:gd name="connsiteY0" fmla="*/ 1701894 h 2043308"/>
              <a:gd name="connsiteX1" fmla="*/ 162200 w 4423181"/>
              <a:gd name="connsiteY1" fmla="*/ 1390721 h 2043308"/>
              <a:gd name="connsiteX2" fmla="*/ 21056 w 4423181"/>
              <a:gd name="connsiteY2" fmla="*/ 551781 h 2043308"/>
              <a:gd name="connsiteX3" fmla="*/ 587675 w 4423181"/>
              <a:gd name="connsiteY3" fmla="*/ 159696 h 2043308"/>
              <a:gd name="connsiteX4" fmla="*/ 3883268 w 4423181"/>
              <a:gd name="connsiteY4" fmla="*/ 111464 h 2043308"/>
              <a:gd name="connsiteX5" fmla="*/ 4411884 w 4423181"/>
              <a:gd name="connsiteY5" fmla="*/ 886700 h 2043308"/>
              <a:gd name="connsiteX6" fmla="*/ 3877336 w 4423181"/>
              <a:gd name="connsiteY6" fmla="*/ 1708676 h 2043308"/>
              <a:gd name="connsiteX7" fmla="*/ 928118 w 4423181"/>
              <a:gd name="connsiteY7" fmla="*/ 1723047 h 2043308"/>
              <a:gd name="connsiteX8" fmla="*/ 936054 w 4423181"/>
              <a:gd name="connsiteY8" fmla="*/ 2043308 h 2043308"/>
              <a:gd name="connsiteX9" fmla="*/ 550979 w 4423181"/>
              <a:gd name="connsiteY9" fmla="*/ 1701894 h 2043308"/>
              <a:gd name="connsiteX0" fmla="*/ 550979 w 4416703"/>
              <a:gd name="connsiteY0" fmla="*/ 1724338 h 2065752"/>
              <a:gd name="connsiteX1" fmla="*/ 162200 w 4416703"/>
              <a:gd name="connsiteY1" fmla="*/ 1413165 h 2065752"/>
              <a:gd name="connsiteX2" fmla="*/ 21056 w 4416703"/>
              <a:gd name="connsiteY2" fmla="*/ 574225 h 2065752"/>
              <a:gd name="connsiteX3" fmla="*/ 587675 w 4416703"/>
              <a:gd name="connsiteY3" fmla="*/ 182140 h 2065752"/>
              <a:gd name="connsiteX4" fmla="*/ 3836784 w 4416703"/>
              <a:gd name="connsiteY4" fmla="*/ 102710 h 2065752"/>
              <a:gd name="connsiteX5" fmla="*/ 4411884 w 4416703"/>
              <a:gd name="connsiteY5" fmla="*/ 909144 h 2065752"/>
              <a:gd name="connsiteX6" fmla="*/ 3877336 w 4416703"/>
              <a:gd name="connsiteY6" fmla="*/ 1731120 h 2065752"/>
              <a:gd name="connsiteX7" fmla="*/ 928118 w 4416703"/>
              <a:gd name="connsiteY7" fmla="*/ 1745491 h 2065752"/>
              <a:gd name="connsiteX8" fmla="*/ 936054 w 4416703"/>
              <a:gd name="connsiteY8" fmla="*/ 2065752 h 2065752"/>
              <a:gd name="connsiteX9" fmla="*/ 550979 w 4416703"/>
              <a:gd name="connsiteY9" fmla="*/ 1724338 h 2065752"/>
              <a:gd name="connsiteX0" fmla="*/ 560106 w 4423497"/>
              <a:gd name="connsiteY0" fmla="*/ 1682522 h 2023936"/>
              <a:gd name="connsiteX1" fmla="*/ 171327 w 4423497"/>
              <a:gd name="connsiteY1" fmla="*/ 1371349 h 2023936"/>
              <a:gd name="connsiteX2" fmla="*/ 30183 w 4423497"/>
              <a:gd name="connsiteY2" fmla="*/ 532409 h 2023936"/>
              <a:gd name="connsiteX3" fmla="*/ 733796 w 4423497"/>
              <a:gd name="connsiteY3" fmla="*/ 110109 h 2023936"/>
              <a:gd name="connsiteX4" fmla="*/ 3845911 w 4423497"/>
              <a:gd name="connsiteY4" fmla="*/ 60894 h 2023936"/>
              <a:gd name="connsiteX5" fmla="*/ 4421011 w 4423497"/>
              <a:gd name="connsiteY5" fmla="*/ 867328 h 2023936"/>
              <a:gd name="connsiteX6" fmla="*/ 3886463 w 4423497"/>
              <a:gd name="connsiteY6" fmla="*/ 1689304 h 2023936"/>
              <a:gd name="connsiteX7" fmla="*/ 937245 w 4423497"/>
              <a:gd name="connsiteY7" fmla="*/ 1703675 h 2023936"/>
              <a:gd name="connsiteX8" fmla="*/ 945181 w 4423497"/>
              <a:gd name="connsiteY8" fmla="*/ 2023936 h 2023936"/>
              <a:gd name="connsiteX9" fmla="*/ 560106 w 4423497"/>
              <a:gd name="connsiteY9" fmla="*/ 1682522 h 2023936"/>
              <a:gd name="connsiteX0" fmla="*/ 563605 w 4426572"/>
              <a:gd name="connsiteY0" fmla="*/ 1726456 h 2067870"/>
              <a:gd name="connsiteX1" fmla="*/ 174826 w 4426572"/>
              <a:gd name="connsiteY1" fmla="*/ 1415283 h 2067870"/>
              <a:gd name="connsiteX2" fmla="*/ 33682 w 4426572"/>
              <a:gd name="connsiteY2" fmla="*/ 576343 h 2067870"/>
              <a:gd name="connsiteX3" fmla="*/ 788618 w 4426572"/>
              <a:gd name="connsiteY3" fmla="*/ 60926 h 2067870"/>
              <a:gd name="connsiteX4" fmla="*/ 3849410 w 4426572"/>
              <a:gd name="connsiteY4" fmla="*/ 104828 h 2067870"/>
              <a:gd name="connsiteX5" fmla="*/ 4424510 w 4426572"/>
              <a:gd name="connsiteY5" fmla="*/ 911262 h 2067870"/>
              <a:gd name="connsiteX6" fmla="*/ 3889962 w 4426572"/>
              <a:gd name="connsiteY6" fmla="*/ 1733238 h 2067870"/>
              <a:gd name="connsiteX7" fmla="*/ 940744 w 4426572"/>
              <a:gd name="connsiteY7" fmla="*/ 1747609 h 2067870"/>
              <a:gd name="connsiteX8" fmla="*/ 948680 w 4426572"/>
              <a:gd name="connsiteY8" fmla="*/ 2067870 h 2067870"/>
              <a:gd name="connsiteX9" fmla="*/ 563605 w 4426572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4281 w 4427247"/>
              <a:gd name="connsiteY0" fmla="*/ 1726456 h 2067870"/>
              <a:gd name="connsiteX1" fmla="*/ 172251 w 4427247"/>
              <a:gd name="connsiteY1" fmla="*/ 1374183 h 2067870"/>
              <a:gd name="connsiteX2" fmla="*/ 34358 w 4427247"/>
              <a:gd name="connsiteY2" fmla="*/ 576343 h 2067870"/>
              <a:gd name="connsiteX3" fmla="*/ 789294 w 4427247"/>
              <a:gd name="connsiteY3" fmla="*/ 60926 h 2067870"/>
              <a:gd name="connsiteX4" fmla="*/ 3850086 w 4427247"/>
              <a:gd name="connsiteY4" fmla="*/ 104828 h 2067870"/>
              <a:gd name="connsiteX5" fmla="*/ 4425186 w 4427247"/>
              <a:gd name="connsiteY5" fmla="*/ 911262 h 2067870"/>
              <a:gd name="connsiteX6" fmla="*/ 3570165 w 4427247"/>
              <a:gd name="connsiteY6" fmla="*/ 1762468 h 2067870"/>
              <a:gd name="connsiteX7" fmla="*/ 941420 w 4427247"/>
              <a:gd name="connsiteY7" fmla="*/ 1747609 h 2067870"/>
              <a:gd name="connsiteX8" fmla="*/ 949356 w 4427247"/>
              <a:gd name="connsiteY8" fmla="*/ 2067870 h 2067870"/>
              <a:gd name="connsiteX9" fmla="*/ 564281 w 4427247"/>
              <a:gd name="connsiteY9" fmla="*/ 1726456 h 2067870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941420 w 4427247"/>
              <a:gd name="connsiteY7" fmla="*/ 1762471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1156249 w 4427247"/>
              <a:gd name="connsiteY7" fmla="*/ 1788819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116439"/>
              <a:gd name="connsiteX1" fmla="*/ 172251 w 4427247"/>
              <a:gd name="connsiteY1" fmla="*/ 1389045 h 2116439"/>
              <a:gd name="connsiteX2" fmla="*/ 34358 w 4427247"/>
              <a:gd name="connsiteY2" fmla="*/ 591205 h 2116439"/>
              <a:gd name="connsiteX3" fmla="*/ 789294 w 4427247"/>
              <a:gd name="connsiteY3" fmla="*/ 75788 h 2116439"/>
              <a:gd name="connsiteX4" fmla="*/ 3850086 w 4427247"/>
              <a:gd name="connsiteY4" fmla="*/ 119690 h 2116439"/>
              <a:gd name="connsiteX5" fmla="*/ 4425186 w 4427247"/>
              <a:gd name="connsiteY5" fmla="*/ 926124 h 2116439"/>
              <a:gd name="connsiteX6" fmla="*/ 3570165 w 4427247"/>
              <a:gd name="connsiteY6" fmla="*/ 1777330 h 2116439"/>
              <a:gd name="connsiteX7" fmla="*/ 1156249 w 4427247"/>
              <a:gd name="connsiteY7" fmla="*/ 1788819 h 2116439"/>
              <a:gd name="connsiteX8" fmla="*/ 1157432 w 4427247"/>
              <a:gd name="connsiteY8" fmla="*/ 2116439 h 2116439"/>
              <a:gd name="connsiteX9" fmla="*/ 564281 w 4427247"/>
              <a:gd name="connsiteY9" fmla="*/ 1741318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28763"/>
              <a:gd name="connsiteY0" fmla="*/ 1751186 h 2116439"/>
              <a:gd name="connsiteX1" fmla="*/ 175828 w 4428763"/>
              <a:gd name="connsiteY1" fmla="*/ 1389045 h 2116439"/>
              <a:gd name="connsiteX2" fmla="*/ 37935 w 4428763"/>
              <a:gd name="connsiteY2" fmla="*/ 591205 h 2116439"/>
              <a:gd name="connsiteX3" fmla="*/ 792871 w 4428763"/>
              <a:gd name="connsiteY3" fmla="*/ 75788 h 2116439"/>
              <a:gd name="connsiteX4" fmla="*/ 3853663 w 4428763"/>
              <a:gd name="connsiteY4" fmla="*/ 119690 h 2116439"/>
              <a:gd name="connsiteX5" fmla="*/ 4428763 w 4428763"/>
              <a:gd name="connsiteY5" fmla="*/ 926124 h 2116439"/>
              <a:gd name="connsiteX6" fmla="*/ 3573742 w 4428763"/>
              <a:gd name="connsiteY6" fmla="*/ 1777330 h 2116439"/>
              <a:gd name="connsiteX7" fmla="*/ 1159826 w 4428763"/>
              <a:gd name="connsiteY7" fmla="*/ 1788819 h 2116439"/>
              <a:gd name="connsiteX8" fmla="*/ 1161009 w 4428763"/>
              <a:gd name="connsiteY8" fmla="*/ 2116439 h 2116439"/>
              <a:gd name="connsiteX9" fmla="*/ 722695 w 4428763"/>
              <a:gd name="connsiteY9" fmla="*/ 1751186 h 2116439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8763" h="2102473">
                <a:moveTo>
                  <a:pt x="722695" y="1737220"/>
                </a:moveTo>
                <a:cubicBezTo>
                  <a:pt x="541817" y="1663774"/>
                  <a:pt x="289955" y="1568409"/>
                  <a:pt x="175828" y="1375079"/>
                </a:cubicBezTo>
                <a:cubicBezTo>
                  <a:pt x="61701" y="1181749"/>
                  <a:pt x="-64905" y="796115"/>
                  <a:pt x="37935" y="577239"/>
                </a:cubicBezTo>
                <a:cubicBezTo>
                  <a:pt x="140775" y="358363"/>
                  <a:pt x="162043" y="140692"/>
                  <a:pt x="792871" y="61822"/>
                </a:cubicBezTo>
                <a:cubicBezTo>
                  <a:pt x="1423699" y="-17048"/>
                  <a:pt x="3216921" y="-37702"/>
                  <a:pt x="3822903" y="104021"/>
                </a:cubicBezTo>
                <a:cubicBezTo>
                  <a:pt x="4428885" y="245744"/>
                  <a:pt x="4416953" y="658639"/>
                  <a:pt x="4428763" y="912158"/>
                </a:cubicBezTo>
                <a:cubicBezTo>
                  <a:pt x="4404194" y="1365424"/>
                  <a:pt x="4118565" y="1619581"/>
                  <a:pt x="3573742" y="1763364"/>
                </a:cubicBezTo>
                <a:cubicBezTo>
                  <a:pt x="3028919" y="1907147"/>
                  <a:pt x="1313245" y="1816204"/>
                  <a:pt x="1159826" y="1774853"/>
                </a:cubicBezTo>
                <a:cubicBezTo>
                  <a:pt x="1098295" y="1880771"/>
                  <a:pt x="1112279" y="1894673"/>
                  <a:pt x="1161009" y="2102473"/>
                </a:cubicBezTo>
                <a:cubicBezTo>
                  <a:pt x="929550" y="1950845"/>
                  <a:pt x="722695" y="1737220"/>
                  <a:pt x="722695" y="1737220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9256" y="623429"/>
            <a:ext cx="5036457" cy="128292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100" dirty="0"/>
              <a:t>Les Etats de la matière et </a:t>
            </a:r>
            <a:br>
              <a:rPr lang="fr-FR" sz="4100" dirty="0"/>
            </a:br>
            <a:r>
              <a:rPr lang="fr-FR" sz="4100" dirty="0"/>
              <a:t>les forces intermoléculaires</a:t>
            </a:r>
            <a:endParaRPr lang="en-US" sz="41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FBE8679-CB21-4876-82EA-4D4D5D4BC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7424">
            <a:off x="496549" y="410803"/>
            <a:ext cx="5522001" cy="2792916"/>
          </a:xfrm>
          <a:custGeom>
            <a:avLst/>
            <a:gdLst>
              <a:gd name="connsiteX0" fmla="*/ 891379 w 4662985"/>
              <a:gd name="connsiteY0" fmla="*/ 1591181 h 1931508"/>
              <a:gd name="connsiteX1" fmla="*/ 126235 w 4662985"/>
              <a:gd name="connsiteY1" fmla="*/ 1242280 h 1931508"/>
              <a:gd name="connsiteX2" fmla="*/ 8887 w 4662985"/>
              <a:gd name="connsiteY2" fmla="*/ 549241 h 1931508"/>
              <a:gd name="connsiteX3" fmla="*/ 481994 w 4662985"/>
              <a:gd name="connsiteY3" fmla="*/ 38891 h 1931508"/>
              <a:gd name="connsiteX4" fmla="*/ 4176837 w 4662985"/>
              <a:gd name="connsiteY4" fmla="*/ 108043 h 1931508"/>
              <a:gd name="connsiteX5" fmla="*/ 4661945 w 4662985"/>
              <a:gd name="connsiteY5" fmla="*/ 598104 h 1931508"/>
              <a:gd name="connsiteX6" fmla="*/ 4354479 w 4662985"/>
              <a:gd name="connsiteY6" fmla="*/ 1472118 h 1931508"/>
              <a:gd name="connsiteX7" fmla="*/ 1274188 w 4662985"/>
              <a:gd name="connsiteY7" fmla="*/ 1591276 h 1931508"/>
              <a:gd name="connsiteX8" fmla="*/ 896713 w 4662985"/>
              <a:gd name="connsiteY8" fmla="*/ 1931509 h 1931508"/>
              <a:gd name="connsiteX9" fmla="*/ 891379 w 4662985"/>
              <a:gd name="connsiteY9" fmla="*/ 1591181 h 1931508"/>
              <a:gd name="connsiteX0" fmla="*/ 891157 w 4662763"/>
              <a:gd name="connsiteY0" fmla="*/ 1591181 h 1931509"/>
              <a:gd name="connsiteX1" fmla="*/ 215888 w 4662763"/>
              <a:gd name="connsiteY1" fmla="*/ 1252973 h 1931509"/>
              <a:gd name="connsiteX2" fmla="*/ 8665 w 4662763"/>
              <a:gd name="connsiteY2" fmla="*/ 549241 h 1931509"/>
              <a:gd name="connsiteX3" fmla="*/ 481772 w 4662763"/>
              <a:gd name="connsiteY3" fmla="*/ 38891 h 1931509"/>
              <a:gd name="connsiteX4" fmla="*/ 4176615 w 4662763"/>
              <a:gd name="connsiteY4" fmla="*/ 108043 h 1931509"/>
              <a:gd name="connsiteX5" fmla="*/ 4661723 w 4662763"/>
              <a:gd name="connsiteY5" fmla="*/ 598104 h 1931509"/>
              <a:gd name="connsiteX6" fmla="*/ 4354257 w 4662763"/>
              <a:gd name="connsiteY6" fmla="*/ 1472118 h 1931509"/>
              <a:gd name="connsiteX7" fmla="*/ 1273966 w 4662763"/>
              <a:gd name="connsiteY7" fmla="*/ 1591276 h 1931509"/>
              <a:gd name="connsiteX8" fmla="*/ 896491 w 4662763"/>
              <a:gd name="connsiteY8" fmla="*/ 1931509 h 1931509"/>
              <a:gd name="connsiteX9" fmla="*/ 891157 w 4662763"/>
              <a:gd name="connsiteY9" fmla="*/ 1591181 h 1931509"/>
              <a:gd name="connsiteX0" fmla="*/ 893955 w 4665561"/>
              <a:gd name="connsiteY0" fmla="*/ 1591181 h 1931509"/>
              <a:gd name="connsiteX1" fmla="*/ 218686 w 4665561"/>
              <a:gd name="connsiteY1" fmla="*/ 1252973 h 1931509"/>
              <a:gd name="connsiteX2" fmla="*/ 11463 w 4665561"/>
              <a:gd name="connsiteY2" fmla="*/ 549241 h 1931509"/>
              <a:gd name="connsiteX3" fmla="*/ 484570 w 4665561"/>
              <a:gd name="connsiteY3" fmla="*/ 38891 h 1931509"/>
              <a:gd name="connsiteX4" fmla="*/ 4179413 w 4665561"/>
              <a:gd name="connsiteY4" fmla="*/ 108043 h 1931509"/>
              <a:gd name="connsiteX5" fmla="*/ 4664521 w 4665561"/>
              <a:gd name="connsiteY5" fmla="*/ 598104 h 1931509"/>
              <a:gd name="connsiteX6" fmla="*/ 4357055 w 4665561"/>
              <a:gd name="connsiteY6" fmla="*/ 1472118 h 1931509"/>
              <a:gd name="connsiteX7" fmla="*/ 1276764 w 4665561"/>
              <a:gd name="connsiteY7" fmla="*/ 1591276 h 1931509"/>
              <a:gd name="connsiteX8" fmla="*/ 899289 w 4665561"/>
              <a:gd name="connsiteY8" fmla="*/ 1931509 h 1931509"/>
              <a:gd name="connsiteX9" fmla="*/ 893955 w 4665561"/>
              <a:gd name="connsiteY9" fmla="*/ 1591181 h 1931509"/>
              <a:gd name="connsiteX0" fmla="*/ 882812 w 4654418"/>
              <a:gd name="connsiteY0" fmla="*/ 1591181 h 1931509"/>
              <a:gd name="connsiteX1" fmla="*/ 409762 w 4654418"/>
              <a:gd name="connsiteY1" fmla="*/ 1317128 h 1931509"/>
              <a:gd name="connsiteX2" fmla="*/ 320 w 4654418"/>
              <a:gd name="connsiteY2" fmla="*/ 549241 h 1931509"/>
              <a:gd name="connsiteX3" fmla="*/ 473427 w 4654418"/>
              <a:gd name="connsiteY3" fmla="*/ 38891 h 1931509"/>
              <a:gd name="connsiteX4" fmla="*/ 4168270 w 4654418"/>
              <a:gd name="connsiteY4" fmla="*/ 108043 h 1931509"/>
              <a:gd name="connsiteX5" fmla="*/ 4653378 w 4654418"/>
              <a:gd name="connsiteY5" fmla="*/ 598104 h 1931509"/>
              <a:gd name="connsiteX6" fmla="*/ 4345912 w 4654418"/>
              <a:gd name="connsiteY6" fmla="*/ 1472118 h 1931509"/>
              <a:gd name="connsiteX7" fmla="*/ 1265621 w 4654418"/>
              <a:gd name="connsiteY7" fmla="*/ 1591276 h 1931509"/>
              <a:gd name="connsiteX8" fmla="*/ 888146 w 4654418"/>
              <a:gd name="connsiteY8" fmla="*/ 1931509 h 1931509"/>
              <a:gd name="connsiteX9" fmla="*/ 882812 w 4654418"/>
              <a:gd name="connsiteY9" fmla="*/ 1591181 h 1931509"/>
              <a:gd name="connsiteX0" fmla="*/ 721472 w 4493078"/>
              <a:gd name="connsiteY0" fmla="*/ 1576074 h 1916402"/>
              <a:gd name="connsiteX1" fmla="*/ 248422 w 4493078"/>
              <a:gd name="connsiteY1" fmla="*/ 1302021 h 1916402"/>
              <a:gd name="connsiteX2" fmla="*/ 198481 w 4493078"/>
              <a:gd name="connsiteY2" fmla="*/ 544828 h 1916402"/>
              <a:gd name="connsiteX3" fmla="*/ 312087 w 4493078"/>
              <a:gd name="connsiteY3" fmla="*/ 23784 h 1916402"/>
              <a:gd name="connsiteX4" fmla="*/ 4006930 w 4493078"/>
              <a:gd name="connsiteY4" fmla="*/ 92936 h 1916402"/>
              <a:gd name="connsiteX5" fmla="*/ 4492038 w 4493078"/>
              <a:gd name="connsiteY5" fmla="*/ 582997 h 1916402"/>
              <a:gd name="connsiteX6" fmla="*/ 4184572 w 4493078"/>
              <a:gd name="connsiteY6" fmla="*/ 1457011 h 1916402"/>
              <a:gd name="connsiteX7" fmla="*/ 1104281 w 4493078"/>
              <a:gd name="connsiteY7" fmla="*/ 1576169 h 1916402"/>
              <a:gd name="connsiteX8" fmla="*/ 726806 w 4493078"/>
              <a:gd name="connsiteY8" fmla="*/ 1916402 h 1916402"/>
              <a:gd name="connsiteX9" fmla="*/ 721472 w 4493078"/>
              <a:gd name="connsiteY9" fmla="*/ 1576074 h 1916402"/>
              <a:gd name="connsiteX0" fmla="*/ 571898 w 4363378"/>
              <a:gd name="connsiteY0" fmla="*/ 1544826 h 1885154"/>
              <a:gd name="connsiteX1" fmla="*/ 98848 w 4363378"/>
              <a:gd name="connsiteY1" fmla="*/ 1270773 h 1885154"/>
              <a:gd name="connsiteX2" fmla="*/ 48907 w 4363378"/>
              <a:gd name="connsiteY2" fmla="*/ 513580 h 1885154"/>
              <a:gd name="connsiteX3" fmla="*/ 668060 w 4363378"/>
              <a:gd name="connsiteY3" fmla="*/ 56691 h 1885154"/>
              <a:gd name="connsiteX4" fmla="*/ 3857356 w 4363378"/>
              <a:gd name="connsiteY4" fmla="*/ 61688 h 1885154"/>
              <a:gd name="connsiteX5" fmla="*/ 4342464 w 4363378"/>
              <a:gd name="connsiteY5" fmla="*/ 551749 h 1885154"/>
              <a:gd name="connsiteX6" fmla="*/ 4034998 w 4363378"/>
              <a:gd name="connsiteY6" fmla="*/ 1425763 h 1885154"/>
              <a:gd name="connsiteX7" fmla="*/ 954707 w 4363378"/>
              <a:gd name="connsiteY7" fmla="*/ 1544921 h 1885154"/>
              <a:gd name="connsiteX8" fmla="*/ 577232 w 4363378"/>
              <a:gd name="connsiteY8" fmla="*/ 1885154 h 1885154"/>
              <a:gd name="connsiteX9" fmla="*/ 571898 w 4363378"/>
              <a:gd name="connsiteY9" fmla="*/ 1544826 h 1885154"/>
              <a:gd name="connsiteX0" fmla="*/ 571898 w 4363379"/>
              <a:gd name="connsiteY0" fmla="*/ 1544826 h 1885154"/>
              <a:gd name="connsiteX1" fmla="*/ 98848 w 4363379"/>
              <a:gd name="connsiteY1" fmla="*/ 1270773 h 1885154"/>
              <a:gd name="connsiteX2" fmla="*/ 48907 w 4363379"/>
              <a:gd name="connsiteY2" fmla="*/ 513580 h 1885154"/>
              <a:gd name="connsiteX3" fmla="*/ 668060 w 4363379"/>
              <a:gd name="connsiteY3" fmla="*/ 56691 h 1885154"/>
              <a:gd name="connsiteX4" fmla="*/ 3857356 w 4363379"/>
              <a:gd name="connsiteY4" fmla="*/ 61688 h 1885154"/>
              <a:gd name="connsiteX5" fmla="*/ 4342464 w 4363379"/>
              <a:gd name="connsiteY5" fmla="*/ 551749 h 1885154"/>
              <a:gd name="connsiteX6" fmla="*/ 4034998 w 4363379"/>
              <a:gd name="connsiteY6" fmla="*/ 1425763 h 1885154"/>
              <a:gd name="connsiteX7" fmla="*/ 954707 w 4363379"/>
              <a:gd name="connsiteY7" fmla="*/ 1544921 h 1885154"/>
              <a:gd name="connsiteX8" fmla="*/ 577232 w 4363379"/>
              <a:gd name="connsiteY8" fmla="*/ 1885154 h 1885154"/>
              <a:gd name="connsiteX9" fmla="*/ 571898 w 4363379"/>
              <a:gd name="connsiteY9" fmla="*/ 1544826 h 1885154"/>
              <a:gd name="connsiteX0" fmla="*/ 577456 w 4368937"/>
              <a:gd name="connsiteY0" fmla="*/ 1544826 h 1885154"/>
              <a:gd name="connsiteX1" fmla="*/ 104406 w 4368937"/>
              <a:gd name="connsiteY1" fmla="*/ 1270773 h 1885154"/>
              <a:gd name="connsiteX2" fmla="*/ 54465 w 4368937"/>
              <a:gd name="connsiteY2" fmla="*/ 513580 h 1885154"/>
              <a:gd name="connsiteX3" fmla="*/ 673618 w 4368937"/>
              <a:gd name="connsiteY3" fmla="*/ 56691 h 1885154"/>
              <a:gd name="connsiteX4" fmla="*/ 3862914 w 4368937"/>
              <a:gd name="connsiteY4" fmla="*/ 61688 h 1885154"/>
              <a:gd name="connsiteX5" fmla="*/ 4348022 w 4368937"/>
              <a:gd name="connsiteY5" fmla="*/ 551749 h 1885154"/>
              <a:gd name="connsiteX6" fmla="*/ 4040556 w 4368937"/>
              <a:gd name="connsiteY6" fmla="*/ 1425763 h 1885154"/>
              <a:gd name="connsiteX7" fmla="*/ 960265 w 4368937"/>
              <a:gd name="connsiteY7" fmla="*/ 1544921 h 1885154"/>
              <a:gd name="connsiteX8" fmla="*/ 582790 w 4368937"/>
              <a:gd name="connsiteY8" fmla="*/ 1885154 h 1885154"/>
              <a:gd name="connsiteX9" fmla="*/ 577456 w 4368937"/>
              <a:gd name="connsiteY9" fmla="*/ 1544826 h 1885154"/>
              <a:gd name="connsiteX0" fmla="*/ 558214 w 4349695"/>
              <a:gd name="connsiteY0" fmla="*/ 1544826 h 1885154"/>
              <a:gd name="connsiteX1" fmla="*/ 141335 w 4349695"/>
              <a:gd name="connsiteY1" fmla="*/ 1249388 h 1885154"/>
              <a:gd name="connsiteX2" fmla="*/ 35223 w 4349695"/>
              <a:gd name="connsiteY2" fmla="*/ 513580 h 1885154"/>
              <a:gd name="connsiteX3" fmla="*/ 654376 w 4349695"/>
              <a:gd name="connsiteY3" fmla="*/ 56691 h 1885154"/>
              <a:gd name="connsiteX4" fmla="*/ 3843672 w 4349695"/>
              <a:gd name="connsiteY4" fmla="*/ 61688 h 1885154"/>
              <a:gd name="connsiteX5" fmla="*/ 4328780 w 4349695"/>
              <a:gd name="connsiteY5" fmla="*/ 551749 h 1885154"/>
              <a:gd name="connsiteX6" fmla="*/ 4021314 w 4349695"/>
              <a:gd name="connsiteY6" fmla="*/ 1425763 h 1885154"/>
              <a:gd name="connsiteX7" fmla="*/ 941023 w 4349695"/>
              <a:gd name="connsiteY7" fmla="*/ 1544921 h 1885154"/>
              <a:gd name="connsiteX8" fmla="*/ 563548 w 4349695"/>
              <a:gd name="connsiteY8" fmla="*/ 1885154 h 1885154"/>
              <a:gd name="connsiteX9" fmla="*/ 558214 w 4349695"/>
              <a:gd name="connsiteY9" fmla="*/ 1544826 h 1885154"/>
              <a:gd name="connsiteX0" fmla="*/ 533956 w 4325437"/>
              <a:gd name="connsiteY0" fmla="*/ 1544826 h 1885154"/>
              <a:gd name="connsiteX1" fmla="*/ 117077 w 4325437"/>
              <a:gd name="connsiteY1" fmla="*/ 1249388 h 1885154"/>
              <a:gd name="connsiteX2" fmla="*/ 10965 w 4325437"/>
              <a:gd name="connsiteY2" fmla="*/ 513580 h 1885154"/>
              <a:gd name="connsiteX3" fmla="*/ 630118 w 4325437"/>
              <a:gd name="connsiteY3" fmla="*/ 56691 h 1885154"/>
              <a:gd name="connsiteX4" fmla="*/ 3819414 w 4325437"/>
              <a:gd name="connsiteY4" fmla="*/ 61688 h 1885154"/>
              <a:gd name="connsiteX5" fmla="*/ 4304522 w 4325437"/>
              <a:gd name="connsiteY5" fmla="*/ 551749 h 1885154"/>
              <a:gd name="connsiteX6" fmla="*/ 3997056 w 4325437"/>
              <a:gd name="connsiteY6" fmla="*/ 1425763 h 1885154"/>
              <a:gd name="connsiteX7" fmla="*/ 916765 w 4325437"/>
              <a:gd name="connsiteY7" fmla="*/ 1544921 h 1885154"/>
              <a:gd name="connsiteX8" fmla="*/ 539290 w 4325437"/>
              <a:gd name="connsiteY8" fmla="*/ 1885154 h 1885154"/>
              <a:gd name="connsiteX9" fmla="*/ 533956 w 4325437"/>
              <a:gd name="connsiteY9" fmla="*/ 1544826 h 1885154"/>
              <a:gd name="connsiteX0" fmla="*/ 541936 w 4333417"/>
              <a:gd name="connsiteY0" fmla="*/ 1542160 h 1882488"/>
              <a:gd name="connsiteX1" fmla="*/ 125057 w 4333417"/>
              <a:gd name="connsiteY1" fmla="*/ 1246722 h 1882488"/>
              <a:gd name="connsiteX2" fmla="*/ 7711 w 4333417"/>
              <a:gd name="connsiteY2" fmla="*/ 468144 h 1882488"/>
              <a:gd name="connsiteX3" fmla="*/ 638098 w 4333417"/>
              <a:gd name="connsiteY3" fmla="*/ 54025 h 1882488"/>
              <a:gd name="connsiteX4" fmla="*/ 3827394 w 4333417"/>
              <a:gd name="connsiteY4" fmla="*/ 59022 h 1882488"/>
              <a:gd name="connsiteX5" fmla="*/ 4312502 w 4333417"/>
              <a:gd name="connsiteY5" fmla="*/ 549083 h 1882488"/>
              <a:gd name="connsiteX6" fmla="*/ 4005036 w 4333417"/>
              <a:gd name="connsiteY6" fmla="*/ 1423097 h 1882488"/>
              <a:gd name="connsiteX7" fmla="*/ 924745 w 4333417"/>
              <a:gd name="connsiteY7" fmla="*/ 1542255 h 1882488"/>
              <a:gd name="connsiteX8" fmla="*/ 547270 w 4333417"/>
              <a:gd name="connsiteY8" fmla="*/ 1882488 h 1882488"/>
              <a:gd name="connsiteX9" fmla="*/ 541936 w 4333417"/>
              <a:gd name="connsiteY9" fmla="*/ 1542160 h 1882488"/>
              <a:gd name="connsiteX0" fmla="*/ 541936 w 4388134"/>
              <a:gd name="connsiteY0" fmla="*/ 1552672 h 1893000"/>
              <a:gd name="connsiteX1" fmla="*/ 125057 w 4388134"/>
              <a:gd name="connsiteY1" fmla="*/ 1257234 h 1893000"/>
              <a:gd name="connsiteX2" fmla="*/ 7711 w 4388134"/>
              <a:gd name="connsiteY2" fmla="*/ 478656 h 1893000"/>
              <a:gd name="connsiteX3" fmla="*/ 638098 w 4388134"/>
              <a:gd name="connsiteY3" fmla="*/ 64537 h 1893000"/>
              <a:gd name="connsiteX4" fmla="*/ 3827394 w 4388134"/>
              <a:gd name="connsiteY4" fmla="*/ 69534 h 1893000"/>
              <a:gd name="connsiteX5" fmla="*/ 4357440 w 4388134"/>
              <a:gd name="connsiteY5" fmla="*/ 719981 h 1893000"/>
              <a:gd name="connsiteX6" fmla="*/ 4005036 w 4388134"/>
              <a:gd name="connsiteY6" fmla="*/ 1433609 h 1893000"/>
              <a:gd name="connsiteX7" fmla="*/ 924745 w 4388134"/>
              <a:gd name="connsiteY7" fmla="*/ 1552767 h 1893000"/>
              <a:gd name="connsiteX8" fmla="*/ 547270 w 4388134"/>
              <a:gd name="connsiteY8" fmla="*/ 1893000 h 1893000"/>
              <a:gd name="connsiteX9" fmla="*/ 541936 w 4388134"/>
              <a:gd name="connsiteY9" fmla="*/ 1552672 h 1893000"/>
              <a:gd name="connsiteX0" fmla="*/ 541936 w 4371319"/>
              <a:gd name="connsiteY0" fmla="*/ 1552672 h 1893000"/>
              <a:gd name="connsiteX1" fmla="*/ 125057 w 4371319"/>
              <a:gd name="connsiteY1" fmla="*/ 1257234 h 1893000"/>
              <a:gd name="connsiteX2" fmla="*/ 7711 w 4371319"/>
              <a:gd name="connsiteY2" fmla="*/ 478656 h 1893000"/>
              <a:gd name="connsiteX3" fmla="*/ 638098 w 4371319"/>
              <a:gd name="connsiteY3" fmla="*/ 64537 h 1893000"/>
              <a:gd name="connsiteX4" fmla="*/ 3827394 w 4371319"/>
              <a:gd name="connsiteY4" fmla="*/ 69534 h 1893000"/>
              <a:gd name="connsiteX5" fmla="*/ 4357440 w 4371319"/>
              <a:gd name="connsiteY5" fmla="*/ 719981 h 1893000"/>
              <a:gd name="connsiteX6" fmla="*/ 4005036 w 4371319"/>
              <a:gd name="connsiteY6" fmla="*/ 1433609 h 1893000"/>
              <a:gd name="connsiteX7" fmla="*/ 924745 w 4371319"/>
              <a:gd name="connsiteY7" fmla="*/ 1552767 h 1893000"/>
              <a:gd name="connsiteX8" fmla="*/ 547270 w 4371319"/>
              <a:gd name="connsiteY8" fmla="*/ 1893000 h 1893000"/>
              <a:gd name="connsiteX9" fmla="*/ 541936 w 4371319"/>
              <a:gd name="connsiteY9" fmla="*/ 1552672 h 1893000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5036 w 4371319"/>
              <a:gd name="connsiteY6" fmla="*/ 1433609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3373 w 4371319"/>
              <a:gd name="connsiteY6" fmla="*/ 1412283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2709"/>
              <a:gd name="connsiteY0" fmla="*/ 1574600 h 1882850"/>
              <a:gd name="connsiteX1" fmla="*/ 125057 w 4372709"/>
              <a:gd name="connsiteY1" fmla="*/ 1279162 h 1882850"/>
              <a:gd name="connsiteX2" fmla="*/ 7711 w 4372709"/>
              <a:gd name="connsiteY2" fmla="*/ 500584 h 1882850"/>
              <a:gd name="connsiteX3" fmla="*/ 638098 w 4372709"/>
              <a:gd name="connsiteY3" fmla="*/ 86465 h 1882850"/>
              <a:gd name="connsiteX4" fmla="*/ 3836101 w 4372709"/>
              <a:gd name="connsiteY4" fmla="*/ 58680 h 1882850"/>
              <a:gd name="connsiteX5" fmla="*/ 4357440 w 4372709"/>
              <a:gd name="connsiteY5" fmla="*/ 741909 h 1882850"/>
              <a:gd name="connsiteX6" fmla="*/ 4003373 w 4372709"/>
              <a:gd name="connsiteY6" fmla="*/ 1434211 h 1882850"/>
              <a:gd name="connsiteX7" fmla="*/ 924745 w 4372709"/>
              <a:gd name="connsiteY7" fmla="*/ 1574695 h 1882850"/>
              <a:gd name="connsiteX8" fmla="*/ 513567 w 4372709"/>
              <a:gd name="connsiteY8" fmla="*/ 1882850 h 1882850"/>
              <a:gd name="connsiteX9" fmla="*/ 541936 w 4372709"/>
              <a:gd name="connsiteY9" fmla="*/ 1574600 h 1882850"/>
              <a:gd name="connsiteX0" fmla="*/ 596079 w 4426852"/>
              <a:gd name="connsiteY0" fmla="*/ 1574294 h 1882544"/>
              <a:gd name="connsiteX1" fmla="*/ 179200 w 4426852"/>
              <a:gd name="connsiteY1" fmla="*/ 1278856 h 1882544"/>
              <a:gd name="connsiteX2" fmla="*/ 5005 w 4426852"/>
              <a:gd name="connsiteY2" fmla="*/ 493573 h 1882544"/>
              <a:gd name="connsiteX3" fmla="*/ 692241 w 4426852"/>
              <a:gd name="connsiteY3" fmla="*/ 86159 h 1882544"/>
              <a:gd name="connsiteX4" fmla="*/ 3890244 w 4426852"/>
              <a:gd name="connsiteY4" fmla="*/ 58374 h 1882544"/>
              <a:gd name="connsiteX5" fmla="*/ 4411583 w 4426852"/>
              <a:gd name="connsiteY5" fmla="*/ 741603 h 1882544"/>
              <a:gd name="connsiteX6" fmla="*/ 4057516 w 4426852"/>
              <a:gd name="connsiteY6" fmla="*/ 1433905 h 1882544"/>
              <a:gd name="connsiteX7" fmla="*/ 978888 w 4426852"/>
              <a:gd name="connsiteY7" fmla="*/ 1574389 h 1882544"/>
              <a:gd name="connsiteX8" fmla="*/ 567710 w 4426852"/>
              <a:gd name="connsiteY8" fmla="*/ 1882544 h 1882544"/>
              <a:gd name="connsiteX9" fmla="*/ 596079 w 4426852"/>
              <a:gd name="connsiteY9" fmla="*/ 1574294 h 1882544"/>
              <a:gd name="connsiteX0" fmla="*/ 614119 w 4445340"/>
              <a:gd name="connsiteY0" fmla="*/ 1619631 h 1927881"/>
              <a:gd name="connsiteX1" fmla="*/ 197240 w 4445340"/>
              <a:gd name="connsiteY1" fmla="*/ 1324193 h 1927881"/>
              <a:gd name="connsiteX2" fmla="*/ 23045 w 4445340"/>
              <a:gd name="connsiteY2" fmla="*/ 538910 h 1927881"/>
              <a:gd name="connsiteX3" fmla="*/ 692421 w 4445340"/>
              <a:gd name="connsiteY3" fmla="*/ 46983 h 1927881"/>
              <a:gd name="connsiteX4" fmla="*/ 3908284 w 4445340"/>
              <a:gd name="connsiteY4" fmla="*/ 103711 h 1927881"/>
              <a:gd name="connsiteX5" fmla="*/ 4429623 w 4445340"/>
              <a:gd name="connsiteY5" fmla="*/ 786940 h 1927881"/>
              <a:gd name="connsiteX6" fmla="*/ 4075556 w 4445340"/>
              <a:gd name="connsiteY6" fmla="*/ 1479242 h 1927881"/>
              <a:gd name="connsiteX7" fmla="*/ 996928 w 4445340"/>
              <a:gd name="connsiteY7" fmla="*/ 1619726 h 1927881"/>
              <a:gd name="connsiteX8" fmla="*/ 585750 w 4445340"/>
              <a:gd name="connsiteY8" fmla="*/ 1927881 h 1927881"/>
              <a:gd name="connsiteX9" fmla="*/ 614119 w 4445340"/>
              <a:gd name="connsiteY9" fmla="*/ 1619631 h 1927881"/>
              <a:gd name="connsiteX0" fmla="*/ 595113 w 4426334"/>
              <a:gd name="connsiteY0" fmla="*/ 1619631 h 1927881"/>
              <a:gd name="connsiteX1" fmla="*/ 178234 w 4426334"/>
              <a:gd name="connsiteY1" fmla="*/ 1324193 h 1927881"/>
              <a:gd name="connsiteX2" fmla="*/ 4039 w 4426334"/>
              <a:gd name="connsiteY2" fmla="*/ 538910 h 1927881"/>
              <a:gd name="connsiteX3" fmla="*/ 673415 w 4426334"/>
              <a:gd name="connsiteY3" fmla="*/ 46983 h 1927881"/>
              <a:gd name="connsiteX4" fmla="*/ 3889278 w 4426334"/>
              <a:gd name="connsiteY4" fmla="*/ 103711 h 1927881"/>
              <a:gd name="connsiteX5" fmla="*/ 4410617 w 4426334"/>
              <a:gd name="connsiteY5" fmla="*/ 786940 h 1927881"/>
              <a:gd name="connsiteX6" fmla="*/ 4056550 w 4426334"/>
              <a:gd name="connsiteY6" fmla="*/ 1479242 h 1927881"/>
              <a:gd name="connsiteX7" fmla="*/ 977922 w 4426334"/>
              <a:gd name="connsiteY7" fmla="*/ 1619726 h 1927881"/>
              <a:gd name="connsiteX8" fmla="*/ 566744 w 4426334"/>
              <a:gd name="connsiteY8" fmla="*/ 1927881 h 1927881"/>
              <a:gd name="connsiteX9" fmla="*/ 595113 w 4426334"/>
              <a:gd name="connsiteY9" fmla="*/ 1619631 h 1927881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38498 h 1946748"/>
              <a:gd name="connsiteX1" fmla="*/ 162953 w 4410649"/>
              <a:gd name="connsiteY1" fmla="*/ 1343060 h 1946748"/>
              <a:gd name="connsiteX2" fmla="*/ 4508 w 4410649"/>
              <a:gd name="connsiteY2" fmla="*/ 470888 h 1946748"/>
              <a:gd name="connsiteX3" fmla="*/ 658134 w 4410649"/>
              <a:gd name="connsiteY3" fmla="*/ 65850 h 1946748"/>
              <a:gd name="connsiteX4" fmla="*/ 3871596 w 4410649"/>
              <a:gd name="connsiteY4" fmla="*/ 92219 h 1946748"/>
              <a:gd name="connsiteX5" fmla="*/ 4395336 w 4410649"/>
              <a:gd name="connsiteY5" fmla="*/ 805807 h 1946748"/>
              <a:gd name="connsiteX6" fmla="*/ 4041269 w 4410649"/>
              <a:gd name="connsiteY6" fmla="*/ 1498109 h 1946748"/>
              <a:gd name="connsiteX7" fmla="*/ 962641 w 4410649"/>
              <a:gd name="connsiteY7" fmla="*/ 1638593 h 1946748"/>
              <a:gd name="connsiteX8" fmla="*/ 551463 w 4410649"/>
              <a:gd name="connsiteY8" fmla="*/ 1946748 h 1946748"/>
              <a:gd name="connsiteX9" fmla="*/ 579832 w 4410649"/>
              <a:gd name="connsiteY9" fmla="*/ 1638498 h 194674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28152"/>
              <a:gd name="connsiteY0" fmla="*/ 1638498 h 1966993"/>
              <a:gd name="connsiteX1" fmla="*/ 162953 w 4428152"/>
              <a:gd name="connsiteY1" fmla="*/ 1343060 h 1966993"/>
              <a:gd name="connsiteX2" fmla="*/ 4508 w 4428152"/>
              <a:gd name="connsiteY2" fmla="*/ 470888 h 1966993"/>
              <a:gd name="connsiteX3" fmla="*/ 658134 w 4428152"/>
              <a:gd name="connsiteY3" fmla="*/ 65850 h 1966993"/>
              <a:gd name="connsiteX4" fmla="*/ 3871596 w 4428152"/>
              <a:gd name="connsiteY4" fmla="*/ 92219 h 1966993"/>
              <a:gd name="connsiteX5" fmla="*/ 4395336 w 4428152"/>
              <a:gd name="connsiteY5" fmla="*/ 805807 h 1966993"/>
              <a:gd name="connsiteX6" fmla="*/ 4041269 w 4428152"/>
              <a:gd name="connsiteY6" fmla="*/ 1498109 h 1966993"/>
              <a:gd name="connsiteX7" fmla="*/ 911570 w 4428152"/>
              <a:gd name="connsiteY7" fmla="*/ 1642154 h 1966993"/>
              <a:gd name="connsiteX8" fmla="*/ 853844 w 4428152"/>
              <a:gd name="connsiteY8" fmla="*/ 1966993 h 1966993"/>
              <a:gd name="connsiteX9" fmla="*/ 579832 w 4428152"/>
              <a:gd name="connsiteY9" fmla="*/ 1638498 h 1966993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03897"/>
              <a:gd name="connsiteY0" fmla="*/ 1638498 h 1962415"/>
              <a:gd name="connsiteX1" fmla="*/ 162953 w 4403897"/>
              <a:gd name="connsiteY1" fmla="*/ 1343060 h 1962415"/>
              <a:gd name="connsiteX2" fmla="*/ 4508 w 4403897"/>
              <a:gd name="connsiteY2" fmla="*/ 470888 h 1962415"/>
              <a:gd name="connsiteX3" fmla="*/ 658134 w 4403897"/>
              <a:gd name="connsiteY3" fmla="*/ 65850 h 1962415"/>
              <a:gd name="connsiteX4" fmla="*/ 3871596 w 4403897"/>
              <a:gd name="connsiteY4" fmla="*/ 92219 h 1962415"/>
              <a:gd name="connsiteX5" fmla="*/ 4395336 w 4403897"/>
              <a:gd name="connsiteY5" fmla="*/ 805807 h 1962415"/>
              <a:gd name="connsiteX6" fmla="*/ 4041269 w 4403897"/>
              <a:gd name="connsiteY6" fmla="*/ 1498109 h 1962415"/>
              <a:gd name="connsiteX7" fmla="*/ 911570 w 4403897"/>
              <a:gd name="connsiteY7" fmla="*/ 1642154 h 1962415"/>
              <a:gd name="connsiteX8" fmla="*/ 919506 w 4403897"/>
              <a:gd name="connsiteY8" fmla="*/ 1962415 h 1962415"/>
              <a:gd name="connsiteX9" fmla="*/ 579832 w 4403897"/>
              <a:gd name="connsiteY9" fmla="*/ 1638498 h 1962415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4041269 w 4403170"/>
              <a:gd name="connsiteY6" fmla="*/ 1529947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7252 w 4403170"/>
              <a:gd name="connsiteY6" fmla="*/ 1555855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4291 w 4403170"/>
              <a:gd name="connsiteY6" fmla="*/ 1611163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34162 w 4402901"/>
              <a:gd name="connsiteY0" fmla="*/ 1652839 h 1994253"/>
              <a:gd name="connsiteX1" fmla="*/ 162684 w 4402901"/>
              <a:gd name="connsiteY1" fmla="*/ 1374898 h 1994253"/>
              <a:gd name="connsiteX2" fmla="*/ 4239 w 4402901"/>
              <a:gd name="connsiteY2" fmla="*/ 502726 h 1994253"/>
              <a:gd name="connsiteX3" fmla="*/ 657865 w 4402901"/>
              <a:gd name="connsiteY3" fmla="*/ 97688 h 1994253"/>
              <a:gd name="connsiteX4" fmla="*/ 3866451 w 4402901"/>
              <a:gd name="connsiteY4" fmla="*/ 62409 h 1994253"/>
              <a:gd name="connsiteX5" fmla="*/ 4395067 w 4402901"/>
              <a:gd name="connsiteY5" fmla="*/ 837645 h 1994253"/>
              <a:gd name="connsiteX6" fmla="*/ 3860519 w 4402901"/>
              <a:gd name="connsiteY6" fmla="*/ 1659621 h 1994253"/>
              <a:gd name="connsiteX7" fmla="*/ 911301 w 4402901"/>
              <a:gd name="connsiteY7" fmla="*/ 1673992 h 1994253"/>
              <a:gd name="connsiteX8" fmla="*/ 919237 w 4402901"/>
              <a:gd name="connsiteY8" fmla="*/ 1994253 h 1994253"/>
              <a:gd name="connsiteX9" fmla="*/ 534162 w 4402901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4095 h 1995509"/>
              <a:gd name="connsiteX1" fmla="*/ 167956 w 4425474"/>
              <a:gd name="connsiteY1" fmla="*/ 1342922 h 1995509"/>
              <a:gd name="connsiteX2" fmla="*/ 26812 w 4425474"/>
              <a:gd name="connsiteY2" fmla="*/ 503982 h 1995509"/>
              <a:gd name="connsiteX3" fmla="*/ 680438 w 4425474"/>
              <a:gd name="connsiteY3" fmla="*/ 98944 h 1995509"/>
              <a:gd name="connsiteX4" fmla="*/ 3889024 w 4425474"/>
              <a:gd name="connsiteY4" fmla="*/ 63665 h 1995509"/>
              <a:gd name="connsiteX5" fmla="*/ 4417640 w 4425474"/>
              <a:gd name="connsiteY5" fmla="*/ 838901 h 1995509"/>
              <a:gd name="connsiteX6" fmla="*/ 3883092 w 4425474"/>
              <a:gd name="connsiteY6" fmla="*/ 1660877 h 1995509"/>
              <a:gd name="connsiteX7" fmla="*/ 933874 w 4425474"/>
              <a:gd name="connsiteY7" fmla="*/ 1675248 h 1995509"/>
              <a:gd name="connsiteX8" fmla="*/ 941810 w 4425474"/>
              <a:gd name="connsiteY8" fmla="*/ 1995509 h 1995509"/>
              <a:gd name="connsiteX9" fmla="*/ 556735 w 4425474"/>
              <a:gd name="connsiteY9" fmla="*/ 1654095 h 1995509"/>
              <a:gd name="connsiteX0" fmla="*/ 556735 w 4425474"/>
              <a:gd name="connsiteY0" fmla="*/ 1655129 h 1996543"/>
              <a:gd name="connsiteX1" fmla="*/ 167956 w 4425474"/>
              <a:gd name="connsiteY1" fmla="*/ 1343956 h 1996543"/>
              <a:gd name="connsiteX2" fmla="*/ 26812 w 4425474"/>
              <a:gd name="connsiteY2" fmla="*/ 505016 h 1996543"/>
              <a:gd name="connsiteX3" fmla="*/ 680438 w 4425474"/>
              <a:gd name="connsiteY3" fmla="*/ 99978 h 1996543"/>
              <a:gd name="connsiteX4" fmla="*/ 3889024 w 4425474"/>
              <a:gd name="connsiteY4" fmla="*/ 64699 h 1996543"/>
              <a:gd name="connsiteX5" fmla="*/ 4417640 w 4425474"/>
              <a:gd name="connsiteY5" fmla="*/ 839935 h 1996543"/>
              <a:gd name="connsiteX6" fmla="*/ 3883092 w 4425474"/>
              <a:gd name="connsiteY6" fmla="*/ 1661911 h 1996543"/>
              <a:gd name="connsiteX7" fmla="*/ 933874 w 4425474"/>
              <a:gd name="connsiteY7" fmla="*/ 1676282 h 1996543"/>
              <a:gd name="connsiteX8" fmla="*/ 941810 w 4425474"/>
              <a:gd name="connsiteY8" fmla="*/ 1996543 h 1996543"/>
              <a:gd name="connsiteX9" fmla="*/ 556735 w 4425474"/>
              <a:gd name="connsiteY9" fmla="*/ 1655129 h 1996543"/>
              <a:gd name="connsiteX0" fmla="*/ 550979 w 4421752"/>
              <a:gd name="connsiteY0" fmla="*/ 1650230 h 1991644"/>
              <a:gd name="connsiteX1" fmla="*/ 162200 w 4421752"/>
              <a:gd name="connsiteY1" fmla="*/ 1339057 h 1991644"/>
              <a:gd name="connsiteX2" fmla="*/ 21056 w 4421752"/>
              <a:gd name="connsiteY2" fmla="*/ 500117 h 1991644"/>
              <a:gd name="connsiteX3" fmla="*/ 587675 w 4421752"/>
              <a:gd name="connsiteY3" fmla="*/ 108032 h 1991644"/>
              <a:gd name="connsiteX4" fmla="*/ 3883268 w 4421752"/>
              <a:gd name="connsiteY4" fmla="*/ 59800 h 1991644"/>
              <a:gd name="connsiteX5" fmla="*/ 4411884 w 4421752"/>
              <a:gd name="connsiteY5" fmla="*/ 835036 h 1991644"/>
              <a:gd name="connsiteX6" fmla="*/ 3877336 w 4421752"/>
              <a:gd name="connsiteY6" fmla="*/ 1657012 h 1991644"/>
              <a:gd name="connsiteX7" fmla="*/ 928118 w 4421752"/>
              <a:gd name="connsiteY7" fmla="*/ 1671383 h 1991644"/>
              <a:gd name="connsiteX8" fmla="*/ 936054 w 4421752"/>
              <a:gd name="connsiteY8" fmla="*/ 1991644 h 1991644"/>
              <a:gd name="connsiteX9" fmla="*/ 550979 w 4421752"/>
              <a:gd name="connsiteY9" fmla="*/ 1650230 h 1991644"/>
              <a:gd name="connsiteX0" fmla="*/ 550979 w 4423181"/>
              <a:gd name="connsiteY0" fmla="*/ 1701894 h 2043308"/>
              <a:gd name="connsiteX1" fmla="*/ 162200 w 4423181"/>
              <a:gd name="connsiteY1" fmla="*/ 1390721 h 2043308"/>
              <a:gd name="connsiteX2" fmla="*/ 21056 w 4423181"/>
              <a:gd name="connsiteY2" fmla="*/ 551781 h 2043308"/>
              <a:gd name="connsiteX3" fmla="*/ 587675 w 4423181"/>
              <a:gd name="connsiteY3" fmla="*/ 159696 h 2043308"/>
              <a:gd name="connsiteX4" fmla="*/ 3883268 w 4423181"/>
              <a:gd name="connsiteY4" fmla="*/ 111464 h 2043308"/>
              <a:gd name="connsiteX5" fmla="*/ 4411884 w 4423181"/>
              <a:gd name="connsiteY5" fmla="*/ 886700 h 2043308"/>
              <a:gd name="connsiteX6" fmla="*/ 3877336 w 4423181"/>
              <a:gd name="connsiteY6" fmla="*/ 1708676 h 2043308"/>
              <a:gd name="connsiteX7" fmla="*/ 928118 w 4423181"/>
              <a:gd name="connsiteY7" fmla="*/ 1723047 h 2043308"/>
              <a:gd name="connsiteX8" fmla="*/ 936054 w 4423181"/>
              <a:gd name="connsiteY8" fmla="*/ 2043308 h 2043308"/>
              <a:gd name="connsiteX9" fmla="*/ 550979 w 4423181"/>
              <a:gd name="connsiteY9" fmla="*/ 1701894 h 2043308"/>
              <a:gd name="connsiteX0" fmla="*/ 550979 w 4416703"/>
              <a:gd name="connsiteY0" fmla="*/ 1724338 h 2065752"/>
              <a:gd name="connsiteX1" fmla="*/ 162200 w 4416703"/>
              <a:gd name="connsiteY1" fmla="*/ 1413165 h 2065752"/>
              <a:gd name="connsiteX2" fmla="*/ 21056 w 4416703"/>
              <a:gd name="connsiteY2" fmla="*/ 574225 h 2065752"/>
              <a:gd name="connsiteX3" fmla="*/ 587675 w 4416703"/>
              <a:gd name="connsiteY3" fmla="*/ 182140 h 2065752"/>
              <a:gd name="connsiteX4" fmla="*/ 3836784 w 4416703"/>
              <a:gd name="connsiteY4" fmla="*/ 102710 h 2065752"/>
              <a:gd name="connsiteX5" fmla="*/ 4411884 w 4416703"/>
              <a:gd name="connsiteY5" fmla="*/ 909144 h 2065752"/>
              <a:gd name="connsiteX6" fmla="*/ 3877336 w 4416703"/>
              <a:gd name="connsiteY6" fmla="*/ 1731120 h 2065752"/>
              <a:gd name="connsiteX7" fmla="*/ 928118 w 4416703"/>
              <a:gd name="connsiteY7" fmla="*/ 1745491 h 2065752"/>
              <a:gd name="connsiteX8" fmla="*/ 936054 w 4416703"/>
              <a:gd name="connsiteY8" fmla="*/ 2065752 h 2065752"/>
              <a:gd name="connsiteX9" fmla="*/ 550979 w 4416703"/>
              <a:gd name="connsiteY9" fmla="*/ 1724338 h 2065752"/>
              <a:gd name="connsiteX0" fmla="*/ 560106 w 4423497"/>
              <a:gd name="connsiteY0" fmla="*/ 1682522 h 2023936"/>
              <a:gd name="connsiteX1" fmla="*/ 171327 w 4423497"/>
              <a:gd name="connsiteY1" fmla="*/ 1371349 h 2023936"/>
              <a:gd name="connsiteX2" fmla="*/ 30183 w 4423497"/>
              <a:gd name="connsiteY2" fmla="*/ 532409 h 2023936"/>
              <a:gd name="connsiteX3" fmla="*/ 733796 w 4423497"/>
              <a:gd name="connsiteY3" fmla="*/ 110109 h 2023936"/>
              <a:gd name="connsiteX4" fmla="*/ 3845911 w 4423497"/>
              <a:gd name="connsiteY4" fmla="*/ 60894 h 2023936"/>
              <a:gd name="connsiteX5" fmla="*/ 4421011 w 4423497"/>
              <a:gd name="connsiteY5" fmla="*/ 867328 h 2023936"/>
              <a:gd name="connsiteX6" fmla="*/ 3886463 w 4423497"/>
              <a:gd name="connsiteY6" fmla="*/ 1689304 h 2023936"/>
              <a:gd name="connsiteX7" fmla="*/ 937245 w 4423497"/>
              <a:gd name="connsiteY7" fmla="*/ 1703675 h 2023936"/>
              <a:gd name="connsiteX8" fmla="*/ 945181 w 4423497"/>
              <a:gd name="connsiteY8" fmla="*/ 2023936 h 2023936"/>
              <a:gd name="connsiteX9" fmla="*/ 560106 w 4423497"/>
              <a:gd name="connsiteY9" fmla="*/ 1682522 h 2023936"/>
              <a:gd name="connsiteX0" fmla="*/ 563605 w 4426572"/>
              <a:gd name="connsiteY0" fmla="*/ 1726456 h 2067870"/>
              <a:gd name="connsiteX1" fmla="*/ 174826 w 4426572"/>
              <a:gd name="connsiteY1" fmla="*/ 1415283 h 2067870"/>
              <a:gd name="connsiteX2" fmla="*/ 33682 w 4426572"/>
              <a:gd name="connsiteY2" fmla="*/ 576343 h 2067870"/>
              <a:gd name="connsiteX3" fmla="*/ 788618 w 4426572"/>
              <a:gd name="connsiteY3" fmla="*/ 60926 h 2067870"/>
              <a:gd name="connsiteX4" fmla="*/ 3849410 w 4426572"/>
              <a:gd name="connsiteY4" fmla="*/ 104828 h 2067870"/>
              <a:gd name="connsiteX5" fmla="*/ 4424510 w 4426572"/>
              <a:gd name="connsiteY5" fmla="*/ 911262 h 2067870"/>
              <a:gd name="connsiteX6" fmla="*/ 3889962 w 4426572"/>
              <a:gd name="connsiteY6" fmla="*/ 1733238 h 2067870"/>
              <a:gd name="connsiteX7" fmla="*/ 940744 w 4426572"/>
              <a:gd name="connsiteY7" fmla="*/ 1747609 h 2067870"/>
              <a:gd name="connsiteX8" fmla="*/ 948680 w 4426572"/>
              <a:gd name="connsiteY8" fmla="*/ 2067870 h 2067870"/>
              <a:gd name="connsiteX9" fmla="*/ 563605 w 4426572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4281 w 4427247"/>
              <a:gd name="connsiteY0" fmla="*/ 1726456 h 2067870"/>
              <a:gd name="connsiteX1" fmla="*/ 172251 w 4427247"/>
              <a:gd name="connsiteY1" fmla="*/ 1374183 h 2067870"/>
              <a:gd name="connsiteX2" fmla="*/ 34358 w 4427247"/>
              <a:gd name="connsiteY2" fmla="*/ 576343 h 2067870"/>
              <a:gd name="connsiteX3" fmla="*/ 789294 w 4427247"/>
              <a:gd name="connsiteY3" fmla="*/ 60926 h 2067870"/>
              <a:gd name="connsiteX4" fmla="*/ 3850086 w 4427247"/>
              <a:gd name="connsiteY4" fmla="*/ 104828 h 2067870"/>
              <a:gd name="connsiteX5" fmla="*/ 4425186 w 4427247"/>
              <a:gd name="connsiteY5" fmla="*/ 911262 h 2067870"/>
              <a:gd name="connsiteX6" fmla="*/ 3570165 w 4427247"/>
              <a:gd name="connsiteY6" fmla="*/ 1762468 h 2067870"/>
              <a:gd name="connsiteX7" fmla="*/ 941420 w 4427247"/>
              <a:gd name="connsiteY7" fmla="*/ 1747609 h 2067870"/>
              <a:gd name="connsiteX8" fmla="*/ 949356 w 4427247"/>
              <a:gd name="connsiteY8" fmla="*/ 2067870 h 2067870"/>
              <a:gd name="connsiteX9" fmla="*/ 564281 w 4427247"/>
              <a:gd name="connsiteY9" fmla="*/ 1726456 h 2067870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941420 w 4427247"/>
              <a:gd name="connsiteY7" fmla="*/ 1762471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1156249 w 4427247"/>
              <a:gd name="connsiteY7" fmla="*/ 1788819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116439"/>
              <a:gd name="connsiteX1" fmla="*/ 172251 w 4427247"/>
              <a:gd name="connsiteY1" fmla="*/ 1389045 h 2116439"/>
              <a:gd name="connsiteX2" fmla="*/ 34358 w 4427247"/>
              <a:gd name="connsiteY2" fmla="*/ 591205 h 2116439"/>
              <a:gd name="connsiteX3" fmla="*/ 789294 w 4427247"/>
              <a:gd name="connsiteY3" fmla="*/ 75788 h 2116439"/>
              <a:gd name="connsiteX4" fmla="*/ 3850086 w 4427247"/>
              <a:gd name="connsiteY4" fmla="*/ 119690 h 2116439"/>
              <a:gd name="connsiteX5" fmla="*/ 4425186 w 4427247"/>
              <a:gd name="connsiteY5" fmla="*/ 926124 h 2116439"/>
              <a:gd name="connsiteX6" fmla="*/ 3570165 w 4427247"/>
              <a:gd name="connsiteY6" fmla="*/ 1777330 h 2116439"/>
              <a:gd name="connsiteX7" fmla="*/ 1156249 w 4427247"/>
              <a:gd name="connsiteY7" fmla="*/ 1788819 h 2116439"/>
              <a:gd name="connsiteX8" fmla="*/ 1157432 w 4427247"/>
              <a:gd name="connsiteY8" fmla="*/ 2116439 h 2116439"/>
              <a:gd name="connsiteX9" fmla="*/ 564281 w 4427247"/>
              <a:gd name="connsiteY9" fmla="*/ 1741318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28763"/>
              <a:gd name="connsiteY0" fmla="*/ 1751186 h 2116439"/>
              <a:gd name="connsiteX1" fmla="*/ 175828 w 4428763"/>
              <a:gd name="connsiteY1" fmla="*/ 1389045 h 2116439"/>
              <a:gd name="connsiteX2" fmla="*/ 37935 w 4428763"/>
              <a:gd name="connsiteY2" fmla="*/ 591205 h 2116439"/>
              <a:gd name="connsiteX3" fmla="*/ 792871 w 4428763"/>
              <a:gd name="connsiteY3" fmla="*/ 75788 h 2116439"/>
              <a:gd name="connsiteX4" fmla="*/ 3853663 w 4428763"/>
              <a:gd name="connsiteY4" fmla="*/ 119690 h 2116439"/>
              <a:gd name="connsiteX5" fmla="*/ 4428763 w 4428763"/>
              <a:gd name="connsiteY5" fmla="*/ 926124 h 2116439"/>
              <a:gd name="connsiteX6" fmla="*/ 3573742 w 4428763"/>
              <a:gd name="connsiteY6" fmla="*/ 1777330 h 2116439"/>
              <a:gd name="connsiteX7" fmla="*/ 1159826 w 4428763"/>
              <a:gd name="connsiteY7" fmla="*/ 1788819 h 2116439"/>
              <a:gd name="connsiteX8" fmla="*/ 1161009 w 4428763"/>
              <a:gd name="connsiteY8" fmla="*/ 2116439 h 2116439"/>
              <a:gd name="connsiteX9" fmla="*/ 722695 w 4428763"/>
              <a:gd name="connsiteY9" fmla="*/ 1751186 h 2116439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8763" h="2102473">
                <a:moveTo>
                  <a:pt x="722695" y="1737220"/>
                </a:moveTo>
                <a:cubicBezTo>
                  <a:pt x="541817" y="1663774"/>
                  <a:pt x="289955" y="1568409"/>
                  <a:pt x="175828" y="1375079"/>
                </a:cubicBezTo>
                <a:cubicBezTo>
                  <a:pt x="61701" y="1181749"/>
                  <a:pt x="-64905" y="796115"/>
                  <a:pt x="37935" y="577239"/>
                </a:cubicBezTo>
                <a:cubicBezTo>
                  <a:pt x="140775" y="358363"/>
                  <a:pt x="162043" y="140692"/>
                  <a:pt x="792871" y="61822"/>
                </a:cubicBezTo>
                <a:cubicBezTo>
                  <a:pt x="1423699" y="-17048"/>
                  <a:pt x="3216921" y="-37702"/>
                  <a:pt x="3822903" y="104021"/>
                </a:cubicBezTo>
                <a:cubicBezTo>
                  <a:pt x="4428885" y="245744"/>
                  <a:pt x="4416953" y="658639"/>
                  <a:pt x="4428763" y="912158"/>
                </a:cubicBezTo>
                <a:cubicBezTo>
                  <a:pt x="4404194" y="1365424"/>
                  <a:pt x="4118565" y="1619581"/>
                  <a:pt x="3573742" y="1763364"/>
                </a:cubicBezTo>
                <a:cubicBezTo>
                  <a:pt x="3028919" y="1907147"/>
                  <a:pt x="1313245" y="1816204"/>
                  <a:pt x="1159826" y="1774853"/>
                </a:cubicBezTo>
                <a:cubicBezTo>
                  <a:pt x="1098295" y="1880771"/>
                  <a:pt x="1112279" y="1894673"/>
                  <a:pt x="1161009" y="2102473"/>
                </a:cubicBezTo>
                <a:cubicBezTo>
                  <a:pt x="929550" y="1950845"/>
                  <a:pt x="722695" y="1737220"/>
                  <a:pt x="722695" y="1737220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DE88F-DD3D-721D-0085-DEEE6B7B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London : </a:t>
            </a:r>
            <a:r>
              <a:rPr lang="en-US" dirty="0" err="1"/>
              <a:t>dipôle</a:t>
            </a:r>
            <a:r>
              <a:rPr lang="en-US" dirty="0"/>
              <a:t> </a:t>
            </a:r>
            <a:r>
              <a:rPr lang="en-US" dirty="0" err="1"/>
              <a:t>instantané</a:t>
            </a:r>
            <a:r>
              <a:rPr lang="en-US" dirty="0"/>
              <a:t> - </a:t>
            </a:r>
            <a:r>
              <a:rPr lang="en-US" dirty="0" err="1"/>
              <a:t>dipôle</a:t>
            </a:r>
            <a:r>
              <a:rPr lang="en-US" dirty="0"/>
              <a:t> </a:t>
            </a:r>
            <a:r>
              <a:rPr lang="en-US" dirty="0" err="1"/>
              <a:t>induit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60A1-172C-3DDB-ACF0-9B5B16111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DBB5CCD-0D35-AD51-5EFE-3D230BDCC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0195" y="1972340"/>
            <a:ext cx="7542664" cy="3266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840300-5755-2125-8D3F-632A0CA006D8}"/>
              </a:ext>
            </a:extLst>
          </p:cNvPr>
          <p:cNvSpPr txBox="1"/>
          <p:nvPr/>
        </p:nvSpPr>
        <p:spPr>
          <a:xfrm>
            <a:off x="3762819" y="5626427"/>
            <a:ext cx="5533845" cy="288746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20000"/>
          </a:bodyPr>
          <a:lstStyle/>
          <a:p>
            <a:r>
              <a:rPr lang="en-US" dirty="0">
                <a:hlinkClick r:id="rId4"/>
              </a:rPr>
              <a:t>https://www.lct.jussieu.fr/pagesperso/fuster/1C001/forces-inter.pdf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97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6CE00-73AE-0EFF-93CF-C00A3679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 résumé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4610D-8226-2235-B1A0-FC4B226A9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Les forces de </a:t>
            </a:r>
            <a:r>
              <a:rPr lang="fr-BE" dirty="0" err="1"/>
              <a:t>VdW</a:t>
            </a:r>
            <a:r>
              <a:rPr lang="fr-BE" dirty="0"/>
              <a:t> regroupent trois types d’interactions attractives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Ces forces expliquent la cohésion entre molécules neutres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Toutes les molécules possèdent au moins des forces de dispersion de London</a:t>
            </a:r>
          </a:p>
          <a:p>
            <a:endParaRPr lang="fr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D6C65B7-3751-8232-0DBD-FC9647A50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825749"/>
              </p:ext>
            </p:extLst>
          </p:nvPr>
        </p:nvGraphicFramePr>
        <p:xfrm>
          <a:off x="763552" y="2786591"/>
          <a:ext cx="10752174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044">
                  <a:extLst>
                    <a:ext uri="{9D8B030D-6E8A-4147-A177-3AD203B41FA5}">
                      <a16:colId xmlns:a16="http://schemas.microsoft.com/office/drawing/2014/main" val="3686911987"/>
                    </a:ext>
                  </a:extLst>
                </a:gridCol>
                <a:gridCol w="3413972">
                  <a:extLst>
                    <a:ext uri="{9D8B030D-6E8A-4147-A177-3AD203B41FA5}">
                      <a16:colId xmlns:a16="http://schemas.microsoft.com/office/drawing/2014/main" val="1078835435"/>
                    </a:ext>
                  </a:extLst>
                </a:gridCol>
                <a:gridCol w="1041551">
                  <a:extLst>
                    <a:ext uri="{9D8B030D-6E8A-4147-A177-3AD203B41FA5}">
                      <a16:colId xmlns:a16="http://schemas.microsoft.com/office/drawing/2014/main" val="2130103299"/>
                    </a:ext>
                  </a:extLst>
                </a:gridCol>
                <a:gridCol w="3608607">
                  <a:extLst>
                    <a:ext uri="{9D8B030D-6E8A-4147-A177-3AD203B41FA5}">
                      <a16:colId xmlns:a16="http://schemas.microsoft.com/office/drawing/2014/main" val="2796033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Exemple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Intensité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048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Keesom (dipôle-dipôle)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Entre molécules polaires permanentes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 err="1"/>
                        <a:t>HCl</a:t>
                      </a:r>
                      <a:r>
                        <a:rPr lang="fr-BE" sz="2000" dirty="0"/>
                        <a:t>, H</a:t>
                      </a:r>
                      <a:r>
                        <a:rPr lang="fr-BE" sz="2000" baseline="-25000" dirty="0"/>
                        <a:t>2</a:t>
                      </a:r>
                      <a:r>
                        <a:rPr lang="fr-BE" sz="2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Moyenne (augmente avec la différence d’</a:t>
                      </a:r>
                      <a:r>
                        <a:rPr lang="fr-BE" sz="2000" dirty="0" err="1"/>
                        <a:t>électronégativite</a:t>
                      </a:r>
                      <a:r>
                        <a:rPr lang="fr-BE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359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Debye (dipôle-dipôle induit)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Molécule polaire induit un dipôle chez une apolaire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H</a:t>
                      </a:r>
                      <a:r>
                        <a:rPr lang="fr-BE" sz="2000" baseline="-25000" dirty="0"/>
                        <a:t>2</a:t>
                      </a:r>
                      <a:r>
                        <a:rPr lang="fr-BE" sz="2000" dirty="0"/>
                        <a:t>O &lt;-&gt; I</a:t>
                      </a:r>
                      <a:r>
                        <a:rPr lang="fr-BE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Faible à moyenne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40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London (dipôle instantané-dipôle induit)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Mouvements instantanés des e- créent des dipôles temporaires chez les molécules apolaires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I</a:t>
                      </a:r>
                      <a:r>
                        <a:rPr lang="fr-BE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Faible (augmente avec la masse molaire)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4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015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5481D-97F5-4BEC-4F74-7BB52924D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B9FA3C-9081-9306-6040-028766ADA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La liaison hydrogène (20-40 KJ/mol)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FF67FC-D77D-925F-5FBD-E535D2C27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Cas particulier d’interactions dipôle-dipôle d’intensité supérieure aux forces de Keesom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Exemples: H</a:t>
            </a:r>
            <a:r>
              <a:rPr lang="fr-BE" baseline="-25000" dirty="0"/>
              <a:t>2</a:t>
            </a:r>
            <a:r>
              <a:rPr lang="fr-BE" dirty="0"/>
              <a:t>O, méthanol CH</a:t>
            </a:r>
            <a:r>
              <a:rPr lang="fr-BE" baseline="-25000" dirty="0"/>
              <a:t>3</a:t>
            </a:r>
            <a:r>
              <a:rPr lang="fr-BE" dirty="0"/>
              <a:t>OH</a:t>
            </a:r>
          </a:p>
          <a:p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BC6DCB3-529C-7928-32BE-BF26C36F9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2631559"/>
            <a:ext cx="7953375" cy="1371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D65EACD-72A0-BEAC-9894-7170FDC52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292" y="4417923"/>
            <a:ext cx="1847851" cy="167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57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F9C49-8A7B-85EB-CB09-4F55DD46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La liaison </a:t>
            </a:r>
            <a:r>
              <a:rPr lang="en-US" dirty="0" err="1">
                <a:ea typeface="+mj-lt"/>
                <a:cs typeface="+mj-lt"/>
              </a:rPr>
              <a:t>hydrogène</a:t>
            </a:r>
            <a:r>
              <a:rPr lang="en-US" dirty="0">
                <a:ea typeface="+mj-lt"/>
                <a:cs typeface="+mj-lt"/>
              </a:rPr>
              <a:t>: Application</a:t>
            </a:r>
            <a:endParaRPr lang="en-US" b="0" dirty="0">
              <a:ea typeface="+mj-lt"/>
              <a:cs typeface="+mj-lt"/>
            </a:endParaRPr>
          </a:p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4C7621-BFE0-D237-74C1-D97A45157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53" y="1701271"/>
            <a:ext cx="4026994" cy="3766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E51457E-9497-B6BD-B78B-9D24B2844A26}"/>
              </a:ext>
            </a:extLst>
          </p:cNvPr>
          <p:cNvSpPr txBox="1"/>
          <p:nvPr/>
        </p:nvSpPr>
        <p:spPr>
          <a:xfrm>
            <a:off x="447692" y="5522165"/>
            <a:ext cx="420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Structure ADN - ADN, une molécule universelle et variable/La structure universelle de la molécule d'ADN — </a:t>
            </a:r>
            <a:r>
              <a:rPr lang="fr-BE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Wikiversité</a:t>
            </a:r>
            <a:r>
              <a:rPr lang="fr-BE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(wikiversity.org)</a:t>
            </a:r>
            <a:endParaRPr lang="fr-BE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1631409-254C-3638-3E5D-271BF5C75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891" y="1669699"/>
            <a:ext cx="3752850" cy="44672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54C5C36-7106-6B8E-531F-7444D468E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3186" y="1641124"/>
            <a:ext cx="3454742" cy="430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293528E-0CA3-4E56-B7A0-091C0AB0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D9591-85AB-A0CA-C597-7C941E11D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75" y="5545742"/>
            <a:ext cx="10658121" cy="8759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 err="1"/>
              <a:t>quelles</a:t>
            </a:r>
            <a:r>
              <a:rPr lang="en-US" dirty="0"/>
              <a:t> forces </a:t>
            </a:r>
            <a:r>
              <a:rPr lang="en-US" dirty="0" err="1"/>
              <a:t>intermoléculaires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présentes</a:t>
            </a:r>
            <a:r>
              <a:rPr lang="en-US" dirty="0"/>
              <a:t> ?</a:t>
            </a:r>
          </a:p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21711" y="313659"/>
            <a:ext cx="11418399" cy="4399017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49875 w 7664186"/>
              <a:gd name="connsiteY0" fmla="*/ 6433518 h 6433552"/>
              <a:gd name="connsiteX1" fmla="*/ 6560587 w 7664186"/>
              <a:gd name="connsiteY1" fmla="*/ 6424418 h 6433552"/>
              <a:gd name="connsiteX2" fmla="*/ 995539 w 7664186"/>
              <a:gd name="connsiteY2" fmla="*/ 6393888 h 6433552"/>
              <a:gd name="connsiteX3" fmla="*/ 7757 w 7664186"/>
              <a:gd name="connsiteY3" fmla="*/ 6365104 h 6433552"/>
              <a:gd name="connsiteX4" fmla="*/ 49895 w 7664186"/>
              <a:gd name="connsiteY4" fmla="*/ 40219 h 6433552"/>
              <a:gd name="connsiteX5" fmla="*/ 241539 w 7664186"/>
              <a:gd name="connsiteY5" fmla="*/ 0 h 6433552"/>
              <a:gd name="connsiteX6" fmla="*/ 6439076 w 7664186"/>
              <a:gd name="connsiteY6" fmla="*/ 28166 h 6433552"/>
              <a:gd name="connsiteX7" fmla="*/ 7639227 w 7664186"/>
              <a:gd name="connsiteY7" fmla="*/ 58697 h 6433552"/>
              <a:gd name="connsiteX8" fmla="*/ 7567789 w 7664186"/>
              <a:gd name="connsiteY8" fmla="*/ 6302294 h 6433552"/>
              <a:gd name="connsiteX9" fmla="*/ 7402081 w 7664186"/>
              <a:gd name="connsiteY9" fmla="*/ 6430320 h 6433552"/>
              <a:gd name="connsiteX10" fmla="*/ 7149875 w 7664186"/>
              <a:gd name="connsiteY10" fmla="*/ 6433518 h 6433552"/>
              <a:gd name="connsiteX0" fmla="*/ 7149875 w 7657158"/>
              <a:gd name="connsiteY0" fmla="*/ 6433518 h 6433552"/>
              <a:gd name="connsiteX1" fmla="*/ 6560587 w 7657158"/>
              <a:gd name="connsiteY1" fmla="*/ 6424418 h 6433552"/>
              <a:gd name="connsiteX2" fmla="*/ 995539 w 7657158"/>
              <a:gd name="connsiteY2" fmla="*/ 6393888 h 6433552"/>
              <a:gd name="connsiteX3" fmla="*/ 7757 w 7657158"/>
              <a:gd name="connsiteY3" fmla="*/ 6365104 h 6433552"/>
              <a:gd name="connsiteX4" fmla="*/ 49895 w 7657158"/>
              <a:gd name="connsiteY4" fmla="*/ 40219 h 6433552"/>
              <a:gd name="connsiteX5" fmla="*/ 241539 w 7657158"/>
              <a:gd name="connsiteY5" fmla="*/ 0 h 6433552"/>
              <a:gd name="connsiteX6" fmla="*/ 6439076 w 7657158"/>
              <a:gd name="connsiteY6" fmla="*/ 28166 h 6433552"/>
              <a:gd name="connsiteX7" fmla="*/ 7639227 w 7657158"/>
              <a:gd name="connsiteY7" fmla="*/ 58697 h 6433552"/>
              <a:gd name="connsiteX8" fmla="*/ 7567789 w 7657158"/>
              <a:gd name="connsiteY8" fmla="*/ 6302294 h 6433552"/>
              <a:gd name="connsiteX9" fmla="*/ 7402081 w 7657158"/>
              <a:gd name="connsiteY9" fmla="*/ 6430320 h 6433552"/>
              <a:gd name="connsiteX10" fmla="*/ 7149875 w 7657158"/>
              <a:gd name="connsiteY10" fmla="*/ 6433518 h 6433552"/>
              <a:gd name="connsiteX0" fmla="*/ 7149875 w 7661310"/>
              <a:gd name="connsiteY0" fmla="*/ 6433518 h 6452113"/>
              <a:gd name="connsiteX1" fmla="*/ 6560587 w 7661310"/>
              <a:gd name="connsiteY1" fmla="*/ 6424418 h 6452113"/>
              <a:gd name="connsiteX2" fmla="*/ 995539 w 7661310"/>
              <a:gd name="connsiteY2" fmla="*/ 6393888 h 6452113"/>
              <a:gd name="connsiteX3" fmla="*/ 7757 w 7661310"/>
              <a:gd name="connsiteY3" fmla="*/ 6365104 h 6452113"/>
              <a:gd name="connsiteX4" fmla="*/ 49895 w 7661310"/>
              <a:gd name="connsiteY4" fmla="*/ 40219 h 6452113"/>
              <a:gd name="connsiteX5" fmla="*/ 241539 w 7661310"/>
              <a:gd name="connsiteY5" fmla="*/ 0 h 6452113"/>
              <a:gd name="connsiteX6" fmla="*/ 6439076 w 7661310"/>
              <a:gd name="connsiteY6" fmla="*/ 28166 h 6452113"/>
              <a:gd name="connsiteX7" fmla="*/ 7639227 w 7661310"/>
              <a:gd name="connsiteY7" fmla="*/ 58697 h 6452113"/>
              <a:gd name="connsiteX8" fmla="*/ 7589645 w 7661310"/>
              <a:gd name="connsiteY8" fmla="*/ 6366021 h 6452113"/>
              <a:gd name="connsiteX9" fmla="*/ 7402081 w 7661310"/>
              <a:gd name="connsiteY9" fmla="*/ 6430320 h 6452113"/>
              <a:gd name="connsiteX10" fmla="*/ 7149875 w 7661310"/>
              <a:gd name="connsiteY10" fmla="*/ 6433518 h 6452113"/>
              <a:gd name="connsiteX0" fmla="*/ 7149875 w 7657523"/>
              <a:gd name="connsiteY0" fmla="*/ 6433518 h 6452112"/>
              <a:gd name="connsiteX1" fmla="*/ 6560587 w 7657523"/>
              <a:gd name="connsiteY1" fmla="*/ 6424418 h 6452112"/>
              <a:gd name="connsiteX2" fmla="*/ 995539 w 7657523"/>
              <a:gd name="connsiteY2" fmla="*/ 6393888 h 6452112"/>
              <a:gd name="connsiteX3" fmla="*/ 7757 w 7657523"/>
              <a:gd name="connsiteY3" fmla="*/ 6365104 h 6452112"/>
              <a:gd name="connsiteX4" fmla="*/ 49895 w 7657523"/>
              <a:gd name="connsiteY4" fmla="*/ 40219 h 6452112"/>
              <a:gd name="connsiteX5" fmla="*/ 241539 w 7657523"/>
              <a:gd name="connsiteY5" fmla="*/ 0 h 6452112"/>
              <a:gd name="connsiteX6" fmla="*/ 6439076 w 7657523"/>
              <a:gd name="connsiteY6" fmla="*/ 28166 h 6452112"/>
              <a:gd name="connsiteX7" fmla="*/ 7639227 w 7657523"/>
              <a:gd name="connsiteY7" fmla="*/ 58697 h 6452112"/>
              <a:gd name="connsiteX8" fmla="*/ 7589645 w 7657523"/>
              <a:gd name="connsiteY8" fmla="*/ 6366021 h 6452112"/>
              <a:gd name="connsiteX9" fmla="*/ 7402081 w 7657523"/>
              <a:gd name="connsiteY9" fmla="*/ 6430320 h 6452112"/>
              <a:gd name="connsiteX10" fmla="*/ 7149875 w 7657523"/>
              <a:gd name="connsiteY10" fmla="*/ 6433518 h 6452112"/>
              <a:gd name="connsiteX0" fmla="*/ 7149875 w 7639227"/>
              <a:gd name="connsiteY0" fmla="*/ 6433518 h 6452112"/>
              <a:gd name="connsiteX1" fmla="*/ 6560587 w 7639227"/>
              <a:gd name="connsiteY1" fmla="*/ 6424418 h 6452112"/>
              <a:gd name="connsiteX2" fmla="*/ 995539 w 7639227"/>
              <a:gd name="connsiteY2" fmla="*/ 6393888 h 6452112"/>
              <a:gd name="connsiteX3" fmla="*/ 7757 w 7639227"/>
              <a:gd name="connsiteY3" fmla="*/ 6365104 h 6452112"/>
              <a:gd name="connsiteX4" fmla="*/ 49895 w 7639227"/>
              <a:gd name="connsiteY4" fmla="*/ 40219 h 6452112"/>
              <a:gd name="connsiteX5" fmla="*/ 241539 w 7639227"/>
              <a:gd name="connsiteY5" fmla="*/ 0 h 6452112"/>
              <a:gd name="connsiteX6" fmla="*/ 6439076 w 7639227"/>
              <a:gd name="connsiteY6" fmla="*/ 28166 h 6452112"/>
              <a:gd name="connsiteX7" fmla="*/ 7639227 w 7639227"/>
              <a:gd name="connsiteY7" fmla="*/ 58697 h 6452112"/>
              <a:gd name="connsiteX8" fmla="*/ 7589645 w 7639227"/>
              <a:gd name="connsiteY8" fmla="*/ 6366021 h 6452112"/>
              <a:gd name="connsiteX9" fmla="*/ 7402081 w 7639227"/>
              <a:gd name="connsiteY9" fmla="*/ 6430320 h 6452112"/>
              <a:gd name="connsiteX10" fmla="*/ 7149875 w 7639227"/>
              <a:gd name="connsiteY10" fmla="*/ 6433518 h 6452112"/>
              <a:gd name="connsiteX0" fmla="*/ 7149875 w 7641711"/>
              <a:gd name="connsiteY0" fmla="*/ 6433518 h 6473199"/>
              <a:gd name="connsiteX1" fmla="*/ 6560587 w 7641711"/>
              <a:gd name="connsiteY1" fmla="*/ 6424418 h 6473199"/>
              <a:gd name="connsiteX2" fmla="*/ 995539 w 7641711"/>
              <a:gd name="connsiteY2" fmla="*/ 6393888 h 6473199"/>
              <a:gd name="connsiteX3" fmla="*/ 7757 w 7641711"/>
              <a:gd name="connsiteY3" fmla="*/ 6365104 h 6473199"/>
              <a:gd name="connsiteX4" fmla="*/ 49895 w 7641711"/>
              <a:gd name="connsiteY4" fmla="*/ 40219 h 6473199"/>
              <a:gd name="connsiteX5" fmla="*/ 241539 w 7641711"/>
              <a:gd name="connsiteY5" fmla="*/ 0 h 6473199"/>
              <a:gd name="connsiteX6" fmla="*/ 6439076 w 7641711"/>
              <a:gd name="connsiteY6" fmla="*/ 28166 h 6473199"/>
              <a:gd name="connsiteX7" fmla="*/ 7639227 w 7641711"/>
              <a:gd name="connsiteY7" fmla="*/ 58697 h 6473199"/>
              <a:gd name="connsiteX8" fmla="*/ 7618786 w 7641711"/>
              <a:gd name="connsiteY8" fmla="*/ 6397885 h 6473199"/>
              <a:gd name="connsiteX9" fmla="*/ 7402081 w 7641711"/>
              <a:gd name="connsiteY9" fmla="*/ 6430320 h 6473199"/>
              <a:gd name="connsiteX10" fmla="*/ 7149875 w 7641711"/>
              <a:gd name="connsiteY10" fmla="*/ 6433518 h 6473199"/>
              <a:gd name="connsiteX0" fmla="*/ 7149875 w 7641711"/>
              <a:gd name="connsiteY0" fmla="*/ 6433518 h 6438168"/>
              <a:gd name="connsiteX1" fmla="*/ 6560587 w 7641711"/>
              <a:gd name="connsiteY1" fmla="*/ 6424418 h 6438168"/>
              <a:gd name="connsiteX2" fmla="*/ 995539 w 7641711"/>
              <a:gd name="connsiteY2" fmla="*/ 6393888 h 6438168"/>
              <a:gd name="connsiteX3" fmla="*/ 7757 w 7641711"/>
              <a:gd name="connsiteY3" fmla="*/ 6365104 h 6438168"/>
              <a:gd name="connsiteX4" fmla="*/ 49895 w 7641711"/>
              <a:gd name="connsiteY4" fmla="*/ 40219 h 6438168"/>
              <a:gd name="connsiteX5" fmla="*/ 241539 w 7641711"/>
              <a:gd name="connsiteY5" fmla="*/ 0 h 6438168"/>
              <a:gd name="connsiteX6" fmla="*/ 6439076 w 7641711"/>
              <a:gd name="connsiteY6" fmla="*/ 28166 h 6438168"/>
              <a:gd name="connsiteX7" fmla="*/ 7639227 w 7641711"/>
              <a:gd name="connsiteY7" fmla="*/ 58697 h 6438168"/>
              <a:gd name="connsiteX8" fmla="*/ 7618786 w 7641711"/>
              <a:gd name="connsiteY8" fmla="*/ 6397885 h 6438168"/>
              <a:gd name="connsiteX9" fmla="*/ 7402081 w 7641711"/>
              <a:gd name="connsiteY9" fmla="*/ 6430320 h 6438168"/>
              <a:gd name="connsiteX10" fmla="*/ 7149875 w 7641711"/>
              <a:gd name="connsiteY10" fmla="*/ 6433518 h 6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1711" h="6438168">
                <a:moveTo>
                  <a:pt x="7149875" y="6433518"/>
                </a:moveTo>
                <a:cubicBezTo>
                  <a:pt x="6975114" y="6433129"/>
                  <a:pt x="6756136" y="6429491"/>
                  <a:pt x="6560587" y="6424418"/>
                </a:cubicBezTo>
                <a:lnTo>
                  <a:pt x="995539" y="6393888"/>
                </a:lnTo>
                <a:lnTo>
                  <a:pt x="7757" y="6365104"/>
                </a:lnTo>
                <a:cubicBezTo>
                  <a:pt x="-20334" y="4216169"/>
                  <a:pt x="35849" y="2148514"/>
                  <a:pt x="49895" y="40219"/>
                </a:cubicBezTo>
                <a:lnTo>
                  <a:pt x="241539" y="0"/>
                </a:lnTo>
                <a:lnTo>
                  <a:pt x="6439076" y="28166"/>
                </a:lnTo>
                <a:cubicBezTo>
                  <a:pt x="6939139" y="58697"/>
                  <a:pt x="7296327" y="28165"/>
                  <a:pt x="7639227" y="58697"/>
                </a:cubicBezTo>
                <a:cubicBezTo>
                  <a:pt x="7638435" y="2070139"/>
                  <a:pt x="7653203" y="4107561"/>
                  <a:pt x="7618786" y="6397885"/>
                </a:cubicBezTo>
                <a:cubicBezTo>
                  <a:pt x="7625166" y="6478264"/>
                  <a:pt x="7566387" y="6409966"/>
                  <a:pt x="7402081" y="6430320"/>
                </a:cubicBezTo>
                <a:cubicBezTo>
                  <a:pt x="7343671" y="6432816"/>
                  <a:pt x="7254732" y="6433752"/>
                  <a:pt x="7149875" y="643351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C1E067-D2A0-CED3-F790-F61320D4D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022" y="436278"/>
            <a:ext cx="8867775" cy="37719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1C93962-4453-4E4F-60EC-D2C47BED0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4330798"/>
            <a:ext cx="8191500" cy="552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BE5705-92E5-C3AE-9C29-4F6F660E48D5}"/>
              </a:ext>
            </a:extLst>
          </p:cNvPr>
          <p:cNvSpPr/>
          <p:nvPr/>
        </p:nvSpPr>
        <p:spPr>
          <a:xfrm>
            <a:off x="1697022" y="3320143"/>
            <a:ext cx="3549892" cy="84008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1B1513B-7935-5A1A-1882-AF550D79280E}"/>
              </a:ext>
            </a:extLst>
          </p:cNvPr>
          <p:cNvSpPr txBox="1"/>
          <p:nvPr/>
        </p:nvSpPr>
        <p:spPr>
          <a:xfrm>
            <a:off x="699438" y="2918249"/>
            <a:ext cx="141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solidFill>
                  <a:schemeClr val="accent6"/>
                </a:solidFill>
              </a:rPr>
              <a:t>Forces de Van der Waals</a:t>
            </a:r>
          </a:p>
        </p:txBody>
      </p:sp>
    </p:spTree>
    <p:extLst>
      <p:ext uri="{BB962C8B-B14F-4D97-AF65-F5344CB8AC3E}">
        <p14:creationId xmlns:p14="http://schemas.microsoft.com/office/powerpoint/2010/main" val="2905139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01689-69DB-A91C-CCA4-44E211B18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Changements d’état et forces intermoléculaires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5B88FC-B760-7CE5-BFD3-2CC1BBE4C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Plus les </a:t>
            </a:r>
            <a:r>
              <a:rPr lang="fr-BE" dirty="0">
                <a:solidFill>
                  <a:srgbClr val="FF0000"/>
                </a:solidFill>
              </a:rPr>
              <a:t>forces intermoléculaires </a:t>
            </a:r>
            <a:r>
              <a:rPr lang="fr-BE" dirty="0"/>
              <a:t>sont </a:t>
            </a:r>
            <a:r>
              <a:rPr lang="fr-BE" dirty="0">
                <a:solidFill>
                  <a:srgbClr val="FF0000"/>
                </a:solidFill>
              </a:rPr>
              <a:t>fortes</a:t>
            </a:r>
            <a:r>
              <a:rPr lang="fr-BE" dirty="0"/>
              <a:t>, plus il faut d’</a:t>
            </a:r>
            <a:r>
              <a:rPr lang="fr-BE" dirty="0">
                <a:solidFill>
                  <a:srgbClr val="FF0000"/>
                </a:solidFill>
              </a:rPr>
              <a:t>énergie (chaleur) </a:t>
            </a:r>
            <a:r>
              <a:rPr lang="fr-BE" dirty="0"/>
              <a:t>pour passer d’un état plus ordonné vers un état moins ordonné (fusion, évaporation, sublimation)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Exemples:</a:t>
            </a:r>
          </a:p>
          <a:p>
            <a:pPr marL="662940" lvl="3" indent="-342900">
              <a:buFont typeface="Wingdings" panose="05000000000000000000" pitchFamily="2" charset="2"/>
              <a:buChar char="Ø"/>
            </a:pPr>
            <a:r>
              <a:rPr lang="fr-BE" dirty="0"/>
              <a:t>H</a:t>
            </a:r>
            <a:r>
              <a:rPr lang="fr-BE" baseline="-25000" dirty="0"/>
              <a:t>2</a:t>
            </a:r>
            <a:r>
              <a:rPr lang="fr-BE" dirty="0"/>
              <a:t>O &gt; H</a:t>
            </a:r>
            <a:r>
              <a:rPr lang="fr-BE" baseline="-25000" dirty="0"/>
              <a:t>2</a:t>
            </a:r>
            <a:r>
              <a:rPr lang="fr-BE" dirty="0"/>
              <a:t>S =&gt; glace fond à 0°C &gt; H</a:t>
            </a:r>
            <a:r>
              <a:rPr lang="fr-BE" baseline="-25000" dirty="0"/>
              <a:t>2</a:t>
            </a:r>
            <a:r>
              <a:rPr lang="fr-BE" dirty="0"/>
              <a:t>S(s) fond à -86 °C</a:t>
            </a:r>
          </a:p>
          <a:p>
            <a:pPr marL="662940" lvl="3" indent="-342900">
              <a:buFont typeface="Wingdings" panose="05000000000000000000" pitchFamily="2" charset="2"/>
              <a:buChar char="Ø"/>
            </a:pPr>
            <a:r>
              <a:rPr lang="fr-BE" dirty="0"/>
              <a:t>Il faut à peine chauffer pour sublimer I</a:t>
            </a:r>
            <a:r>
              <a:rPr lang="fr-BE" baseline="-25000" dirty="0"/>
              <a:t>2</a:t>
            </a:r>
            <a:r>
              <a:rPr lang="fr-BE" dirty="0"/>
              <a:t> car forces de London de faible intensité entre les molécules de I</a:t>
            </a:r>
            <a:r>
              <a:rPr lang="fr-BE" baseline="-25000" dirty="0"/>
              <a:t>2</a:t>
            </a:r>
            <a:r>
              <a:rPr lang="fr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9560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D1096-0627-9897-7484-C7C0FFA52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098BE-5336-6D32-874C-17EB7FCE6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8F339-1133-29B7-8BCD-924A3E307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5" y="2100184"/>
            <a:ext cx="10333074" cy="38277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dirty="0">
                <a:ea typeface="+mn-lt"/>
                <a:cs typeface="+mn-lt"/>
              </a:rPr>
              <a:t>1. Classe les </a:t>
            </a:r>
            <a:r>
              <a:rPr lang="en-US" b="0" dirty="0" err="1">
                <a:ea typeface="+mn-lt"/>
                <a:cs typeface="+mn-lt"/>
              </a:rPr>
              <a:t>gaz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rares</a:t>
            </a:r>
            <a:r>
              <a:rPr lang="en-US" b="0" dirty="0">
                <a:ea typeface="+mn-lt"/>
                <a:cs typeface="+mn-lt"/>
              </a:rPr>
              <a:t> du tableau </a:t>
            </a:r>
            <a:r>
              <a:rPr lang="en-US" b="0" dirty="0" err="1">
                <a:ea typeface="+mn-lt"/>
                <a:cs typeface="+mn-lt"/>
              </a:rPr>
              <a:t>périodique</a:t>
            </a:r>
            <a:r>
              <a:rPr lang="en-US" b="0" dirty="0">
                <a:ea typeface="+mn-lt"/>
                <a:cs typeface="+mn-lt"/>
              </a:rPr>
              <a:t> (</a:t>
            </a:r>
            <a:r>
              <a:rPr lang="en-US" b="0" dirty="0" err="1">
                <a:ea typeface="+mn-lt"/>
                <a:cs typeface="+mn-lt"/>
              </a:rPr>
              <a:t>famille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VIIIa</a:t>
            </a:r>
            <a:r>
              <a:rPr lang="en-US" b="0" dirty="0">
                <a:ea typeface="+mn-lt"/>
                <a:cs typeface="+mn-lt"/>
              </a:rPr>
              <a:t>) par </a:t>
            </a:r>
            <a:r>
              <a:rPr lang="en-US" b="0" dirty="0" err="1">
                <a:ea typeface="+mn-lt"/>
                <a:cs typeface="+mn-lt"/>
              </a:rPr>
              <a:t>ordre</a:t>
            </a:r>
            <a:r>
              <a:rPr lang="en-US" b="0" dirty="0">
                <a:ea typeface="+mn-lt"/>
                <a:cs typeface="+mn-lt"/>
              </a:rPr>
              <a:t> croissant de </a:t>
            </a:r>
            <a:r>
              <a:rPr lang="en-US" b="0" dirty="0" err="1">
                <a:ea typeface="+mn-lt"/>
                <a:cs typeface="+mn-lt"/>
              </a:rPr>
              <a:t>température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d’ebullition</a:t>
            </a:r>
            <a:r>
              <a:rPr lang="en-US" b="0" dirty="0">
                <a:ea typeface="+mn-lt"/>
                <a:cs typeface="+mn-lt"/>
              </a:rPr>
              <a:t>. </a:t>
            </a:r>
            <a:r>
              <a:rPr lang="en-US" b="0" dirty="0" err="1">
                <a:ea typeface="+mn-lt"/>
                <a:cs typeface="+mn-lt"/>
              </a:rPr>
              <a:t>Justifie</a:t>
            </a:r>
            <a:r>
              <a:rPr lang="en-US" b="0" dirty="0">
                <a:ea typeface="+mn-lt"/>
                <a:cs typeface="+mn-lt"/>
              </a:rPr>
              <a:t> ta </a:t>
            </a:r>
            <a:r>
              <a:rPr lang="en-US" b="0" dirty="0" err="1">
                <a:ea typeface="+mn-lt"/>
                <a:cs typeface="+mn-lt"/>
              </a:rPr>
              <a:t>réponse</a:t>
            </a:r>
            <a:r>
              <a:rPr lang="en-US" b="0" dirty="0">
                <a:ea typeface="+mn-lt"/>
                <a:cs typeface="+mn-lt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03963-8625-DFE8-9785-C48F010FD7F3}"/>
              </a:ext>
            </a:extLst>
          </p:cNvPr>
          <p:cNvSpPr txBox="1"/>
          <p:nvPr/>
        </p:nvSpPr>
        <p:spPr>
          <a:xfrm>
            <a:off x="7533735" y="2185358"/>
            <a:ext cx="4140679" cy="3191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30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9B952-7197-BADC-12A7-B2DA7A869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FEDA-1FA8-0BD8-C2E5-D5C40B7A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A37D1-0EB4-2147-283A-9A27876B7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5" y="2100184"/>
            <a:ext cx="10333074" cy="38277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dirty="0">
                <a:ea typeface="+mn-lt"/>
                <a:cs typeface="+mn-lt"/>
              </a:rPr>
              <a:t>1. Les </a:t>
            </a:r>
            <a:r>
              <a:rPr lang="en-US" b="0" dirty="0" err="1">
                <a:ea typeface="+mn-lt"/>
                <a:cs typeface="+mn-lt"/>
              </a:rPr>
              <a:t>gaz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rares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sont</a:t>
            </a:r>
            <a:r>
              <a:rPr lang="en-US" b="0" dirty="0">
                <a:ea typeface="+mn-lt"/>
                <a:cs typeface="+mn-lt"/>
              </a:rPr>
              <a:t> des </a:t>
            </a:r>
            <a:r>
              <a:rPr lang="en-US" b="0" dirty="0" err="1">
                <a:ea typeface="+mn-lt"/>
                <a:cs typeface="+mn-lt"/>
              </a:rPr>
              <a:t>composés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apolaires</a:t>
            </a:r>
            <a:r>
              <a:rPr lang="en-US" b="0" dirty="0">
                <a:ea typeface="+mn-lt"/>
                <a:cs typeface="+mn-lt"/>
              </a:rPr>
              <a:t> et </a:t>
            </a:r>
            <a:r>
              <a:rPr lang="en-US" b="0" dirty="0" err="1">
                <a:ea typeface="+mn-lt"/>
                <a:cs typeface="+mn-lt"/>
              </a:rPr>
              <a:t>présentent</a:t>
            </a:r>
            <a:r>
              <a:rPr lang="en-US" b="0" dirty="0">
                <a:ea typeface="+mn-lt"/>
                <a:cs typeface="+mn-lt"/>
              </a:rPr>
              <a:t> des interactions </a:t>
            </a:r>
          </a:p>
          <a:p>
            <a:r>
              <a:rPr lang="en-US" b="0" dirty="0">
                <a:ea typeface="+mn-lt"/>
                <a:cs typeface="+mn-lt"/>
              </a:rPr>
              <a:t>de </a:t>
            </a:r>
            <a:r>
              <a:rPr lang="en-US" b="0" dirty="0" err="1">
                <a:ea typeface="+mn-lt"/>
                <a:cs typeface="+mn-lt"/>
              </a:rPr>
              <a:t>VdW</a:t>
            </a:r>
            <a:r>
              <a:rPr lang="en-US" b="0" dirty="0">
                <a:ea typeface="+mn-lt"/>
                <a:cs typeface="+mn-lt"/>
              </a:rPr>
              <a:t> de London entre </a:t>
            </a:r>
            <a:r>
              <a:rPr lang="en-US" b="0" dirty="0" err="1">
                <a:ea typeface="+mn-lt"/>
                <a:cs typeface="+mn-lt"/>
              </a:rPr>
              <a:t>leurs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molécules</a:t>
            </a:r>
            <a:r>
              <a:rPr lang="en-US" b="0" dirty="0">
                <a:ea typeface="+mn-lt"/>
                <a:cs typeface="+mn-lt"/>
              </a:rPr>
              <a:t>. Or, </a:t>
            </a:r>
            <a:r>
              <a:rPr lang="en-US" b="0" dirty="0" err="1">
                <a:ea typeface="+mn-lt"/>
                <a:cs typeface="+mn-lt"/>
              </a:rPr>
              <a:t>l’intensité</a:t>
            </a:r>
            <a:r>
              <a:rPr lang="en-US" b="0" dirty="0">
                <a:ea typeface="+mn-lt"/>
                <a:cs typeface="+mn-lt"/>
              </a:rPr>
              <a:t> des forces de London </a:t>
            </a:r>
          </a:p>
          <a:p>
            <a:r>
              <a:rPr lang="en-US" b="0" dirty="0" err="1">
                <a:ea typeface="+mn-lt"/>
                <a:cs typeface="+mn-lt"/>
              </a:rPr>
              <a:t>est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faible</a:t>
            </a:r>
            <a:r>
              <a:rPr lang="en-US" b="0" dirty="0">
                <a:ea typeface="+mn-lt"/>
                <a:cs typeface="+mn-lt"/>
              </a:rPr>
              <a:t> et </a:t>
            </a:r>
            <a:r>
              <a:rPr lang="en-US" b="0" dirty="0" err="1">
                <a:ea typeface="+mn-lt"/>
                <a:cs typeface="+mn-lt"/>
              </a:rPr>
              <a:t>augmente</a:t>
            </a:r>
            <a:r>
              <a:rPr lang="en-US" b="0" dirty="0">
                <a:ea typeface="+mn-lt"/>
                <a:cs typeface="+mn-lt"/>
              </a:rPr>
              <a:t> avec la masse </a:t>
            </a:r>
            <a:r>
              <a:rPr lang="en-US" b="0" dirty="0" err="1">
                <a:ea typeface="+mn-lt"/>
                <a:cs typeface="+mn-lt"/>
              </a:rPr>
              <a:t>molaire</a:t>
            </a:r>
            <a:r>
              <a:rPr lang="en-US" b="0" dirty="0">
                <a:ea typeface="+mn-lt"/>
                <a:cs typeface="+mn-lt"/>
              </a:rPr>
              <a:t>. Ceci </a:t>
            </a:r>
            <a:r>
              <a:rPr lang="en-US" b="0" dirty="0" err="1">
                <a:ea typeface="+mn-lt"/>
                <a:cs typeface="+mn-lt"/>
              </a:rPr>
              <a:t>explique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que</a:t>
            </a:r>
            <a:r>
              <a:rPr lang="en-US" b="0" dirty="0">
                <a:ea typeface="+mn-lt"/>
                <a:cs typeface="+mn-lt"/>
              </a:rPr>
              <a:t> la </a:t>
            </a:r>
            <a:r>
              <a:rPr lang="en-US" b="0" dirty="0" err="1">
                <a:ea typeface="+mn-lt"/>
                <a:cs typeface="+mn-lt"/>
              </a:rPr>
              <a:t>Téb</a:t>
            </a:r>
            <a:r>
              <a:rPr lang="en-US" b="0" dirty="0">
                <a:ea typeface="+mn-lt"/>
                <a:cs typeface="+mn-lt"/>
              </a:rPr>
              <a:t> des </a:t>
            </a:r>
          </a:p>
          <a:p>
            <a:r>
              <a:rPr lang="en-US" b="0" dirty="0" err="1">
                <a:ea typeface="+mn-lt"/>
                <a:cs typeface="+mn-lt"/>
              </a:rPr>
              <a:t>gaz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rares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est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basse</a:t>
            </a:r>
            <a:r>
              <a:rPr lang="en-US" b="0" dirty="0">
                <a:ea typeface="+mn-lt"/>
                <a:cs typeface="+mn-lt"/>
              </a:rPr>
              <a:t> et </a:t>
            </a:r>
            <a:r>
              <a:rPr lang="en-US" b="0" dirty="0" err="1">
                <a:ea typeface="+mn-lt"/>
                <a:cs typeface="+mn-lt"/>
              </a:rPr>
              <a:t>qu’elle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augmente</a:t>
            </a:r>
            <a:r>
              <a:rPr lang="en-US" b="0" dirty="0">
                <a:ea typeface="+mn-lt"/>
                <a:cs typeface="+mn-lt"/>
              </a:rPr>
              <a:t> avec la masse </a:t>
            </a:r>
            <a:r>
              <a:rPr lang="en-US" b="0" dirty="0" err="1">
                <a:ea typeface="+mn-lt"/>
                <a:cs typeface="+mn-lt"/>
              </a:rPr>
              <a:t>molaire</a:t>
            </a:r>
            <a:r>
              <a:rPr lang="en-US" b="0" dirty="0">
                <a:ea typeface="+mn-lt"/>
                <a:cs typeface="+mn-lt"/>
              </a:rPr>
              <a:t> du gaz.</a:t>
            </a: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3BF22E-2A68-9182-81EA-B9413D1B3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924" y="1677507"/>
            <a:ext cx="466725" cy="382413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49E1FB9-7DC2-8509-65DC-CD6DFCA71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49" y="1677507"/>
            <a:ext cx="1503265" cy="307591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DC7ABCF-3D9B-7683-65C5-1A81E5FE5093}"/>
              </a:ext>
            </a:extLst>
          </p:cNvPr>
          <p:cNvSpPr txBox="1"/>
          <p:nvPr/>
        </p:nvSpPr>
        <p:spPr>
          <a:xfrm>
            <a:off x="9772649" y="4952387"/>
            <a:ext cx="132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- 61,7</a:t>
            </a:r>
          </a:p>
        </p:txBody>
      </p:sp>
    </p:spTree>
    <p:extLst>
      <p:ext uri="{BB962C8B-B14F-4D97-AF65-F5344CB8AC3E}">
        <p14:creationId xmlns:p14="http://schemas.microsoft.com/office/powerpoint/2010/main" val="2723567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72B35-1BF0-D60E-C363-A2C41C026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EBFE-D616-2E6C-033E-1305A3CA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5144E-54A0-EBF9-2789-728AD4854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5" y="2100184"/>
            <a:ext cx="10333074" cy="38277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dirty="0">
                <a:ea typeface="+mn-lt"/>
                <a:cs typeface="+mn-lt"/>
              </a:rPr>
              <a:t>2. </a:t>
            </a:r>
            <a:r>
              <a:rPr lang="en-US" b="0" dirty="0" err="1">
                <a:ea typeface="+mn-lt"/>
                <a:cs typeface="+mn-lt"/>
              </a:rPr>
              <a:t>Relie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chaque</a:t>
            </a:r>
            <a:r>
              <a:rPr lang="en-US" b="0" dirty="0">
                <a:ea typeface="+mn-lt"/>
                <a:cs typeface="+mn-lt"/>
              </a:rPr>
              <a:t> compose à </a:t>
            </a:r>
            <a:r>
              <a:rPr lang="en-US" b="0" dirty="0" err="1">
                <a:ea typeface="+mn-lt"/>
                <a:cs typeface="+mn-lt"/>
              </a:rPr>
              <a:t>sa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température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d’ebullition</a:t>
            </a:r>
            <a:r>
              <a:rPr lang="en-US" b="0" dirty="0">
                <a:ea typeface="+mn-lt"/>
                <a:cs typeface="+mn-lt"/>
              </a:rPr>
              <a:t>. </a:t>
            </a:r>
            <a:r>
              <a:rPr lang="en-US" b="0" dirty="0" err="1">
                <a:ea typeface="+mn-lt"/>
                <a:cs typeface="+mn-lt"/>
              </a:rPr>
              <a:t>Justifie</a:t>
            </a:r>
            <a:r>
              <a:rPr lang="en-US" b="0" dirty="0">
                <a:ea typeface="+mn-lt"/>
                <a:cs typeface="+mn-lt"/>
              </a:rPr>
              <a:t> ta </a:t>
            </a:r>
            <a:r>
              <a:rPr lang="en-US" b="0" dirty="0" err="1">
                <a:ea typeface="+mn-lt"/>
                <a:cs typeface="+mn-lt"/>
              </a:rPr>
              <a:t>réponse</a:t>
            </a:r>
            <a:r>
              <a:rPr lang="en-US" b="0" dirty="0">
                <a:ea typeface="+mn-lt"/>
                <a:cs typeface="+mn-lt"/>
              </a:rPr>
              <a:t>.</a:t>
            </a:r>
          </a:p>
          <a:p>
            <a:r>
              <a:rPr lang="en-US" b="0" dirty="0">
                <a:ea typeface="+mn-lt"/>
                <a:cs typeface="+mn-lt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0A9AB0F-23DD-379F-5921-F7458EA85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424004"/>
              </p:ext>
            </p:extLst>
          </p:nvPr>
        </p:nvGraphicFramePr>
        <p:xfrm>
          <a:off x="1971675" y="2980640"/>
          <a:ext cx="81026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1300">
                  <a:extLst>
                    <a:ext uri="{9D8B030D-6E8A-4147-A177-3AD203B41FA5}">
                      <a16:colId xmlns:a16="http://schemas.microsoft.com/office/drawing/2014/main" val="693446599"/>
                    </a:ext>
                  </a:extLst>
                </a:gridCol>
                <a:gridCol w="4051300">
                  <a:extLst>
                    <a:ext uri="{9D8B030D-6E8A-4147-A177-3AD203B41FA5}">
                      <a16:colId xmlns:a16="http://schemas.microsoft.com/office/drawing/2014/main" val="1249636829"/>
                    </a:ext>
                  </a:extLst>
                </a:gridCol>
              </a:tblGrid>
              <a:tr h="1448753">
                <a:tc>
                  <a:txBody>
                    <a:bodyPr/>
                    <a:lstStyle/>
                    <a:p>
                      <a:r>
                        <a:rPr lang="fr-BE" dirty="0"/>
                        <a:t>Acétone C</a:t>
                      </a:r>
                      <a:r>
                        <a:rPr lang="fr-BE" baseline="-25000" dirty="0"/>
                        <a:t>3</a:t>
                      </a:r>
                      <a:r>
                        <a:rPr lang="fr-BE" dirty="0"/>
                        <a:t>H</a:t>
                      </a:r>
                      <a:r>
                        <a:rPr lang="fr-BE" baseline="-25000" dirty="0"/>
                        <a:t>6</a:t>
                      </a:r>
                      <a:r>
                        <a:rPr lang="fr-BE" dirty="0"/>
                        <a:t>O</a:t>
                      </a:r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- 42 °C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8786122"/>
                  </a:ext>
                </a:extLst>
              </a:tr>
              <a:tr h="1448753">
                <a:tc>
                  <a:txBody>
                    <a:bodyPr/>
                    <a:lstStyle/>
                    <a:p>
                      <a:r>
                        <a:rPr lang="fr-BE" dirty="0"/>
                        <a:t>Propane C</a:t>
                      </a:r>
                      <a:r>
                        <a:rPr lang="fr-BE" baseline="-25000" dirty="0"/>
                        <a:t>3</a:t>
                      </a:r>
                      <a:r>
                        <a:rPr lang="fr-BE" dirty="0"/>
                        <a:t>H</a:t>
                      </a:r>
                      <a:r>
                        <a:rPr lang="fr-BE" baseline="-25000" dirty="0"/>
                        <a:t>8</a:t>
                      </a:r>
                      <a:r>
                        <a:rPr lang="fr-BE" baseline="0" dirty="0"/>
                        <a:t> </a:t>
                      </a:r>
                      <a:endParaRPr lang="fr-BE" baseline="-25000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56 °C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6709121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39DEAFC2-211E-6061-455D-48AD90E3C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2" y="4462731"/>
            <a:ext cx="1781175" cy="1371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9583BA6-470B-2B4A-F4C6-8E79C7C8E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12" y="3009216"/>
            <a:ext cx="170688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8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A4123-BBA2-E43B-5A55-57C5D85C2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EBB1-9544-32F5-43A9-1346CAC9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sur les forces de van der </a:t>
            </a:r>
            <a:r>
              <a:rPr lang="en-US" dirty="0" err="1"/>
              <a:t>waals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07060-9890-6210-FD31-91773C72A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5" y="2100184"/>
            <a:ext cx="10333074" cy="38277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dirty="0"/>
              <a:t>2. Propane peu polaire vs Acétone très polaire </a:t>
            </a:r>
            <a:r>
              <a:rPr lang="fr-BE" b="0" dirty="0"/>
              <a:t>(</a:t>
            </a:r>
            <a:r>
              <a:rPr lang="el-GR" b="0" dirty="0">
                <a:cs typeface="Calibri" panose="020F0502020204030204" pitchFamily="34" charset="0"/>
              </a:rPr>
              <a:t>Δ</a:t>
            </a:r>
            <a:r>
              <a:rPr lang="el-GR" b="0" dirty="0">
                <a:ea typeface="Cambria Math" panose="02040503050406030204" pitchFamily="18" charset="0"/>
                <a:cs typeface="Calibri" panose="020F0502020204030204" pitchFamily="34" charset="0"/>
              </a:rPr>
              <a:t>ε</a:t>
            </a:r>
            <a:r>
              <a:rPr lang="fr-BE" b="0" baseline="-25000" dirty="0">
                <a:ea typeface="Cambria Math" panose="02040503050406030204" pitchFamily="18" charset="0"/>
                <a:cs typeface="Calibri" panose="020F0502020204030204" pitchFamily="34" charset="0"/>
              </a:rPr>
              <a:t>C=O</a:t>
            </a:r>
            <a:r>
              <a:rPr lang="fr-BE" b="0" dirty="0">
                <a:ea typeface="Cambria Math" panose="02040503050406030204" pitchFamily="18" charset="0"/>
                <a:cs typeface="Calibri" panose="020F0502020204030204" pitchFamily="34" charset="0"/>
              </a:rPr>
              <a:t> ≅ 1,0</a:t>
            </a:r>
            <a:r>
              <a:rPr lang="fr-BE" b="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>
              <a:ea typeface="+mn-lt"/>
              <a:cs typeface="+mn-lt"/>
            </a:endParaRPr>
          </a:p>
          <a:p>
            <a:r>
              <a:rPr lang="en-US" b="0" dirty="0">
                <a:ea typeface="+mn-lt"/>
                <a:cs typeface="+mn-lt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E2833BB-696B-9F3D-6A73-30453B450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33854"/>
              </p:ext>
            </p:extLst>
          </p:nvPr>
        </p:nvGraphicFramePr>
        <p:xfrm>
          <a:off x="1971675" y="2980640"/>
          <a:ext cx="81026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1300">
                  <a:extLst>
                    <a:ext uri="{9D8B030D-6E8A-4147-A177-3AD203B41FA5}">
                      <a16:colId xmlns:a16="http://schemas.microsoft.com/office/drawing/2014/main" val="693446599"/>
                    </a:ext>
                  </a:extLst>
                </a:gridCol>
                <a:gridCol w="4051300">
                  <a:extLst>
                    <a:ext uri="{9D8B030D-6E8A-4147-A177-3AD203B41FA5}">
                      <a16:colId xmlns:a16="http://schemas.microsoft.com/office/drawing/2014/main" val="1249636829"/>
                    </a:ext>
                  </a:extLst>
                </a:gridCol>
              </a:tblGrid>
              <a:tr h="1448753">
                <a:tc>
                  <a:txBody>
                    <a:bodyPr/>
                    <a:lstStyle/>
                    <a:p>
                      <a:r>
                        <a:rPr lang="fr-BE" dirty="0"/>
                        <a:t>Acétone C</a:t>
                      </a:r>
                      <a:r>
                        <a:rPr lang="fr-BE" baseline="-25000" dirty="0"/>
                        <a:t>3</a:t>
                      </a:r>
                      <a:r>
                        <a:rPr lang="fr-BE" dirty="0"/>
                        <a:t>H</a:t>
                      </a:r>
                      <a:r>
                        <a:rPr lang="fr-BE" baseline="-25000" dirty="0"/>
                        <a:t>6</a:t>
                      </a:r>
                      <a:r>
                        <a:rPr lang="fr-BE" dirty="0"/>
                        <a:t>O</a:t>
                      </a:r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- 42 °C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8786122"/>
                  </a:ext>
                </a:extLst>
              </a:tr>
              <a:tr h="1448753">
                <a:tc>
                  <a:txBody>
                    <a:bodyPr/>
                    <a:lstStyle/>
                    <a:p>
                      <a:r>
                        <a:rPr lang="fr-BE" dirty="0"/>
                        <a:t>Propane C</a:t>
                      </a:r>
                      <a:r>
                        <a:rPr lang="fr-BE" baseline="-25000" dirty="0"/>
                        <a:t>3</a:t>
                      </a:r>
                      <a:r>
                        <a:rPr lang="fr-BE" dirty="0"/>
                        <a:t>H</a:t>
                      </a:r>
                      <a:r>
                        <a:rPr lang="fr-BE" baseline="-25000" dirty="0"/>
                        <a:t>8</a:t>
                      </a:r>
                      <a:r>
                        <a:rPr lang="fr-BE" baseline="0" dirty="0"/>
                        <a:t> </a:t>
                      </a:r>
                      <a:endParaRPr lang="fr-BE" baseline="-25000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56 °C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6709121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8124525C-5BF1-562E-527B-4D6AA87ED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2" y="4462731"/>
            <a:ext cx="1781175" cy="1371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698D999-10BE-198A-C8FD-F2C8047C3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12" y="3009216"/>
            <a:ext cx="1706880" cy="121920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EC148C0-085D-8FFB-3491-2F9541A03949}"/>
              </a:ext>
            </a:extLst>
          </p:cNvPr>
          <p:cNvCxnSpPr>
            <a:cxnSpLocks/>
          </p:cNvCxnSpPr>
          <p:nvPr/>
        </p:nvCxnSpPr>
        <p:spPr>
          <a:xfrm>
            <a:off x="5114925" y="3429000"/>
            <a:ext cx="2667000" cy="173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FEC1CC6-6326-3044-F97C-3302C761E10F}"/>
              </a:ext>
            </a:extLst>
          </p:cNvPr>
          <p:cNvCxnSpPr/>
          <p:nvPr/>
        </p:nvCxnSpPr>
        <p:spPr>
          <a:xfrm flipV="1">
            <a:off x="5043487" y="3743325"/>
            <a:ext cx="2605088" cy="150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2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92DBA0-8413-B5DE-9EB8-3B761379F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Objectifs du chapitre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AC2419-EC21-1B00-27E6-AB9960F63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Identifier les états de la matière et les types de composés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Distinguer les forces inter- et intramoléculaires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Expliquer les propriétés physiques des composés (T° de changement d’état, solubilité, miscibilité) sur base de ces forces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Relier des observations expérimentales à ces notions</a:t>
            </a:r>
          </a:p>
        </p:txBody>
      </p:sp>
    </p:spTree>
    <p:extLst>
      <p:ext uri="{BB962C8B-B14F-4D97-AF65-F5344CB8AC3E}">
        <p14:creationId xmlns:p14="http://schemas.microsoft.com/office/powerpoint/2010/main" val="3305220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6CAD38-D214-319E-0BC2-2C1588535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qUESTIONS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D4BE97-7D2D-8663-6933-B1C915D27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3. Quel acide a la température d’ébullition la plus élevée: l’acide chlorhydrique ou l’acide fluorhydrique? Justifie ta réponse.</a:t>
            </a:r>
          </a:p>
        </p:txBody>
      </p:sp>
    </p:spTree>
    <p:extLst>
      <p:ext uri="{BB962C8B-B14F-4D97-AF65-F5344CB8AC3E}">
        <p14:creationId xmlns:p14="http://schemas.microsoft.com/office/powerpoint/2010/main" val="604638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2FE15-BFB0-778B-692F-73BC99F0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64861D-35F4-ECE9-7651-CEEF32EE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qUESTIONS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3B7BB5-755E-1114-00CB-F4474298E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3. Il s’agit de l’acide fluorhydrique.</a:t>
            </a:r>
          </a:p>
          <a:p>
            <a:r>
              <a:rPr lang="fr-BE" dirty="0"/>
              <a:t>Les liaisons hydrogène (présentes dans HF) sont bien plus fortes que les interactions dipôle-dipôle (présentes dans </a:t>
            </a:r>
            <a:r>
              <a:rPr lang="fr-BE" dirty="0" err="1"/>
              <a:t>HCl</a:t>
            </a:r>
            <a:r>
              <a:rPr lang="fr-BE" dirty="0"/>
              <a:t>).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3B9C0B-7389-B804-AACD-75713C8A3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353" y="3600450"/>
            <a:ext cx="4462538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90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AEC52-7B43-E750-9A8A-23CF1B8C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Solubilisation, miscibilité et forces intermoléculaires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7140B-DD51-558C-56F6-9B6C7AC58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Solution = SOLVANT</a:t>
            </a:r>
            <a:r>
              <a:rPr lang="fr-BE" baseline="-25000" dirty="0"/>
              <a:t>(l)</a:t>
            </a:r>
            <a:r>
              <a:rPr lang="fr-BE" dirty="0"/>
              <a:t> + soluté</a:t>
            </a:r>
            <a:r>
              <a:rPr lang="fr-BE" baseline="-25000" dirty="0"/>
              <a:t>(</a:t>
            </a:r>
            <a:r>
              <a:rPr lang="fr-BE" baseline="-25000" dirty="0" err="1"/>
              <a:t>g,l,s</a:t>
            </a:r>
            <a:r>
              <a:rPr lang="fr-BE" baseline="-25000" dirty="0"/>
              <a:t>)</a:t>
            </a:r>
            <a:endParaRPr lang="fr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Règle générale </a:t>
            </a:r>
            <a:r>
              <a:rPr lang="fr-BE" dirty="0">
                <a:solidFill>
                  <a:srgbClr val="FF0000"/>
                </a:solidFill>
              </a:rPr>
              <a:t>« Qui se ressemblent, s’assemblent»</a:t>
            </a:r>
          </a:p>
          <a:p>
            <a:r>
              <a:rPr lang="fr-BE" dirty="0"/>
              <a:t>	</a:t>
            </a:r>
            <a:r>
              <a:rPr lang="en-US" i="1" dirty="0">
                <a:ea typeface="+mn-lt"/>
                <a:cs typeface="+mn-lt"/>
              </a:rPr>
              <a:t>Plus les </a:t>
            </a:r>
            <a:r>
              <a:rPr lang="en-US" i="1" dirty="0" err="1">
                <a:ea typeface="+mn-lt"/>
                <a:cs typeface="+mn-lt"/>
              </a:rPr>
              <a:t>molécules</a:t>
            </a:r>
            <a:r>
              <a:rPr lang="en-US" i="1" dirty="0">
                <a:ea typeface="+mn-lt"/>
                <a:cs typeface="+mn-lt"/>
              </a:rPr>
              <a:t> d’un </a:t>
            </a:r>
            <a:r>
              <a:rPr lang="en-US" i="1" dirty="0" err="1">
                <a:ea typeface="+mn-lt"/>
                <a:cs typeface="+mn-lt"/>
              </a:rPr>
              <a:t>soluté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peuvent</a:t>
            </a:r>
            <a:r>
              <a:rPr lang="en-US" i="1" dirty="0">
                <a:ea typeface="+mn-lt"/>
                <a:cs typeface="+mn-lt"/>
              </a:rPr>
              <a:t> donner </a:t>
            </a:r>
            <a:r>
              <a:rPr lang="en-US" i="1" dirty="0" err="1">
                <a:ea typeface="+mn-lt"/>
                <a:cs typeface="+mn-lt"/>
              </a:rPr>
              <a:t>d’interactions</a:t>
            </a:r>
            <a:r>
              <a:rPr lang="en-US" i="1" dirty="0">
                <a:ea typeface="+mn-lt"/>
                <a:cs typeface="+mn-lt"/>
              </a:rPr>
              <a:t> avec </a:t>
            </a:r>
            <a:r>
              <a:rPr lang="en-US" i="1" dirty="0" err="1">
                <a:ea typeface="+mn-lt"/>
                <a:cs typeface="+mn-lt"/>
              </a:rPr>
              <a:t>celles</a:t>
            </a:r>
            <a:r>
              <a:rPr lang="en-US" i="1" dirty="0">
                <a:ea typeface="+mn-lt"/>
                <a:cs typeface="+mn-lt"/>
              </a:rPr>
              <a:t> d’un </a:t>
            </a:r>
            <a:r>
              <a:rPr lang="en-US" i="1" dirty="0" err="1">
                <a:ea typeface="+mn-lt"/>
                <a:cs typeface="+mn-lt"/>
              </a:rPr>
              <a:t>solvant</a:t>
            </a:r>
            <a:r>
              <a:rPr lang="en-US" i="1" dirty="0">
                <a:ea typeface="+mn-lt"/>
                <a:cs typeface="+mn-lt"/>
              </a:rPr>
              <a:t> et 	plus </a:t>
            </a:r>
            <a:r>
              <a:rPr lang="en-US" i="1" dirty="0" err="1">
                <a:ea typeface="+mn-lt"/>
                <a:cs typeface="+mn-lt"/>
              </a:rPr>
              <a:t>grande</a:t>
            </a:r>
            <a:r>
              <a:rPr lang="en-US" i="1" dirty="0">
                <a:ea typeface="+mn-lt"/>
                <a:cs typeface="+mn-lt"/>
              </a:rPr>
              <a:t> sera la </a:t>
            </a:r>
            <a:r>
              <a:rPr lang="en-US" i="1" dirty="0" err="1">
                <a:ea typeface="+mn-lt"/>
                <a:cs typeface="+mn-lt"/>
              </a:rPr>
              <a:t>solubilité</a:t>
            </a:r>
            <a:r>
              <a:rPr lang="en-US" i="1" dirty="0">
                <a:ea typeface="+mn-lt"/>
                <a:cs typeface="+mn-lt"/>
              </a:rPr>
              <a:t> dans </a:t>
            </a:r>
            <a:r>
              <a:rPr lang="en-US" i="1" dirty="0" err="1">
                <a:ea typeface="+mn-lt"/>
                <a:cs typeface="+mn-lt"/>
              </a:rPr>
              <a:t>ce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solvant</a:t>
            </a:r>
            <a:r>
              <a:rPr lang="en-US" i="1" dirty="0">
                <a:ea typeface="+mn-lt"/>
                <a:cs typeface="+mn-lt"/>
              </a:rPr>
              <a:t> ‐ il </a:t>
            </a:r>
            <a:r>
              <a:rPr lang="en-US" i="1" dirty="0" err="1">
                <a:ea typeface="+mn-lt"/>
                <a:cs typeface="+mn-lt"/>
              </a:rPr>
              <a:t>en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est</a:t>
            </a:r>
            <a:r>
              <a:rPr lang="en-US" i="1" dirty="0">
                <a:ea typeface="+mn-lt"/>
                <a:cs typeface="+mn-lt"/>
              </a:rPr>
              <a:t> de </a:t>
            </a:r>
            <a:r>
              <a:rPr lang="en-US" i="1" dirty="0" err="1">
                <a:ea typeface="+mn-lt"/>
                <a:cs typeface="+mn-lt"/>
              </a:rPr>
              <a:t>même</a:t>
            </a:r>
            <a:r>
              <a:rPr lang="en-US" i="1" dirty="0">
                <a:ea typeface="+mn-lt"/>
                <a:cs typeface="+mn-lt"/>
              </a:rPr>
              <a:t> pour la </a:t>
            </a:r>
            <a:r>
              <a:rPr lang="en-US" i="1" dirty="0" err="1">
                <a:ea typeface="+mn-lt"/>
                <a:cs typeface="+mn-lt"/>
              </a:rPr>
              <a:t>miscibilité</a:t>
            </a:r>
            <a:r>
              <a:rPr lang="en-US" i="1" dirty="0">
                <a:ea typeface="+mn-lt"/>
                <a:cs typeface="+mn-lt"/>
              </a:rPr>
              <a:t> entre 	deux </a:t>
            </a:r>
            <a:r>
              <a:rPr lang="en-US" i="1" dirty="0" err="1">
                <a:ea typeface="+mn-lt"/>
                <a:cs typeface="+mn-lt"/>
              </a:rPr>
              <a:t>liquides</a:t>
            </a:r>
            <a:endParaRPr lang="en-US" i="1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51917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F3878-1F50-0E65-DC88-9C949C039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D0374-D42E-33FC-7ED3-B0798598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Solubilisation, miscibilité et forces intermoléculaires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BAAA43-C1C6-EE0F-6E24-5D2EE5184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Solubilisation:</a:t>
            </a:r>
          </a:p>
          <a:p>
            <a:pPr marL="685800" lvl="1" indent="-457200">
              <a:buFont typeface="Wingdings" panose="05000000000000000000" pitchFamily="2" charset="2"/>
              <a:buChar char="Ø"/>
            </a:pPr>
            <a:r>
              <a:rPr lang="fr-BE" dirty="0"/>
              <a:t>Solutés polaires (sel </a:t>
            </a:r>
            <a:r>
              <a:rPr lang="fr-BE" dirty="0" err="1"/>
              <a:t>NaCl</a:t>
            </a:r>
            <a:r>
              <a:rPr lang="fr-BE" dirty="0"/>
              <a:t>, sucre) 	-&gt; solvants polaires (eau, méthanol)</a:t>
            </a:r>
          </a:p>
          <a:p>
            <a:pPr marL="685800" lvl="1" indent="-457200">
              <a:buFont typeface="Wingdings" panose="05000000000000000000" pitchFamily="2" charset="2"/>
              <a:buChar char="Ø"/>
            </a:pPr>
            <a:r>
              <a:rPr lang="fr-BE" dirty="0"/>
              <a:t>Solutés apolaires (I</a:t>
            </a:r>
            <a:r>
              <a:rPr lang="fr-BE" baseline="-25000" dirty="0"/>
              <a:t>2</a:t>
            </a:r>
            <a:r>
              <a:rPr lang="fr-BE" dirty="0"/>
              <a:t>) -&gt; solvants apolaires (CCl</a:t>
            </a:r>
            <a:r>
              <a:rPr lang="fr-BE" baseline="-25000" dirty="0"/>
              <a:t>4</a:t>
            </a:r>
            <a:r>
              <a:rPr lang="fr-BE" dirty="0"/>
              <a:t>, cyclohexane C</a:t>
            </a:r>
            <a:r>
              <a:rPr lang="fr-BE" baseline="-25000" dirty="0"/>
              <a:t>6</a:t>
            </a:r>
            <a:r>
              <a:rPr lang="fr-BE" dirty="0"/>
              <a:t>H</a:t>
            </a:r>
            <a:r>
              <a:rPr lang="fr-BE" baseline="-25000" dirty="0"/>
              <a:t>12</a:t>
            </a:r>
            <a:r>
              <a:rPr lang="fr-BE" dirty="0"/>
              <a:t>)</a:t>
            </a:r>
          </a:p>
          <a:p>
            <a:pPr lvl="1" indent="0">
              <a:buNone/>
            </a:pPr>
            <a:endParaRPr lang="fr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Miscibilité:</a:t>
            </a:r>
          </a:p>
          <a:p>
            <a:pPr marL="685800" lvl="1" indent="-457200">
              <a:buFont typeface="Wingdings" panose="05000000000000000000" pitchFamily="2" charset="2"/>
              <a:buChar char="Ø"/>
            </a:pPr>
            <a:r>
              <a:rPr lang="fr-BE" dirty="0"/>
              <a:t>2 liquides polaires sont miscibles entre eux (eau et méthanol)</a:t>
            </a:r>
          </a:p>
          <a:p>
            <a:pPr marL="685800" lvl="1" indent="-457200">
              <a:buFont typeface="Wingdings" panose="05000000000000000000" pitchFamily="2" charset="2"/>
              <a:buChar char="Ø"/>
            </a:pPr>
            <a:r>
              <a:rPr lang="fr-BE" dirty="0"/>
              <a:t>2 liquides apolaires sont miscibles entre eux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91977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68884-EE3F-FF55-27AA-97908EBA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L’État</a:t>
            </a:r>
            <a:r>
              <a:rPr lang="en-US" dirty="0"/>
              <a:t> </a:t>
            </a:r>
            <a:r>
              <a:rPr lang="en-US" dirty="0" err="1"/>
              <a:t>dissous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30981-7FDD-1C7A-6839-B05A0FA31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1976409"/>
            <a:ext cx="9842007" cy="1080759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algn="ctr"/>
            <a:r>
              <a:rPr lang="en-US" sz="9800" dirty="0">
                <a:ea typeface="+mn-lt"/>
                <a:cs typeface="+mn-lt"/>
              </a:rPr>
              <a:t> Solutions </a:t>
            </a:r>
            <a:r>
              <a:rPr lang="en-US" sz="9800" dirty="0" err="1">
                <a:ea typeface="+mn-lt"/>
                <a:cs typeface="+mn-lt"/>
              </a:rPr>
              <a:t>ioniques</a:t>
            </a:r>
            <a:endParaRPr lang="en-US" sz="9800" dirty="0">
              <a:ea typeface="+mn-lt"/>
              <a:cs typeface="+mn-lt"/>
            </a:endParaRPr>
          </a:p>
          <a:p>
            <a:pPr algn="ctr"/>
            <a:r>
              <a:rPr lang="en-US" sz="9800" dirty="0">
                <a:ea typeface="+mn-lt"/>
                <a:cs typeface="+mn-lt"/>
              </a:rPr>
              <a:t>Ex : NaCl--&gt; Na</a:t>
            </a:r>
            <a:r>
              <a:rPr lang="en-US" sz="9800" baseline="30000" dirty="0">
                <a:ea typeface="+mn-lt"/>
                <a:cs typeface="+mn-lt"/>
              </a:rPr>
              <a:t>+</a:t>
            </a:r>
            <a:r>
              <a:rPr lang="en-US" sz="9800" dirty="0">
                <a:ea typeface="+mn-lt"/>
                <a:cs typeface="+mn-lt"/>
              </a:rPr>
              <a:t> + Cl</a:t>
            </a:r>
            <a:r>
              <a:rPr lang="en-US" sz="9800" baseline="30000" dirty="0">
                <a:ea typeface="+mn-lt"/>
                <a:cs typeface="+mn-lt"/>
              </a:rPr>
              <a:t>-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5EA1F86-2CE3-A82A-02FF-41D0A11A0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4" y="3056365"/>
            <a:ext cx="6035791" cy="25891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2C035D-C5AF-1AF8-F441-604DCAB72359}"/>
              </a:ext>
            </a:extLst>
          </p:cNvPr>
          <p:cNvSpPr txBox="1"/>
          <p:nvPr/>
        </p:nvSpPr>
        <p:spPr>
          <a:xfrm>
            <a:off x="6616229" y="3125139"/>
            <a:ext cx="5061184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ea typeface="+mn-lt"/>
                <a:cs typeface="+mn-lt"/>
              </a:rPr>
              <a:t>Interactions ions – dipoles de type </a:t>
            </a:r>
            <a:r>
              <a:rPr lang="en-US" sz="3200" dirty="0" err="1">
                <a:ea typeface="+mn-lt"/>
                <a:cs typeface="+mn-lt"/>
              </a:rPr>
              <a:t>électrostatique</a:t>
            </a:r>
            <a:r>
              <a:rPr lang="en-US" sz="3200" dirty="0">
                <a:ea typeface="+mn-lt"/>
                <a:cs typeface="+mn-lt"/>
              </a:rPr>
              <a:t> entre les cations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baseline="30000" dirty="0" err="1">
                <a:ea typeface="+mn-lt"/>
                <a:cs typeface="+mn-lt"/>
              </a:rPr>
              <a:t>+</a:t>
            </a:r>
            <a:r>
              <a:rPr lang="en-US" sz="3200" dirty="0" err="1">
                <a:ea typeface="+mn-lt"/>
                <a:cs typeface="+mn-lt"/>
              </a:rPr>
              <a:t>et</a:t>
            </a:r>
            <a:r>
              <a:rPr lang="en-US" sz="3200" dirty="0">
                <a:ea typeface="+mn-lt"/>
                <a:cs typeface="+mn-lt"/>
              </a:rPr>
              <a:t> les </a:t>
            </a:r>
            <a:r>
              <a:rPr lang="en-US" sz="3200" dirty="0" err="1">
                <a:ea typeface="+mn-lt"/>
                <a:cs typeface="+mn-lt"/>
              </a:rPr>
              <a:t>atomes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d’oxygène</a:t>
            </a:r>
            <a:r>
              <a:rPr lang="en-US" sz="3200" dirty="0">
                <a:ea typeface="+mn-lt"/>
                <a:cs typeface="+mn-lt"/>
              </a:rPr>
              <a:t> (δ-) </a:t>
            </a:r>
            <a:r>
              <a:rPr lang="en-US" sz="3200" dirty="0" err="1">
                <a:ea typeface="+mn-lt"/>
                <a:cs typeface="+mn-lt"/>
              </a:rPr>
              <a:t>ainsi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qu’entre</a:t>
            </a:r>
            <a:r>
              <a:rPr lang="en-US" sz="3200" dirty="0">
                <a:ea typeface="+mn-lt"/>
                <a:cs typeface="+mn-lt"/>
              </a:rPr>
              <a:t> les anions Cl</a:t>
            </a:r>
            <a:r>
              <a:rPr lang="en-US" sz="3200" baseline="30000" dirty="0">
                <a:ea typeface="+mn-lt"/>
                <a:cs typeface="+mn-lt"/>
              </a:rPr>
              <a:t>-</a:t>
            </a:r>
            <a:r>
              <a:rPr lang="en-US" sz="3200" dirty="0">
                <a:ea typeface="+mn-lt"/>
                <a:cs typeface="+mn-lt"/>
              </a:rPr>
              <a:t>et les </a:t>
            </a:r>
            <a:r>
              <a:rPr lang="en-US" sz="3200" dirty="0" err="1">
                <a:ea typeface="+mn-lt"/>
                <a:cs typeface="+mn-lt"/>
              </a:rPr>
              <a:t>atomes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d’hydrogène</a:t>
            </a:r>
            <a:r>
              <a:rPr lang="en-US" sz="3200" dirty="0">
                <a:ea typeface="+mn-lt"/>
                <a:cs typeface="+mn-lt"/>
              </a:rPr>
              <a:t> (δ+).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8323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A96188-384C-4341-9EEB-967A9341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B02131-9763-E929-85C1-34D3A6F2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48" y="4662010"/>
            <a:ext cx="5952442" cy="16938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L’Etat</a:t>
            </a:r>
            <a:r>
              <a:rPr lang="en-US" b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dissous</a:t>
            </a:r>
            <a:endParaRPr lang="en-US" b="1" kern="1200" spc="1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535A640-1948-4AFD-A0B7-19AFDA955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2728" y="698785"/>
            <a:ext cx="5574757" cy="3858515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307982"/>
              <a:gd name="connsiteX1" fmla="*/ 816102 w 12322347"/>
              <a:gd name="connsiteY1" fmla="*/ 10760 h 6307982"/>
              <a:gd name="connsiteX2" fmla="*/ 36453 w 12322347"/>
              <a:gd name="connsiteY2" fmla="*/ 15958 h 6307982"/>
              <a:gd name="connsiteX3" fmla="*/ 36452 w 12322347"/>
              <a:gd name="connsiteY3" fmla="*/ 792072 h 6307982"/>
              <a:gd name="connsiteX4" fmla="*/ 17296 w 12322347"/>
              <a:gd name="connsiteY4" fmla="*/ 1316890 h 6307982"/>
              <a:gd name="connsiteX5" fmla="*/ 6679 w 12322347"/>
              <a:gd name="connsiteY5" fmla="*/ 4542095 h 6307982"/>
              <a:gd name="connsiteX6" fmla="*/ 89932 w 12322347"/>
              <a:gd name="connsiteY6" fmla="*/ 5888744 h 6307982"/>
              <a:gd name="connsiteX7" fmla="*/ 2768884 w 12322347"/>
              <a:gd name="connsiteY7" fmla="*/ 5876885 h 6307982"/>
              <a:gd name="connsiteX8" fmla="*/ 4422579 w 12322347"/>
              <a:gd name="connsiteY8" fmla="*/ 5855502 h 6307982"/>
              <a:gd name="connsiteX9" fmla="*/ 5393880 w 12322347"/>
              <a:gd name="connsiteY9" fmla="*/ 5871365 h 6307982"/>
              <a:gd name="connsiteX10" fmla="*/ 5906539 w 12322347"/>
              <a:gd name="connsiteY10" fmla="*/ 6307982 h 6307982"/>
              <a:gd name="connsiteX11" fmla="*/ 6150141 w 12322347"/>
              <a:gd name="connsiteY11" fmla="*/ 5855596 h 6307982"/>
              <a:gd name="connsiteX12" fmla="*/ 9277333 w 12322347"/>
              <a:gd name="connsiteY12" fmla="*/ 5858811 h 6307982"/>
              <a:gd name="connsiteX13" fmla="*/ 10186235 w 12322347"/>
              <a:gd name="connsiteY13" fmla="*/ 5861686 h 6307982"/>
              <a:gd name="connsiteX14" fmla="*/ 11106174 w 12322347"/>
              <a:gd name="connsiteY14" fmla="*/ 5869553 h 6307982"/>
              <a:gd name="connsiteX15" fmla="*/ 12264257 w 12322347"/>
              <a:gd name="connsiteY15" fmla="*/ 5868507 h 6307982"/>
              <a:gd name="connsiteX16" fmla="*/ 12289901 w 12322347"/>
              <a:gd name="connsiteY16" fmla="*/ 2579572 h 6307982"/>
              <a:gd name="connsiteX17" fmla="*/ 12280552 w 12322347"/>
              <a:gd name="connsiteY17" fmla="*/ 123500 h 6307982"/>
              <a:gd name="connsiteX18" fmla="*/ 11824723 w 12322347"/>
              <a:gd name="connsiteY18" fmla="*/ 76222 h 6307982"/>
              <a:gd name="connsiteX19" fmla="*/ 10295765 w 12322347"/>
              <a:gd name="connsiteY19" fmla="*/ 69666 h 6307982"/>
              <a:gd name="connsiteX20" fmla="*/ 7778825 w 12322347"/>
              <a:gd name="connsiteY20" fmla="*/ 23097 h 6307982"/>
              <a:gd name="connsiteX21" fmla="*/ 2261685 w 12322347"/>
              <a:gd name="connsiteY21" fmla="*/ 0 h 6307982"/>
              <a:gd name="connsiteX0" fmla="*/ 2261685 w 12322347"/>
              <a:gd name="connsiteY0" fmla="*/ 0 h 6307982"/>
              <a:gd name="connsiteX1" fmla="*/ 816102 w 12322347"/>
              <a:gd name="connsiteY1" fmla="*/ 10760 h 6307982"/>
              <a:gd name="connsiteX2" fmla="*/ 36453 w 12322347"/>
              <a:gd name="connsiteY2" fmla="*/ 15958 h 6307982"/>
              <a:gd name="connsiteX3" fmla="*/ 36452 w 12322347"/>
              <a:gd name="connsiteY3" fmla="*/ 792072 h 6307982"/>
              <a:gd name="connsiteX4" fmla="*/ 17296 w 12322347"/>
              <a:gd name="connsiteY4" fmla="*/ 1316890 h 6307982"/>
              <a:gd name="connsiteX5" fmla="*/ 6679 w 12322347"/>
              <a:gd name="connsiteY5" fmla="*/ 4542095 h 6307982"/>
              <a:gd name="connsiteX6" fmla="*/ 89932 w 12322347"/>
              <a:gd name="connsiteY6" fmla="*/ 5888744 h 6307982"/>
              <a:gd name="connsiteX7" fmla="*/ 2768884 w 12322347"/>
              <a:gd name="connsiteY7" fmla="*/ 5876885 h 6307982"/>
              <a:gd name="connsiteX8" fmla="*/ 5393880 w 12322347"/>
              <a:gd name="connsiteY8" fmla="*/ 5871365 h 6307982"/>
              <a:gd name="connsiteX9" fmla="*/ 5906539 w 12322347"/>
              <a:gd name="connsiteY9" fmla="*/ 6307982 h 6307982"/>
              <a:gd name="connsiteX10" fmla="*/ 6150141 w 12322347"/>
              <a:gd name="connsiteY10" fmla="*/ 5855596 h 6307982"/>
              <a:gd name="connsiteX11" fmla="*/ 9277333 w 12322347"/>
              <a:gd name="connsiteY11" fmla="*/ 5858811 h 6307982"/>
              <a:gd name="connsiteX12" fmla="*/ 10186235 w 12322347"/>
              <a:gd name="connsiteY12" fmla="*/ 5861686 h 6307982"/>
              <a:gd name="connsiteX13" fmla="*/ 11106174 w 12322347"/>
              <a:gd name="connsiteY13" fmla="*/ 5869553 h 6307982"/>
              <a:gd name="connsiteX14" fmla="*/ 12264257 w 12322347"/>
              <a:gd name="connsiteY14" fmla="*/ 5868507 h 6307982"/>
              <a:gd name="connsiteX15" fmla="*/ 12289901 w 12322347"/>
              <a:gd name="connsiteY15" fmla="*/ 2579572 h 6307982"/>
              <a:gd name="connsiteX16" fmla="*/ 12280552 w 12322347"/>
              <a:gd name="connsiteY16" fmla="*/ 123500 h 6307982"/>
              <a:gd name="connsiteX17" fmla="*/ 11824723 w 12322347"/>
              <a:gd name="connsiteY17" fmla="*/ 76222 h 6307982"/>
              <a:gd name="connsiteX18" fmla="*/ 10295765 w 12322347"/>
              <a:gd name="connsiteY18" fmla="*/ 69666 h 6307982"/>
              <a:gd name="connsiteX19" fmla="*/ 7778825 w 12322347"/>
              <a:gd name="connsiteY19" fmla="*/ 23097 h 6307982"/>
              <a:gd name="connsiteX20" fmla="*/ 2261685 w 12322347"/>
              <a:gd name="connsiteY20" fmla="*/ 0 h 6307982"/>
              <a:gd name="connsiteX0" fmla="*/ 2315832 w 12376494"/>
              <a:gd name="connsiteY0" fmla="*/ 0 h 6307982"/>
              <a:gd name="connsiteX1" fmla="*/ 870249 w 12376494"/>
              <a:gd name="connsiteY1" fmla="*/ 10760 h 6307982"/>
              <a:gd name="connsiteX2" fmla="*/ 90600 w 12376494"/>
              <a:gd name="connsiteY2" fmla="*/ 15958 h 6307982"/>
              <a:gd name="connsiteX3" fmla="*/ 90599 w 12376494"/>
              <a:gd name="connsiteY3" fmla="*/ 792072 h 6307982"/>
              <a:gd name="connsiteX4" fmla="*/ 71443 w 12376494"/>
              <a:gd name="connsiteY4" fmla="*/ 1316890 h 6307982"/>
              <a:gd name="connsiteX5" fmla="*/ 60826 w 12376494"/>
              <a:gd name="connsiteY5" fmla="*/ 4542095 h 6307982"/>
              <a:gd name="connsiteX6" fmla="*/ 144079 w 12376494"/>
              <a:gd name="connsiteY6" fmla="*/ 5888744 h 6307982"/>
              <a:gd name="connsiteX7" fmla="*/ 1811499 w 12376494"/>
              <a:gd name="connsiteY7" fmla="*/ 5860679 h 6307982"/>
              <a:gd name="connsiteX8" fmla="*/ 5448027 w 12376494"/>
              <a:gd name="connsiteY8" fmla="*/ 5871365 h 6307982"/>
              <a:gd name="connsiteX9" fmla="*/ 5960686 w 12376494"/>
              <a:gd name="connsiteY9" fmla="*/ 6307982 h 6307982"/>
              <a:gd name="connsiteX10" fmla="*/ 6204288 w 12376494"/>
              <a:gd name="connsiteY10" fmla="*/ 5855596 h 6307982"/>
              <a:gd name="connsiteX11" fmla="*/ 9331480 w 12376494"/>
              <a:gd name="connsiteY11" fmla="*/ 5858811 h 6307982"/>
              <a:gd name="connsiteX12" fmla="*/ 10240382 w 12376494"/>
              <a:gd name="connsiteY12" fmla="*/ 5861686 h 6307982"/>
              <a:gd name="connsiteX13" fmla="*/ 11160321 w 12376494"/>
              <a:gd name="connsiteY13" fmla="*/ 5869553 h 6307982"/>
              <a:gd name="connsiteX14" fmla="*/ 12318404 w 12376494"/>
              <a:gd name="connsiteY14" fmla="*/ 5868507 h 6307982"/>
              <a:gd name="connsiteX15" fmla="*/ 12344048 w 12376494"/>
              <a:gd name="connsiteY15" fmla="*/ 2579572 h 6307982"/>
              <a:gd name="connsiteX16" fmla="*/ 12334699 w 12376494"/>
              <a:gd name="connsiteY16" fmla="*/ 123500 h 6307982"/>
              <a:gd name="connsiteX17" fmla="*/ 11878870 w 12376494"/>
              <a:gd name="connsiteY17" fmla="*/ 76222 h 6307982"/>
              <a:gd name="connsiteX18" fmla="*/ 10349912 w 12376494"/>
              <a:gd name="connsiteY18" fmla="*/ 69666 h 6307982"/>
              <a:gd name="connsiteX19" fmla="*/ 7832972 w 12376494"/>
              <a:gd name="connsiteY19" fmla="*/ 23097 h 6307982"/>
              <a:gd name="connsiteX20" fmla="*/ 2315832 w 12376494"/>
              <a:gd name="connsiteY20" fmla="*/ 0 h 6307982"/>
              <a:gd name="connsiteX0" fmla="*/ 2315832 w 12376494"/>
              <a:gd name="connsiteY0" fmla="*/ 0 h 6307982"/>
              <a:gd name="connsiteX1" fmla="*/ 870249 w 12376494"/>
              <a:gd name="connsiteY1" fmla="*/ 10760 h 6307982"/>
              <a:gd name="connsiteX2" fmla="*/ 90600 w 12376494"/>
              <a:gd name="connsiteY2" fmla="*/ 15958 h 6307982"/>
              <a:gd name="connsiteX3" fmla="*/ 90599 w 12376494"/>
              <a:gd name="connsiteY3" fmla="*/ 792072 h 6307982"/>
              <a:gd name="connsiteX4" fmla="*/ 71443 w 12376494"/>
              <a:gd name="connsiteY4" fmla="*/ 1316890 h 6307982"/>
              <a:gd name="connsiteX5" fmla="*/ 60826 w 12376494"/>
              <a:gd name="connsiteY5" fmla="*/ 4542095 h 6307982"/>
              <a:gd name="connsiteX6" fmla="*/ 144079 w 12376494"/>
              <a:gd name="connsiteY6" fmla="*/ 5888744 h 6307982"/>
              <a:gd name="connsiteX7" fmla="*/ 1811499 w 12376494"/>
              <a:gd name="connsiteY7" fmla="*/ 5860679 h 6307982"/>
              <a:gd name="connsiteX8" fmla="*/ 3569467 w 12376494"/>
              <a:gd name="connsiteY8" fmla="*/ 5871365 h 6307982"/>
              <a:gd name="connsiteX9" fmla="*/ 5960686 w 12376494"/>
              <a:gd name="connsiteY9" fmla="*/ 6307982 h 6307982"/>
              <a:gd name="connsiteX10" fmla="*/ 6204288 w 12376494"/>
              <a:gd name="connsiteY10" fmla="*/ 5855596 h 6307982"/>
              <a:gd name="connsiteX11" fmla="*/ 9331480 w 12376494"/>
              <a:gd name="connsiteY11" fmla="*/ 5858811 h 6307982"/>
              <a:gd name="connsiteX12" fmla="*/ 10240382 w 12376494"/>
              <a:gd name="connsiteY12" fmla="*/ 5861686 h 6307982"/>
              <a:gd name="connsiteX13" fmla="*/ 11160321 w 12376494"/>
              <a:gd name="connsiteY13" fmla="*/ 5869553 h 6307982"/>
              <a:gd name="connsiteX14" fmla="*/ 12318404 w 12376494"/>
              <a:gd name="connsiteY14" fmla="*/ 5868507 h 6307982"/>
              <a:gd name="connsiteX15" fmla="*/ 12344048 w 12376494"/>
              <a:gd name="connsiteY15" fmla="*/ 2579572 h 6307982"/>
              <a:gd name="connsiteX16" fmla="*/ 12334699 w 12376494"/>
              <a:gd name="connsiteY16" fmla="*/ 123500 h 6307982"/>
              <a:gd name="connsiteX17" fmla="*/ 11878870 w 12376494"/>
              <a:gd name="connsiteY17" fmla="*/ 76222 h 6307982"/>
              <a:gd name="connsiteX18" fmla="*/ 10349912 w 12376494"/>
              <a:gd name="connsiteY18" fmla="*/ 69666 h 6307982"/>
              <a:gd name="connsiteX19" fmla="*/ 7832972 w 12376494"/>
              <a:gd name="connsiteY19" fmla="*/ 23097 h 6307982"/>
              <a:gd name="connsiteX20" fmla="*/ 2315832 w 12376494"/>
              <a:gd name="connsiteY20" fmla="*/ 0 h 6307982"/>
              <a:gd name="connsiteX0" fmla="*/ 2315832 w 12376494"/>
              <a:gd name="connsiteY0" fmla="*/ 0 h 6226946"/>
              <a:gd name="connsiteX1" fmla="*/ 870249 w 12376494"/>
              <a:gd name="connsiteY1" fmla="*/ 10760 h 6226946"/>
              <a:gd name="connsiteX2" fmla="*/ 90600 w 12376494"/>
              <a:gd name="connsiteY2" fmla="*/ 15958 h 6226946"/>
              <a:gd name="connsiteX3" fmla="*/ 90599 w 12376494"/>
              <a:gd name="connsiteY3" fmla="*/ 792072 h 6226946"/>
              <a:gd name="connsiteX4" fmla="*/ 71443 w 12376494"/>
              <a:gd name="connsiteY4" fmla="*/ 1316890 h 6226946"/>
              <a:gd name="connsiteX5" fmla="*/ 60826 w 12376494"/>
              <a:gd name="connsiteY5" fmla="*/ 4542095 h 6226946"/>
              <a:gd name="connsiteX6" fmla="*/ 144079 w 12376494"/>
              <a:gd name="connsiteY6" fmla="*/ 5888744 h 6226946"/>
              <a:gd name="connsiteX7" fmla="*/ 1811499 w 12376494"/>
              <a:gd name="connsiteY7" fmla="*/ 5860679 h 6226946"/>
              <a:gd name="connsiteX8" fmla="*/ 3569467 w 12376494"/>
              <a:gd name="connsiteY8" fmla="*/ 5871365 h 6226946"/>
              <a:gd name="connsiteX9" fmla="*/ 4400036 w 12376494"/>
              <a:gd name="connsiteY9" fmla="*/ 6226946 h 6226946"/>
              <a:gd name="connsiteX10" fmla="*/ 6204288 w 12376494"/>
              <a:gd name="connsiteY10" fmla="*/ 5855596 h 6226946"/>
              <a:gd name="connsiteX11" fmla="*/ 9331480 w 12376494"/>
              <a:gd name="connsiteY11" fmla="*/ 5858811 h 6226946"/>
              <a:gd name="connsiteX12" fmla="*/ 10240382 w 12376494"/>
              <a:gd name="connsiteY12" fmla="*/ 5861686 h 6226946"/>
              <a:gd name="connsiteX13" fmla="*/ 11160321 w 12376494"/>
              <a:gd name="connsiteY13" fmla="*/ 5869553 h 6226946"/>
              <a:gd name="connsiteX14" fmla="*/ 12318404 w 12376494"/>
              <a:gd name="connsiteY14" fmla="*/ 5868507 h 6226946"/>
              <a:gd name="connsiteX15" fmla="*/ 12344048 w 12376494"/>
              <a:gd name="connsiteY15" fmla="*/ 2579572 h 6226946"/>
              <a:gd name="connsiteX16" fmla="*/ 12334699 w 12376494"/>
              <a:gd name="connsiteY16" fmla="*/ 123500 h 6226946"/>
              <a:gd name="connsiteX17" fmla="*/ 11878870 w 12376494"/>
              <a:gd name="connsiteY17" fmla="*/ 76222 h 6226946"/>
              <a:gd name="connsiteX18" fmla="*/ 10349912 w 12376494"/>
              <a:gd name="connsiteY18" fmla="*/ 69666 h 6226946"/>
              <a:gd name="connsiteX19" fmla="*/ 7832972 w 12376494"/>
              <a:gd name="connsiteY19" fmla="*/ 23097 h 6226946"/>
              <a:gd name="connsiteX20" fmla="*/ 2315832 w 12376494"/>
              <a:gd name="connsiteY20" fmla="*/ 0 h 6226946"/>
              <a:gd name="connsiteX0" fmla="*/ 2315832 w 12376494"/>
              <a:gd name="connsiteY0" fmla="*/ 0 h 6226946"/>
              <a:gd name="connsiteX1" fmla="*/ 870249 w 12376494"/>
              <a:gd name="connsiteY1" fmla="*/ 10760 h 6226946"/>
              <a:gd name="connsiteX2" fmla="*/ 90600 w 12376494"/>
              <a:gd name="connsiteY2" fmla="*/ 15958 h 6226946"/>
              <a:gd name="connsiteX3" fmla="*/ 90599 w 12376494"/>
              <a:gd name="connsiteY3" fmla="*/ 792072 h 6226946"/>
              <a:gd name="connsiteX4" fmla="*/ 71443 w 12376494"/>
              <a:gd name="connsiteY4" fmla="*/ 1316890 h 6226946"/>
              <a:gd name="connsiteX5" fmla="*/ 60826 w 12376494"/>
              <a:gd name="connsiteY5" fmla="*/ 4542095 h 6226946"/>
              <a:gd name="connsiteX6" fmla="*/ 144079 w 12376494"/>
              <a:gd name="connsiteY6" fmla="*/ 5888744 h 6226946"/>
              <a:gd name="connsiteX7" fmla="*/ 1811499 w 12376494"/>
              <a:gd name="connsiteY7" fmla="*/ 5860679 h 6226946"/>
              <a:gd name="connsiteX8" fmla="*/ 3569467 w 12376494"/>
              <a:gd name="connsiteY8" fmla="*/ 5871365 h 6226946"/>
              <a:gd name="connsiteX9" fmla="*/ 4400036 w 12376494"/>
              <a:gd name="connsiteY9" fmla="*/ 6226946 h 6226946"/>
              <a:gd name="connsiteX10" fmla="*/ 4412432 w 12376494"/>
              <a:gd name="connsiteY10" fmla="*/ 5855596 h 6226946"/>
              <a:gd name="connsiteX11" fmla="*/ 9331480 w 12376494"/>
              <a:gd name="connsiteY11" fmla="*/ 5858811 h 6226946"/>
              <a:gd name="connsiteX12" fmla="*/ 10240382 w 12376494"/>
              <a:gd name="connsiteY12" fmla="*/ 5861686 h 6226946"/>
              <a:gd name="connsiteX13" fmla="*/ 11160321 w 12376494"/>
              <a:gd name="connsiteY13" fmla="*/ 5869553 h 6226946"/>
              <a:gd name="connsiteX14" fmla="*/ 12318404 w 12376494"/>
              <a:gd name="connsiteY14" fmla="*/ 5868507 h 6226946"/>
              <a:gd name="connsiteX15" fmla="*/ 12344048 w 12376494"/>
              <a:gd name="connsiteY15" fmla="*/ 2579572 h 6226946"/>
              <a:gd name="connsiteX16" fmla="*/ 12334699 w 12376494"/>
              <a:gd name="connsiteY16" fmla="*/ 123500 h 6226946"/>
              <a:gd name="connsiteX17" fmla="*/ 11878870 w 12376494"/>
              <a:gd name="connsiteY17" fmla="*/ 76222 h 6226946"/>
              <a:gd name="connsiteX18" fmla="*/ 10349912 w 12376494"/>
              <a:gd name="connsiteY18" fmla="*/ 69666 h 6226946"/>
              <a:gd name="connsiteX19" fmla="*/ 7832972 w 12376494"/>
              <a:gd name="connsiteY19" fmla="*/ 23097 h 6226946"/>
              <a:gd name="connsiteX20" fmla="*/ 2315832 w 12376494"/>
              <a:gd name="connsiteY20" fmla="*/ 0 h 6226946"/>
              <a:gd name="connsiteX0" fmla="*/ 2315832 w 12376494"/>
              <a:gd name="connsiteY0" fmla="*/ 0 h 6210739"/>
              <a:gd name="connsiteX1" fmla="*/ 870249 w 12376494"/>
              <a:gd name="connsiteY1" fmla="*/ 10760 h 6210739"/>
              <a:gd name="connsiteX2" fmla="*/ 90600 w 12376494"/>
              <a:gd name="connsiteY2" fmla="*/ 15958 h 6210739"/>
              <a:gd name="connsiteX3" fmla="*/ 90599 w 12376494"/>
              <a:gd name="connsiteY3" fmla="*/ 792072 h 6210739"/>
              <a:gd name="connsiteX4" fmla="*/ 71443 w 12376494"/>
              <a:gd name="connsiteY4" fmla="*/ 1316890 h 6210739"/>
              <a:gd name="connsiteX5" fmla="*/ 60826 w 12376494"/>
              <a:gd name="connsiteY5" fmla="*/ 4542095 h 6210739"/>
              <a:gd name="connsiteX6" fmla="*/ 144079 w 12376494"/>
              <a:gd name="connsiteY6" fmla="*/ 5888744 h 6210739"/>
              <a:gd name="connsiteX7" fmla="*/ 1811499 w 12376494"/>
              <a:gd name="connsiteY7" fmla="*/ 5860679 h 6210739"/>
              <a:gd name="connsiteX8" fmla="*/ 3569467 w 12376494"/>
              <a:gd name="connsiteY8" fmla="*/ 5871365 h 6210739"/>
              <a:gd name="connsiteX9" fmla="*/ 4053225 w 12376494"/>
              <a:gd name="connsiteY9" fmla="*/ 6210739 h 6210739"/>
              <a:gd name="connsiteX10" fmla="*/ 4412432 w 12376494"/>
              <a:gd name="connsiteY10" fmla="*/ 5855596 h 6210739"/>
              <a:gd name="connsiteX11" fmla="*/ 9331480 w 12376494"/>
              <a:gd name="connsiteY11" fmla="*/ 5858811 h 6210739"/>
              <a:gd name="connsiteX12" fmla="*/ 10240382 w 12376494"/>
              <a:gd name="connsiteY12" fmla="*/ 5861686 h 6210739"/>
              <a:gd name="connsiteX13" fmla="*/ 11160321 w 12376494"/>
              <a:gd name="connsiteY13" fmla="*/ 5869553 h 6210739"/>
              <a:gd name="connsiteX14" fmla="*/ 12318404 w 12376494"/>
              <a:gd name="connsiteY14" fmla="*/ 5868507 h 6210739"/>
              <a:gd name="connsiteX15" fmla="*/ 12344048 w 12376494"/>
              <a:gd name="connsiteY15" fmla="*/ 2579572 h 6210739"/>
              <a:gd name="connsiteX16" fmla="*/ 12334699 w 12376494"/>
              <a:gd name="connsiteY16" fmla="*/ 123500 h 6210739"/>
              <a:gd name="connsiteX17" fmla="*/ 11878870 w 12376494"/>
              <a:gd name="connsiteY17" fmla="*/ 76222 h 6210739"/>
              <a:gd name="connsiteX18" fmla="*/ 10349912 w 12376494"/>
              <a:gd name="connsiteY18" fmla="*/ 69666 h 6210739"/>
              <a:gd name="connsiteX19" fmla="*/ 7832972 w 12376494"/>
              <a:gd name="connsiteY19" fmla="*/ 23097 h 6210739"/>
              <a:gd name="connsiteX20" fmla="*/ 2315832 w 12376494"/>
              <a:gd name="connsiteY20" fmla="*/ 0 h 6210739"/>
              <a:gd name="connsiteX0" fmla="*/ 2278199 w 12338861"/>
              <a:gd name="connsiteY0" fmla="*/ 0 h 6210739"/>
              <a:gd name="connsiteX1" fmla="*/ 832616 w 12338861"/>
              <a:gd name="connsiteY1" fmla="*/ 10760 h 6210739"/>
              <a:gd name="connsiteX2" fmla="*/ 52967 w 12338861"/>
              <a:gd name="connsiteY2" fmla="*/ 15958 h 6210739"/>
              <a:gd name="connsiteX3" fmla="*/ 52966 w 12338861"/>
              <a:gd name="connsiteY3" fmla="*/ 792072 h 6210739"/>
              <a:gd name="connsiteX4" fmla="*/ 33810 w 12338861"/>
              <a:gd name="connsiteY4" fmla="*/ 1316890 h 6210739"/>
              <a:gd name="connsiteX5" fmla="*/ 23193 w 12338861"/>
              <a:gd name="connsiteY5" fmla="*/ 4542095 h 6210739"/>
              <a:gd name="connsiteX6" fmla="*/ 106446 w 12338861"/>
              <a:gd name="connsiteY6" fmla="*/ 5888744 h 6210739"/>
              <a:gd name="connsiteX7" fmla="*/ 1253649 w 12338861"/>
              <a:gd name="connsiteY7" fmla="*/ 5860679 h 6210739"/>
              <a:gd name="connsiteX8" fmla="*/ 3531834 w 12338861"/>
              <a:gd name="connsiteY8" fmla="*/ 5871365 h 6210739"/>
              <a:gd name="connsiteX9" fmla="*/ 4015592 w 12338861"/>
              <a:gd name="connsiteY9" fmla="*/ 6210739 h 6210739"/>
              <a:gd name="connsiteX10" fmla="*/ 4374799 w 12338861"/>
              <a:gd name="connsiteY10" fmla="*/ 5855596 h 6210739"/>
              <a:gd name="connsiteX11" fmla="*/ 9293847 w 12338861"/>
              <a:gd name="connsiteY11" fmla="*/ 5858811 h 6210739"/>
              <a:gd name="connsiteX12" fmla="*/ 10202749 w 12338861"/>
              <a:gd name="connsiteY12" fmla="*/ 5861686 h 6210739"/>
              <a:gd name="connsiteX13" fmla="*/ 11122688 w 12338861"/>
              <a:gd name="connsiteY13" fmla="*/ 5869553 h 6210739"/>
              <a:gd name="connsiteX14" fmla="*/ 12280771 w 12338861"/>
              <a:gd name="connsiteY14" fmla="*/ 5868507 h 6210739"/>
              <a:gd name="connsiteX15" fmla="*/ 12306415 w 12338861"/>
              <a:gd name="connsiteY15" fmla="*/ 2579572 h 6210739"/>
              <a:gd name="connsiteX16" fmla="*/ 12297066 w 12338861"/>
              <a:gd name="connsiteY16" fmla="*/ 123500 h 6210739"/>
              <a:gd name="connsiteX17" fmla="*/ 11841237 w 12338861"/>
              <a:gd name="connsiteY17" fmla="*/ 76222 h 6210739"/>
              <a:gd name="connsiteX18" fmla="*/ 10312279 w 12338861"/>
              <a:gd name="connsiteY18" fmla="*/ 69666 h 6210739"/>
              <a:gd name="connsiteX19" fmla="*/ 7795339 w 12338861"/>
              <a:gd name="connsiteY19" fmla="*/ 23097 h 6210739"/>
              <a:gd name="connsiteX20" fmla="*/ 2278199 w 12338861"/>
              <a:gd name="connsiteY20" fmla="*/ 0 h 6210739"/>
              <a:gd name="connsiteX0" fmla="*/ 2278199 w 12338861"/>
              <a:gd name="connsiteY0" fmla="*/ 0 h 6210739"/>
              <a:gd name="connsiteX1" fmla="*/ 832616 w 12338861"/>
              <a:gd name="connsiteY1" fmla="*/ 10760 h 6210739"/>
              <a:gd name="connsiteX2" fmla="*/ 52967 w 12338861"/>
              <a:gd name="connsiteY2" fmla="*/ 15958 h 6210739"/>
              <a:gd name="connsiteX3" fmla="*/ 52966 w 12338861"/>
              <a:gd name="connsiteY3" fmla="*/ 792072 h 6210739"/>
              <a:gd name="connsiteX4" fmla="*/ 33810 w 12338861"/>
              <a:gd name="connsiteY4" fmla="*/ 1316890 h 6210739"/>
              <a:gd name="connsiteX5" fmla="*/ 23193 w 12338861"/>
              <a:gd name="connsiteY5" fmla="*/ 4542095 h 6210739"/>
              <a:gd name="connsiteX6" fmla="*/ 106446 w 12338861"/>
              <a:gd name="connsiteY6" fmla="*/ 5888744 h 6210739"/>
              <a:gd name="connsiteX7" fmla="*/ 1253649 w 12338861"/>
              <a:gd name="connsiteY7" fmla="*/ 5860679 h 6210739"/>
              <a:gd name="connsiteX8" fmla="*/ 2867119 w 12338861"/>
              <a:gd name="connsiteY8" fmla="*/ 5855158 h 6210739"/>
              <a:gd name="connsiteX9" fmla="*/ 4015592 w 12338861"/>
              <a:gd name="connsiteY9" fmla="*/ 6210739 h 6210739"/>
              <a:gd name="connsiteX10" fmla="*/ 4374799 w 12338861"/>
              <a:gd name="connsiteY10" fmla="*/ 5855596 h 6210739"/>
              <a:gd name="connsiteX11" fmla="*/ 9293847 w 12338861"/>
              <a:gd name="connsiteY11" fmla="*/ 5858811 h 6210739"/>
              <a:gd name="connsiteX12" fmla="*/ 10202749 w 12338861"/>
              <a:gd name="connsiteY12" fmla="*/ 5861686 h 6210739"/>
              <a:gd name="connsiteX13" fmla="*/ 11122688 w 12338861"/>
              <a:gd name="connsiteY13" fmla="*/ 5869553 h 6210739"/>
              <a:gd name="connsiteX14" fmla="*/ 12280771 w 12338861"/>
              <a:gd name="connsiteY14" fmla="*/ 5868507 h 6210739"/>
              <a:gd name="connsiteX15" fmla="*/ 12306415 w 12338861"/>
              <a:gd name="connsiteY15" fmla="*/ 2579572 h 6210739"/>
              <a:gd name="connsiteX16" fmla="*/ 12297066 w 12338861"/>
              <a:gd name="connsiteY16" fmla="*/ 123500 h 6210739"/>
              <a:gd name="connsiteX17" fmla="*/ 11841237 w 12338861"/>
              <a:gd name="connsiteY17" fmla="*/ 76222 h 6210739"/>
              <a:gd name="connsiteX18" fmla="*/ 10312279 w 12338861"/>
              <a:gd name="connsiteY18" fmla="*/ 69666 h 6210739"/>
              <a:gd name="connsiteX19" fmla="*/ 7795339 w 12338861"/>
              <a:gd name="connsiteY19" fmla="*/ 23097 h 6210739"/>
              <a:gd name="connsiteX20" fmla="*/ 2278199 w 12338861"/>
              <a:gd name="connsiteY20" fmla="*/ 0 h 6210739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4374799 w 12338861"/>
              <a:gd name="connsiteY10" fmla="*/ 5855596 h 6178324"/>
              <a:gd name="connsiteX11" fmla="*/ 9293847 w 12338861"/>
              <a:gd name="connsiteY11" fmla="*/ 5858811 h 6178324"/>
              <a:gd name="connsiteX12" fmla="*/ 10202749 w 12338861"/>
              <a:gd name="connsiteY12" fmla="*/ 5861686 h 6178324"/>
              <a:gd name="connsiteX13" fmla="*/ 11122688 w 12338861"/>
              <a:gd name="connsiteY13" fmla="*/ 5869553 h 6178324"/>
              <a:gd name="connsiteX14" fmla="*/ 12280771 w 12338861"/>
              <a:gd name="connsiteY14" fmla="*/ 5868507 h 6178324"/>
              <a:gd name="connsiteX15" fmla="*/ 12306415 w 12338861"/>
              <a:gd name="connsiteY15" fmla="*/ 2579572 h 6178324"/>
              <a:gd name="connsiteX16" fmla="*/ 12297066 w 12338861"/>
              <a:gd name="connsiteY16" fmla="*/ 123500 h 6178324"/>
              <a:gd name="connsiteX17" fmla="*/ 11841237 w 12338861"/>
              <a:gd name="connsiteY17" fmla="*/ 76222 h 6178324"/>
              <a:gd name="connsiteX18" fmla="*/ 10312279 w 12338861"/>
              <a:gd name="connsiteY18" fmla="*/ 69666 h 6178324"/>
              <a:gd name="connsiteX19" fmla="*/ 7795339 w 12338861"/>
              <a:gd name="connsiteY19" fmla="*/ 23097 h 6178324"/>
              <a:gd name="connsiteX20" fmla="*/ 2278199 w 12338861"/>
              <a:gd name="connsiteY20" fmla="*/ 0 h 6178324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3594480 w 12338861"/>
              <a:gd name="connsiteY10" fmla="*/ 5823181 h 6178324"/>
              <a:gd name="connsiteX11" fmla="*/ 9293847 w 12338861"/>
              <a:gd name="connsiteY11" fmla="*/ 5858811 h 6178324"/>
              <a:gd name="connsiteX12" fmla="*/ 10202749 w 12338861"/>
              <a:gd name="connsiteY12" fmla="*/ 5861686 h 6178324"/>
              <a:gd name="connsiteX13" fmla="*/ 11122688 w 12338861"/>
              <a:gd name="connsiteY13" fmla="*/ 5869553 h 6178324"/>
              <a:gd name="connsiteX14" fmla="*/ 12280771 w 12338861"/>
              <a:gd name="connsiteY14" fmla="*/ 5868507 h 6178324"/>
              <a:gd name="connsiteX15" fmla="*/ 12306415 w 12338861"/>
              <a:gd name="connsiteY15" fmla="*/ 2579572 h 6178324"/>
              <a:gd name="connsiteX16" fmla="*/ 12297066 w 12338861"/>
              <a:gd name="connsiteY16" fmla="*/ 123500 h 6178324"/>
              <a:gd name="connsiteX17" fmla="*/ 11841237 w 12338861"/>
              <a:gd name="connsiteY17" fmla="*/ 76222 h 6178324"/>
              <a:gd name="connsiteX18" fmla="*/ 10312279 w 12338861"/>
              <a:gd name="connsiteY18" fmla="*/ 69666 h 6178324"/>
              <a:gd name="connsiteX19" fmla="*/ 7795339 w 12338861"/>
              <a:gd name="connsiteY19" fmla="*/ 23097 h 6178324"/>
              <a:gd name="connsiteX20" fmla="*/ 2278199 w 12338861"/>
              <a:gd name="connsiteY20" fmla="*/ 0 h 6178324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3594480 w 12338861"/>
              <a:gd name="connsiteY10" fmla="*/ 5823181 h 6178324"/>
              <a:gd name="connsiteX11" fmla="*/ 7964411 w 12338861"/>
              <a:gd name="connsiteY11" fmla="*/ 5858811 h 6178324"/>
              <a:gd name="connsiteX12" fmla="*/ 10202749 w 12338861"/>
              <a:gd name="connsiteY12" fmla="*/ 5861686 h 6178324"/>
              <a:gd name="connsiteX13" fmla="*/ 11122688 w 12338861"/>
              <a:gd name="connsiteY13" fmla="*/ 5869553 h 6178324"/>
              <a:gd name="connsiteX14" fmla="*/ 12280771 w 12338861"/>
              <a:gd name="connsiteY14" fmla="*/ 5868507 h 6178324"/>
              <a:gd name="connsiteX15" fmla="*/ 12306415 w 12338861"/>
              <a:gd name="connsiteY15" fmla="*/ 2579572 h 6178324"/>
              <a:gd name="connsiteX16" fmla="*/ 12297066 w 12338861"/>
              <a:gd name="connsiteY16" fmla="*/ 123500 h 6178324"/>
              <a:gd name="connsiteX17" fmla="*/ 11841237 w 12338861"/>
              <a:gd name="connsiteY17" fmla="*/ 76222 h 6178324"/>
              <a:gd name="connsiteX18" fmla="*/ 10312279 w 12338861"/>
              <a:gd name="connsiteY18" fmla="*/ 69666 h 6178324"/>
              <a:gd name="connsiteX19" fmla="*/ 7795339 w 12338861"/>
              <a:gd name="connsiteY19" fmla="*/ 23097 h 6178324"/>
              <a:gd name="connsiteX20" fmla="*/ 2278199 w 12338861"/>
              <a:gd name="connsiteY20" fmla="*/ 0 h 6178324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3594480 w 12338861"/>
              <a:gd name="connsiteY10" fmla="*/ 5823181 h 6178324"/>
              <a:gd name="connsiteX11" fmla="*/ 7964411 w 12338861"/>
              <a:gd name="connsiteY11" fmla="*/ 5858811 h 6178324"/>
              <a:gd name="connsiteX12" fmla="*/ 11122688 w 12338861"/>
              <a:gd name="connsiteY12" fmla="*/ 5869553 h 6178324"/>
              <a:gd name="connsiteX13" fmla="*/ 12280771 w 12338861"/>
              <a:gd name="connsiteY13" fmla="*/ 5868507 h 6178324"/>
              <a:gd name="connsiteX14" fmla="*/ 12306415 w 12338861"/>
              <a:gd name="connsiteY14" fmla="*/ 2579572 h 6178324"/>
              <a:gd name="connsiteX15" fmla="*/ 12297066 w 12338861"/>
              <a:gd name="connsiteY15" fmla="*/ 123500 h 6178324"/>
              <a:gd name="connsiteX16" fmla="*/ 11841237 w 12338861"/>
              <a:gd name="connsiteY16" fmla="*/ 76222 h 6178324"/>
              <a:gd name="connsiteX17" fmla="*/ 10312279 w 12338861"/>
              <a:gd name="connsiteY17" fmla="*/ 69666 h 6178324"/>
              <a:gd name="connsiteX18" fmla="*/ 7795339 w 12338861"/>
              <a:gd name="connsiteY18" fmla="*/ 23097 h 6178324"/>
              <a:gd name="connsiteX19" fmla="*/ 2278199 w 12338861"/>
              <a:gd name="connsiteY19" fmla="*/ 0 h 6178324"/>
              <a:gd name="connsiteX0" fmla="*/ 2278199 w 12338861"/>
              <a:gd name="connsiteY0" fmla="*/ 0 h 6220585"/>
              <a:gd name="connsiteX1" fmla="*/ 832616 w 12338861"/>
              <a:gd name="connsiteY1" fmla="*/ 10760 h 6220585"/>
              <a:gd name="connsiteX2" fmla="*/ 52967 w 12338861"/>
              <a:gd name="connsiteY2" fmla="*/ 15958 h 6220585"/>
              <a:gd name="connsiteX3" fmla="*/ 52966 w 12338861"/>
              <a:gd name="connsiteY3" fmla="*/ 792072 h 6220585"/>
              <a:gd name="connsiteX4" fmla="*/ 33810 w 12338861"/>
              <a:gd name="connsiteY4" fmla="*/ 1316890 h 6220585"/>
              <a:gd name="connsiteX5" fmla="*/ 23193 w 12338861"/>
              <a:gd name="connsiteY5" fmla="*/ 4542095 h 6220585"/>
              <a:gd name="connsiteX6" fmla="*/ 106446 w 12338861"/>
              <a:gd name="connsiteY6" fmla="*/ 5888744 h 6220585"/>
              <a:gd name="connsiteX7" fmla="*/ 1253649 w 12338861"/>
              <a:gd name="connsiteY7" fmla="*/ 5860679 h 6220585"/>
              <a:gd name="connsiteX8" fmla="*/ 2867119 w 12338861"/>
              <a:gd name="connsiteY8" fmla="*/ 5855158 h 6220585"/>
              <a:gd name="connsiteX9" fmla="*/ 3350884 w 12338861"/>
              <a:gd name="connsiteY9" fmla="*/ 6220586 h 6220585"/>
              <a:gd name="connsiteX10" fmla="*/ 3594480 w 12338861"/>
              <a:gd name="connsiteY10" fmla="*/ 5823181 h 6220585"/>
              <a:gd name="connsiteX11" fmla="*/ 7964411 w 12338861"/>
              <a:gd name="connsiteY11" fmla="*/ 5858811 h 6220585"/>
              <a:gd name="connsiteX12" fmla="*/ 11122688 w 12338861"/>
              <a:gd name="connsiteY12" fmla="*/ 5869553 h 6220585"/>
              <a:gd name="connsiteX13" fmla="*/ 12280771 w 12338861"/>
              <a:gd name="connsiteY13" fmla="*/ 5868507 h 6220585"/>
              <a:gd name="connsiteX14" fmla="*/ 12306415 w 12338861"/>
              <a:gd name="connsiteY14" fmla="*/ 2579572 h 6220585"/>
              <a:gd name="connsiteX15" fmla="*/ 12297066 w 12338861"/>
              <a:gd name="connsiteY15" fmla="*/ 123500 h 6220585"/>
              <a:gd name="connsiteX16" fmla="*/ 11841237 w 12338861"/>
              <a:gd name="connsiteY16" fmla="*/ 76222 h 6220585"/>
              <a:gd name="connsiteX17" fmla="*/ 10312279 w 12338861"/>
              <a:gd name="connsiteY17" fmla="*/ 69666 h 6220585"/>
              <a:gd name="connsiteX18" fmla="*/ 7795339 w 12338861"/>
              <a:gd name="connsiteY18" fmla="*/ 23097 h 6220585"/>
              <a:gd name="connsiteX19" fmla="*/ 2278199 w 12338861"/>
              <a:gd name="connsiteY19" fmla="*/ 0 h 6220585"/>
              <a:gd name="connsiteX0" fmla="*/ 2278199 w 12338861"/>
              <a:gd name="connsiteY0" fmla="*/ 0 h 6220586"/>
              <a:gd name="connsiteX1" fmla="*/ 832616 w 12338861"/>
              <a:gd name="connsiteY1" fmla="*/ 10760 h 6220586"/>
              <a:gd name="connsiteX2" fmla="*/ 52967 w 12338861"/>
              <a:gd name="connsiteY2" fmla="*/ 15958 h 6220586"/>
              <a:gd name="connsiteX3" fmla="*/ 52966 w 12338861"/>
              <a:gd name="connsiteY3" fmla="*/ 792072 h 6220586"/>
              <a:gd name="connsiteX4" fmla="*/ 33810 w 12338861"/>
              <a:gd name="connsiteY4" fmla="*/ 1316890 h 6220586"/>
              <a:gd name="connsiteX5" fmla="*/ 23193 w 12338861"/>
              <a:gd name="connsiteY5" fmla="*/ 4542095 h 6220586"/>
              <a:gd name="connsiteX6" fmla="*/ 106446 w 12338861"/>
              <a:gd name="connsiteY6" fmla="*/ 5888744 h 6220586"/>
              <a:gd name="connsiteX7" fmla="*/ 1253649 w 12338861"/>
              <a:gd name="connsiteY7" fmla="*/ 5860679 h 6220586"/>
              <a:gd name="connsiteX8" fmla="*/ 2867119 w 12338861"/>
              <a:gd name="connsiteY8" fmla="*/ 5855158 h 6220586"/>
              <a:gd name="connsiteX9" fmla="*/ 3350884 w 12338861"/>
              <a:gd name="connsiteY9" fmla="*/ 6220586 h 6220586"/>
              <a:gd name="connsiteX10" fmla="*/ 3594480 w 12338861"/>
              <a:gd name="connsiteY10" fmla="*/ 5823181 h 6220586"/>
              <a:gd name="connsiteX11" fmla="*/ 7964411 w 12338861"/>
              <a:gd name="connsiteY11" fmla="*/ 5858811 h 6220586"/>
              <a:gd name="connsiteX12" fmla="*/ 11122688 w 12338861"/>
              <a:gd name="connsiteY12" fmla="*/ 5869553 h 6220586"/>
              <a:gd name="connsiteX13" fmla="*/ 12280771 w 12338861"/>
              <a:gd name="connsiteY13" fmla="*/ 5868507 h 6220586"/>
              <a:gd name="connsiteX14" fmla="*/ 12306415 w 12338861"/>
              <a:gd name="connsiteY14" fmla="*/ 2579572 h 6220586"/>
              <a:gd name="connsiteX15" fmla="*/ 12297066 w 12338861"/>
              <a:gd name="connsiteY15" fmla="*/ 123500 h 6220586"/>
              <a:gd name="connsiteX16" fmla="*/ 11841237 w 12338861"/>
              <a:gd name="connsiteY16" fmla="*/ 76222 h 6220586"/>
              <a:gd name="connsiteX17" fmla="*/ 10312279 w 12338861"/>
              <a:gd name="connsiteY17" fmla="*/ 69666 h 6220586"/>
              <a:gd name="connsiteX18" fmla="*/ 7795339 w 12338861"/>
              <a:gd name="connsiteY18" fmla="*/ 23097 h 6220586"/>
              <a:gd name="connsiteX19" fmla="*/ 2278199 w 12338861"/>
              <a:gd name="connsiteY19" fmla="*/ 0 h 6220586"/>
              <a:gd name="connsiteX0" fmla="*/ 2278199 w 12338861"/>
              <a:gd name="connsiteY0" fmla="*/ 0 h 6220586"/>
              <a:gd name="connsiteX1" fmla="*/ 832616 w 12338861"/>
              <a:gd name="connsiteY1" fmla="*/ 10760 h 6220586"/>
              <a:gd name="connsiteX2" fmla="*/ 52967 w 12338861"/>
              <a:gd name="connsiteY2" fmla="*/ 15958 h 6220586"/>
              <a:gd name="connsiteX3" fmla="*/ 52966 w 12338861"/>
              <a:gd name="connsiteY3" fmla="*/ 792072 h 6220586"/>
              <a:gd name="connsiteX4" fmla="*/ 33810 w 12338861"/>
              <a:gd name="connsiteY4" fmla="*/ 1316890 h 6220586"/>
              <a:gd name="connsiteX5" fmla="*/ 23193 w 12338861"/>
              <a:gd name="connsiteY5" fmla="*/ 4542095 h 6220586"/>
              <a:gd name="connsiteX6" fmla="*/ 106446 w 12338861"/>
              <a:gd name="connsiteY6" fmla="*/ 5888744 h 6220586"/>
              <a:gd name="connsiteX7" fmla="*/ 1253649 w 12338861"/>
              <a:gd name="connsiteY7" fmla="*/ 5860679 h 6220586"/>
              <a:gd name="connsiteX8" fmla="*/ 2867119 w 12338861"/>
              <a:gd name="connsiteY8" fmla="*/ 5855158 h 6220586"/>
              <a:gd name="connsiteX9" fmla="*/ 3350884 w 12338861"/>
              <a:gd name="connsiteY9" fmla="*/ 6220586 h 6220586"/>
              <a:gd name="connsiteX10" fmla="*/ 3594480 w 12338861"/>
              <a:gd name="connsiteY10" fmla="*/ 5823181 h 6220586"/>
              <a:gd name="connsiteX11" fmla="*/ 7964411 w 12338861"/>
              <a:gd name="connsiteY11" fmla="*/ 5858811 h 6220586"/>
              <a:gd name="connsiteX12" fmla="*/ 11122688 w 12338861"/>
              <a:gd name="connsiteY12" fmla="*/ 5869553 h 6220586"/>
              <a:gd name="connsiteX13" fmla="*/ 12280771 w 12338861"/>
              <a:gd name="connsiteY13" fmla="*/ 5868507 h 6220586"/>
              <a:gd name="connsiteX14" fmla="*/ 12306415 w 12338861"/>
              <a:gd name="connsiteY14" fmla="*/ 2579572 h 6220586"/>
              <a:gd name="connsiteX15" fmla="*/ 12297066 w 12338861"/>
              <a:gd name="connsiteY15" fmla="*/ 123500 h 6220586"/>
              <a:gd name="connsiteX16" fmla="*/ 11841237 w 12338861"/>
              <a:gd name="connsiteY16" fmla="*/ 76222 h 6220586"/>
              <a:gd name="connsiteX17" fmla="*/ 10312279 w 12338861"/>
              <a:gd name="connsiteY17" fmla="*/ 69666 h 6220586"/>
              <a:gd name="connsiteX18" fmla="*/ 7795339 w 12338861"/>
              <a:gd name="connsiteY18" fmla="*/ 23097 h 6220586"/>
              <a:gd name="connsiteX19" fmla="*/ 2278199 w 12338861"/>
              <a:gd name="connsiteY19" fmla="*/ 0 h 6220586"/>
              <a:gd name="connsiteX0" fmla="*/ 2306734 w 12367396"/>
              <a:gd name="connsiteY0" fmla="*/ 0 h 6220586"/>
              <a:gd name="connsiteX1" fmla="*/ 861151 w 12367396"/>
              <a:gd name="connsiteY1" fmla="*/ 10760 h 6220586"/>
              <a:gd name="connsiteX2" fmla="*/ 81502 w 12367396"/>
              <a:gd name="connsiteY2" fmla="*/ 15958 h 6220586"/>
              <a:gd name="connsiteX3" fmla="*/ 81501 w 12367396"/>
              <a:gd name="connsiteY3" fmla="*/ 792072 h 6220586"/>
              <a:gd name="connsiteX4" fmla="*/ 62345 w 12367396"/>
              <a:gd name="connsiteY4" fmla="*/ 1316890 h 6220586"/>
              <a:gd name="connsiteX5" fmla="*/ 51728 w 12367396"/>
              <a:gd name="connsiteY5" fmla="*/ 4542095 h 6220586"/>
              <a:gd name="connsiteX6" fmla="*/ 93112 w 12367396"/>
              <a:gd name="connsiteY6" fmla="*/ 5865265 h 6220586"/>
              <a:gd name="connsiteX7" fmla="*/ 1282184 w 12367396"/>
              <a:gd name="connsiteY7" fmla="*/ 5860679 h 6220586"/>
              <a:gd name="connsiteX8" fmla="*/ 2895654 w 12367396"/>
              <a:gd name="connsiteY8" fmla="*/ 5855158 h 6220586"/>
              <a:gd name="connsiteX9" fmla="*/ 3379419 w 12367396"/>
              <a:gd name="connsiteY9" fmla="*/ 6220586 h 6220586"/>
              <a:gd name="connsiteX10" fmla="*/ 3623015 w 12367396"/>
              <a:gd name="connsiteY10" fmla="*/ 5823181 h 6220586"/>
              <a:gd name="connsiteX11" fmla="*/ 7992946 w 12367396"/>
              <a:gd name="connsiteY11" fmla="*/ 5858811 h 6220586"/>
              <a:gd name="connsiteX12" fmla="*/ 11151223 w 12367396"/>
              <a:gd name="connsiteY12" fmla="*/ 5869553 h 6220586"/>
              <a:gd name="connsiteX13" fmla="*/ 12309306 w 12367396"/>
              <a:gd name="connsiteY13" fmla="*/ 5868507 h 6220586"/>
              <a:gd name="connsiteX14" fmla="*/ 12334950 w 12367396"/>
              <a:gd name="connsiteY14" fmla="*/ 2579572 h 6220586"/>
              <a:gd name="connsiteX15" fmla="*/ 12325601 w 12367396"/>
              <a:gd name="connsiteY15" fmla="*/ 123500 h 6220586"/>
              <a:gd name="connsiteX16" fmla="*/ 11869772 w 12367396"/>
              <a:gd name="connsiteY16" fmla="*/ 76222 h 6220586"/>
              <a:gd name="connsiteX17" fmla="*/ 10340814 w 12367396"/>
              <a:gd name="connsiteY17" fmla="*/ 69666 h 6220586"/>
              <a:gd name="connsiteX18" fmla="*/ 7823874 w 12367396"/>
              <a:gd name="connsiteY18" fmla="*/ 23097 h 6220586"/>
              <a:gd name="connsiteX19" fmla="*/ 2306734 w 12367396"/>
              <a:gd name="connsiteY19" fmla="*/ 0 h 6220586"/>
              <a:gd name="connsiteX0" fmla="*/ 2335523 w 12396185"/>
              <a:gd name="connsiteY0" fmla="*/ 0 h 6220586"/>
              <a:gd name="connsiteX1" fmla="*/ 889940 w 12396185"/>
              <a:gd name="connsiteY1" fmla="*/ 10760 h 6220586"/>
              <a:gd name="connsiteX2" fmla="*/ 110291 w 12396185"/>
              <a:gd name="connsiteY2" fmla="*/ 15958 h 6220586"/>
              <a:gd name="connsiteX3" fmla="*/ 110290 w 12396185"/>
              <a:gd name="connsiteY3" fmla="*/ 792072 h 6220586"/>
              <a:gd name="connsiteX4" fmla="*/ 91134 w 12396185"/>
              <a:gd name="connsiteY4" fmla="*/ 1316890 h 6220586"/>
              <a:gd name="connsiteX5" fmla="*/ 80517 w 12396185"/>
              <a:gd name="connsiteY5" fmla="*/ 4542095 h 6220586"/>
              <a:gd name="connsiteX6" fmla="*/ 121901 w 12396185"/>
              <a:gd name="connsiteY6" fmla="*/ 5865265 h 6220586"/>
              <a:gd name="connsiteX7" fmla="*/ 1310973 w 12396185"/>
              <a:gd name="connsiteY7" fmla="*/ 5860679 h 6220586"/>
              <a:gd name="connsiteX8" fmla="*/ 2924443 w 12396185"/>
              <a:gd name="connsiteY8" fmla="*/ 5855158 h 6220586"/>
              <a:gd name="connsiteX9" fmla="*/ 3408208 w 12396185"/>
              <a:gd name="connsiteY9" fmla="*/ 6220586 h 6220586"/>
              <a:gd name="connsiteX10" fmla="*/ 3651804 w 12396185"/>
              <a:gd name="connsiteY10" fmla="*/ 5823181 h 6220586"/>
              <a:gd name="connsiteX11" fmla="*/ 8021735 w 12396185"/>
              <a:gd name="connsiteY11" fmla="*/ 5858811 h 6220586"/>
              <a:gd name="connsiteX12" fmla="*/ 11180012 w 12396185"/>
              <a:gd name="connsiteY12" fmla="*/ 5869553 h 6220586"/>
              <a:gd name="connsiteX13" fmla="*/ 12338095 w 12396185"/>
              <a:gd name="connsiteY13" fmla="*/ 5868507 h 6220586"/>
              <a:gd name="connsiteX14" fmla="*/ 12363739 w 12396185"/>
              <a:gd name="connsiteY14" fmla="*/ 2579572 h 6220586"/>
              <a:gd name="connsiteX15" fmla="*/ 12354390 w 12396185"/>
              <a:gd name="connsiteY15" fmla="*/ 123500 h 6220586"/>
              <a:gd name="connsiteX16" fmla="*/ 11898561 w 12396185"/>
              <a:gd name="connsiteY16" fmla="*/ 76222 h 6220586"/>
              <a:gd name="connsiteX17" fmla="*/ 10369603 w 12396185"/>
              <a:gd name="connsiteY17" fmla="*/ 69666 h 6220586"/>
              <a:gd name="connsiteX18" fmla="*/ 7852663 w 12396185"/>
              <a:gd name="connsiteY18" fmla="*/ 23097 h 6220586"/>
              <a:gd name="connsiteX19" fmla="*/ 2335523 w 12396185"/>
              <a:gd name="connsiteY19" fmla="*/ 0 h 6220586"/>
              <a:gd name="connsiteX0" fmla="*/ 2261687 w 12322349"/>
              <a:gd name="connsiteY0" fmla="*/ 0 h 6220586"/>
              <a:gd name="connsiteX1" fmla="*/ 816104 w 12322349"/>
              <a:gd name="connsiteY1" fmla="*/ 10760 h 6220586"/>
              <a:gd name="connsiteX2" fmla="*/ 36455 w 12322349"/>
              <a:gd name="connsiteY2" fmla="*/ 15958 h 6220586"/>
              <a:gd name="connsiteX3" fmla="*/ 36454 w 12322349"/>
              <a:gd name="connsiteY3" fmla="*/ 792072 h 6220586"/>
              <a:gd name="connsiteX4" fmla="*/ 17298 w 12322349"/>
              <a:gd name="connsiteY4" fmla="*/ 1316890 h 6220586"/>
              <a:gd name="connsiteX5" fmla="*/ 6681 w 12322349"/>
              <a:gd name="connsiteY5" fmla="*/ 4542095 h 6220586"/>
              <a:gd name="connsiteX6" fmla="*/ 48065 w 12322349"/>
              <a:gd name="connsiteY6" fmla="*/ 5865265 h 6220586"/>
              <a:gd name="connsiteX7" fmla="*/ 1237137 w 12322349"/>
              <a:gd name="connsiteY7" fmla="*/ 5860679 h 6220586"/>
              <a:gd name="connsiteX8" fmla="*/ 2850607 w 12322349"/>
              <a:gd name="connsiteY8" fmla="*/ 5855158 h 6220586"/>
              <a:gd name="connsiteX9" fmla="*/ 3334372 w 12322349"/>
              <a:gd name="connsiteY9" fmla="*/ 6220586 h 6220586"/>
              <a:gd name="connsiteX10" fmla="*/ 3577968 w 12322349"/>
              <a:gd name="connsiteY10" fmla="*/ 5823181 h 6220586"/>
              <a:gd name="connsiteX11" fmla="*/ 7947899 w 12322349"/>
              <a:gd name="connsiteY11" fmla="*/ 5858811 h 6220586"/>
              <a:gd name="connsiteX12" fmla="*/ 11106176 w 12322349"/>
              <a:gd name="connsiteY12" fmla="*/ 5869553 h 6220586"/>
              <a:gd name="connsiteX13" fmla="*/ 12264259 w 12322349"/>
              <a:gd name="connsiteY13" fmla="*/ 5868507 h 6220586"/>
              <a:gd name="connsiteX14" fmla="*/ 12289903 w 12322349"/>
              <a:gd name="connsiteY14" fmla="*/ 2579572 h 6220586"/>
              <a:gd name="connsiteX15" fmla="*/ 12280554 w 12322349"/>
              <a:gd name="connsiteY15" fmla="*/ 123500 h 6220586"/>
              <a:gd name="connsiteX16" fmla="*/ 11824725 w 12322349"/>
              <a:gd name="connsiteY16" fmla="*/ 76222 h 6220586"/>
              <a:gd name="connsiteX17" fmla="*/ 10295767 w 12322349"/>
              <a:gd name="connsiteY17" fmla="*/ 69666 h 6220586"/>
              <a:gd name="connsiteX18" fmla="*/ 7778827 w 12322349"/>
              <a:gd name="connsiteY18" fmla="*/ 23097 h 6220586"/>
              <a:gd name="connsiteX19" fmla="*/ 2261687 w 12322349"/>
              <a:gd name="connsiteY19" fmla="*/ 0 h 622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22349" h="6220586">
                <a:moveTo>
                  <a:pt x="2261687" y="0"/>
                </a:moveTo>
                <a:lnTo>
                  <a:pt x="816104" y="10760"/>
                </a:lnTo>
                <a:lnTo>
                  <a:pt x="36455" y="15958"/>
                </a:lnTo>
                <a:cubicBezTo>
                  <a:pt x="36455" y="288746"/>
                  <a:pt x="36454" y="519284"/>
                  <a:pt x="36454" y="792072"/>
                </a:cubicBezTo>
                <a:cubicBezTo>
                  <a:pt x="37986" y="902748"/>
                  <a:pt x="15766" y="1206214"/>
                  <a:pt x="17298" y="1316890"/>
                </a:cubicBezTo>
                <a:cubicBezTo>
                  <a:pt x="32127" y="1752674"/>
                  <a:pt x="-17299" y="3705146"/>
                  <a:pt x="6681" y="4542095"/>
                </a:cubicBezTo>
                <a:cubicBezTo>
                  <a:pt x="46572" y="5225386"/>
                  <a:pt x="-29251" y="5700107"/>
                  <a:pt x="48065" y="5865265"/>
                </a:cubicBezTo>
                <a:cubicBezTo>
                  <a:pt x="69776" y="5911642"/>
                  <a:pt x="423318" y="5861060"/>
                  <a:pt x="1237137" y="5860679"/>
                </a:cubicBezTo>
                <a:lnTo>
                  <a:pt x="2850607" y="5855158"/>
                </a:lnTo>
                <a:cubicBezTo>
                  <a:pt x="3045452" y="5967588"/>
                  <a:pt x="3144017" y="6088833"/>
                  <a:pt x="3334372" y="6220586"/>
                </a:cubicBezTo>
                <a:cubicBezTo>
                  <a:pt x="3410921" y="6144477"/>
                  <a:pt x="3476952" y="5963812"/>
                  <a:pt x="3577968" y="5823181"/>
                </a:cubicBezTo>
                <a:cubicBezTo>
                  <a:pt x="3664957" y="5820441"/>
                  <a:pt x="7586687" y="5865726"/>
                  <a:pt x="7947899" y="5858811"/>
                </a:cubicBezTo>
                <a:lnTo>
                  <a:pt x="11106176" y="5869553"/>
                </a:lnTo>
                <a:cubicBezTo>
                  <a:pt x="11463839" y="5859889"/>
                  <a:pt x="12237328" y="5912260"/>
                  <a:pt x="12264259" y="5868507"/>
                </a:cubicBezTo>
                <a:cubicBezTo>
                  <a:pt x="12302702" y="5662987"/>
                  <a:pt x="12276559" y="4364873"/>
                  <a:pt x="12289903" y="2579572"/>
                </a:cubicBezTo>
                <a:cubicBezTo>
                  <a:pt x="12338264" y="1498304"/>
                  <a:pt x="12330434" y="544926"/>
                  <a:pt x="12280554" y="123500"/>
                </a:cubicBezTo>
                <a:cubicBezTo>
                  <a:pt x="12274273" y="70433"/>
                  <a:pt x="12155523" y="85194"/>
                  <a:pt x="11824725" y="76222"/>
                </a:cubicBezTo>
                <a:cubicBezTo>
                  <a:pt x="11493927" y="67250"/>
                  <a:pt x="10495819" y="85585"/>
                  <a:pt x="10295767" y="69666"/>
                </a:cubicBezTo>
                <a:lnTo>
                  <a:pt x="7778827" y="23097"/>
                </a:lnTo>
                <a:lnTo>
                  <a:pt x="2261687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937C130-01E6-4BEB-89A6-F15DD7EE9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957" y="751140"/>
            <a:ext cx="5574757" cy="3858515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307982"/>
              <a:gd name="connsiteX1" fmla="*/ 816102 w 12322347"/>
              <a:gd name="connsiteY1" fmla="*/ 10760 h 6307982"/>
              <a:gd name="connsiteX2" fmla="*/ 36453 w 12322347"/>
              <a:gd name="connsiteY2" fmla="*/ 15958 h 6307982"/>
              <a:gd name="connsiteX3" fmla="*/ 36452 w 12322347"/>
              <a:gd name="connsiteY3" fmla="*/ 792072 h 6307982"/>
              <a:gd name="connsiteX4" fmla="*/ 17296 w 12322347"/>
              <a:gd name="connsiteY4" fmla="*/ 1316890 h 6307982"/>
              <a:gd name="connsiteX5" fmla="*/ 6679 w 12322347"/>
              <a:gd name="connsiteY5" fmla="*/ 4542095 h 6307982"/>
              <a:gd name="connsiteX6" fmla="*/ 89932 w 12322347"/>
              <a:gd name="connsiteY6" fmla="*/ 5888744 h 6307982"/>
              <a:gd name="connsiteX7" fmla="*/ 2768884 w 12322347"/>
              <a:gd name="connsiteY7" fmla="*/ 5876885 h 6307982"/>
              <a:gd name="connsiteX8" fmla="*/ 4422579 w 12322347"/>
              <a:gd name="connsiteY8" fmla="*/ 5855502 h 6307982"/>
              <a:gd name="connsiteX9" fmla="*/ 5393880 w 12322347"/>
              <a:gd name="connsiteY9" fmla="*/ 5871365 h 6307982"/>
              <a:gd name="connsiteX10" fmla="*/ 5906539 w 12322347"/>
              <a:gd name="connsiteY10" fmla="*/ 6307982 h 6307982"/>
              <a:gd name="connsiteX11" fmla="*/ 6150141 w 12322347"/>
              <a:gd name="connsiteY11" fmla="*/ 5855596 h 6307982"/>
              <a:gd name="connsiteX12" fmla="*/ 9277333 w 12322347"/>
              <a:gd name="connsiteY12" fmla="*/ 5858811 h 6307982"/>
              <a:gd name="connsiteX13" fmla="*/ 10186235 w 12322347"/>
              <a:gd name="connsiteY13" fmla="*/ 5861686 h 6307982"/>
              <a:gd name="connsiteX14" fmla="*/ 11106174 w 12322347"/>
              <a:gd name="connsiteY14" fmla="*/ 5869553 h 6307982"/>
              <a:gd name="connsiteX15" fmla="*/ 12264257 w 12322347"/>
              <a:gd name="connsiteY15" fmla="*/ 5868507 h 6307982"/>
              <a:gd name="connsiteX16" fmla="*/ 12289901 w 12322347"/>
              <a:gd name="connsiteY16" fmla="*/ 2579572 h 6307982"/>
              <a:gd name="connsiteX17" fmla="*/ 12280552 w 12322347"/>
              <a:gd name="connsiteY17" fmla="*/ 123500 h 6307982"/>
              <a:gd name="connsiteX18" fmla="*/ 11824723 w 12322347"/>
              <a:gd name="connsiteY18" fmla="*/ 76222 h 6307982"/>
              <a:gd name="connsiteX19" fmla="*/ 10295765 w 12322347"/>
              <a:gd name="connsiteY19" fmla="*/ 69666 h 6307982"/>
              <a:gd name="connsiteX20" fmla="*/ 7778825 w 12322347"/>
              <a:gd name="connsiteY20" fmla="*/ 23097 h 6307982"/>
              <a:gd name="connsiteX21" fmla="*/ 2261685 w 12322347"/>
              <a:gd name="connsiteY21" fmla="*/ 0 h 6307982"/>
              <a:gd name="connsiteX0" fmla="*/ 2261685 w 12322347"/>
              <a:gd name="connsiteY0" fmla="*/ 0 h 6307982"/>
              <a:gd name="connsiteX1" fmla="*/ 816102 w 12322347"/>
              <a:gd name="connsiteY1" fmla="*/ 10760 h 6307982"/>
              <a:gd name="connsiteX2" fmla="*/ 36453 w 12322347"/>
              <a:gd name="connsiteY2" fmla="*/ 15958 h 6307982"/>
              <a:gd name="connsiteX3" fmla="*/ 36452 w 12322347"/>
              <a:gd name="connsiteY3" fmla="*/ 792072 h 6307982"/>
              <a:gd name="connsiteX4" fmla="*/ 17296 w 12322347"/>
              <a:gd name="connsiteY4" fmla="*/ 1316890 h 6307982"/>
              <a:gd name="connsiteX5" fmla="*/ 6679 w 12322347"/>
              <a:gd name="connsiteY5" fmla="*/ 4542095 h 6307982"/>
              <a:gd name="connsiteX6" fmla="*/ 89932 w 12322347"/>
              <a:gd name="connsiteY6" fmla="*/ 5888744 h 6307982"/>
              <a:gd name="connsiteX7" fmla="*/ 2768884 w 12322347"/>
              <a:gd name="connsiteY7" fmla="*/ 5876885 h 6307982"/>
              <a:gd name="connsiteX8" fmla="*/ 5393880 w 12322347"/>
              <a:gd name="connsiteY8" fmla="*/ 5871365 h 6307982"/>
              <a:gd name="connsiteX9" fmla="*/ 5906539 w 12322347"/>
              <a:gd name="connsiteY9" fmla="*/ 6307982 h 6307982"/>
              <a:gd name="connsiteX10" fmla="*/ 6150141 w 12322347"/>
              <a:gd name="connsiteY10" fmla="*/ 5855596 h 6307982"/>
              <a:gd name="connsiteX11" fmla="*/ 9277333 w 12322347"/>
              <a:gd name="connsiteY11" fmla="*/ 5858811 h 6307982"/>
              <a:gd name="connsiteX12" fmla="*/ 10186235 w 12322347"/>
              <a:gd name="connsiteY12" fmla="*/ 5861686 h 6307982"/>
              <a:gd name="connsiteX13" fmla="*/ 11106174 w 12322347"/>
              <a:gd name="connsiteY13" fmla="*/ 5869553 h 6307982"/>
              <a:gd name="connsiteX14" fmla="*/ 12264257 w 12322347"/>
              <a:gd name="connsiteY14" fmla="*/ 5868507 h 6307982"/>
              <a:gd name="connsiteX15" fmla="*/ 12289901 w 12322347"/>
              <a:gd name="connsiteY15" fmla="*/ 2579572 h 6307982"/>
              <a:gd name="connsiteX16" fmla="*/ 12280552 w 12322347"/>
              <a:gd name="connsiteY16" fmla="*/ 123500 h 6307982"/>
              <a:gd name="connsiteX17" fmla="*/ 11824723 w 12322347"/>
              <a:gd name="connsiteY17" fmla="*/ 76222 h 6307982"/>
              <a:gd name="connsiteX18" fmla="*/ 10295765 w 12322347"/>
              <a:gd name="connsiteY18" fmla="*/ 69666 h 6307982"/>
              <a:gd name="connsiteX19" fmla="*/ 7778825 w 12322347"/>
              <a:gd name="connsiteY19" fmla="*/ 23097 h 6307982"/>
              <a:gd name="connsiteX20" fmla="*/ 2261685 w 12322347"/>
              <a:gd name="connsiteY20" fmla="*/ 0 h 6307982"/>
              <a:gd name="connsiteX0" fmla="*/ 2315832 w 12376494"/>
              <a:gd name="connsiteY0" fmla="*/ 0 h 6307982"/>
              <a:gd name="connsiteX1" fmla="*/ 870249 w 12376494"/>
              <a:gd name="connsiteY1" fmla="*/ 10760 h 6307982"/>
              <a:gd name="connsiteX2" fmla="*/ 90600 w 12376494"/>
              <a:gd name="connsiteY2" fmla="*/ 15958 h 6307982"/>
              <a:gd name="connsiteX3" fmla="*/ 90599 w 12376494"/>
              <a:gd name="connsiteY3" fmla="*/ 792072 h 6307982"/>
              <a:gd name="connsiteX4" fmla="*/ 71443 w 12376494"/>
              <a:gd name="connsiteY4" fmla="*/ 1316890 h 6307982"/>
              <a:gd name="connsiteX5" fmla="*/ 60826 w 12376494"/>
              <a:gd name="connsiteY5" fmla="*/ 4542095 h 6307982"/>
              <a:gd name="connsiteX6" fmla="*/ 144079 w 12376494"/>
              <a:gd name="connsiteY6" fmla="*/ 5888744 h 6307982"/>
              <a:gd name="connsiteX7" fmla="*/ 1811499 w 12376494"/>
              <a:gd name="connsiteY7" fmla="*/ 5860679 h 6307982"/>
              <a:gd name="connsiteX8" fmla="*/ 5448027 w 12376494"/>
              <a:gd name="connsiteY8" fmla="*/ 5871365 h 6307982"/>
              <a:gd name="connsiteX9" fmla="*/ 5960686 w 12376494"/>
              <a:gd name="connsiteY9" fmla="*/ 6307982 h 6307982"/>
              <a:gd name="connsiteX10" fmla="*/ 6204288 w 12376494"/>
              <a:gd name="connsiteY10" fmla="*/ 5855596 h 6307982"/>
              <a:gd name="connsiteX11" fmla="*/ 9331480 w 12376494"/>
              <a:gd name="connsiteY11" fmla="*/ 5858811 h 6307982"/>
              <a:gd name="connsiteX12" fmla="*/ 10240382 w 12376494"/>
              <a:gd name="connsiteY12" fmla="*/ 5861686 h 6307982"/>
              <a:gd name="connsiteX13" fmla="*/ 11160321 w 12376494"/>
              <a:gd name="connsiteY13" fmla="*/ 5869553 h 6307982"/>
              <a:gd name="connsiteX14" fmla="*/ 12318404 w 12376494"/>
              <a:gd name="connsiteY14" fmla="*/ 5868507 h 6307982"/>
              <a:gd name="connsiteX15" fmla="*/ 12344048 w 12376494"/>
              <a:gd name="connsiteY15" fmla="*/ 2579572 h 6307982"/>
              <a:gd name="connsiteX16" fmla="*/ 12334699 w 12376494"/>
              <a:gd name="connsiteY16" fmla="*/ 123500 h 6307982"/>
              <a:gd name="connsiteX17" fmla="*/ 11878870 w 12376494"/>
              <a:gd name="connsiteY17" fmla="*/ 76222 h 6307982"/>
              <a:gd name="connsiteX18" fmla="*/ 10349912 w 12376494"/>
              <a:gd name="connsiteY18" fmla="*/ 69666 h 6307982"/>
              <a:gd name="connsiteX19" fmla="*/ 7832972 w 12376494"/>
              <a:gd name="connsiteY19" fmla="*/ 23097 h 6307982"/>
              <a:gd name="connsiteX20" fmla="*/ 2315832 w 12376494"/>
              <a:gd name="connsiteY20" fmla="*/ 0 h 6307982"/>
              <a:gd name="connsiteX0" fmla="*/ 2315832 w 12376494"/>
              <a:gd name="connsiteY0" fmla="*/ 0 h 6307982"/>
              <a:gd name="connsiteX1" fmla="*/ 870249 w 12376494"/>
              <a:gd name="connsiteY1" fmla="*/ 10760 h 6307982"/>
              <a:gd name="connsiteX2" fmla="*/ 90600 w 12376494"/>
              <a:gd name="connsiteY2" fmla="*/ 15958 h 6307982"/>
              <a:gd name="connsiteX3" fmla="*/ 90599 w 12376494"/>
              <a:gd name="connsiteY3" fmla="*/ 792072 h 6307982"/>
              <a:gd name="connsiteX4" fmla="*/ 71443 w 12376494"/>
              <a:gd name="connsiteY4" fmla="*/ 1316890 h 6307982"/>
              <a:gd name="connsiteX5" fmla="*/ 60826 w 12376494"/>
              <a:gd name="connsiteY5" fmla="*/ 4542095 h 6307982"/>
              <a:gd name="connsiteX6" fmla="*/ 144079 w 12376494"/>
              <a:gd name="connsiteY6" fmla="*/ 5888744 h 6307982"/>
              <a:gd name="connsiteX7" fmla="*/ 1811499 w 12376494"/>
              <a:gd name="connsiteY7" fmla="*/ 5860679 h 6307982"/>
              <a:gd name="connsiteX8" fmla="*/ 3569467 w 12376494"/>
              <a:gd name="connsiteY8" fmla="*/ 5871365 h 6307982"/>
              <a:gd name="connsiteX9" fmla="*/ 5960686 w 12376494"/>
              <a:gd name="connsiteY9" fmla="*/ 6307982 h 6307982"/>
              <a:gd name="connsiteX10" fmla="*/ 6204288 w 12376494"/>
              <a:gd name="connsiteY10" fmla="*/ 5855596 h 6307982"/>
              <a:gd name="connsiteX11" fmla="*/ 9331480 w 12376494"/>
              <a:gd name="connsiteY11" fmla="*/ 5858811 h 6307982"/>
              <a:gd name="connsiteX12" fmla="*/ 10240382 w 12376494"/>
              <a:gd name="connsiteY12" fmla="*/ 5861686 h 6307982"/>
              <a:gd name="connsiteX13" fmla="*/ 11160321 w 12376494"/>
              <a:gd name="connsiteY13" fmla="*/ 5869553 h 6307982"/>
              <a:gd name="connsiteX14" fmla="*/ 12318404 w 12376494"/>
              <a:gd name="connsiteY14" fmla="*/ 5868507 h 6307982"/>
              <a:gd name="connsiteX15" fmla="*/ 12344048 w 12376494"/>
              <a:gd name="connsiteY15" fmla="*/ 2579572 h 6307982"/>
              <a:gd name="connsiteX16" fmla="*/ 12334699 w 12376494"/>
              <a:gd name="connsiteY16" fmla="*/ 123500 h 6307982"/>
              <a:gd name="connsiteX17" fmla="*/ 11878870 w 12376494"/>
              <a:gd name="connsiteY17" fmla="*/ 76222 h 6307982"/>
              <a:gd name="connsiteX18" fmla="*/ 10349912 w 12376494"/>
              <a:gd name="connsiteY18" fmla="*/ 69666 h 6307982"/>
              <a:gd name="connsiteX19" fmla="*/ 7832972 w 12376494"/>
              <a:gd name="connsiteY19" fmla="*/ 23097 h 6307982"/>
              <a:gd name="connsiteX20" fmla="*/ 2315832 w 12376494"/>
              <a:gd name="connsiteY20" fmla="*/ 0 h 6307982"/>
              <a:gd name="connsiteX0" fmla="*/ 2315832 w 12376494"/>
              <a:gd name="connsiteY0" fmla="*/ 0 h 6226946"/>
              <a:gd name="connsiteX1" fmla="*/ 870249 w 12376494"/>
              <a:gd name="connsiteY1" fmla="*/ 10760 h 6226946"/>
              <a:gd name="connsiteX2" fmla="*/ 90600 w 12376494"/>
              <a:gd name="connsiteY2" fmla="*/ 15958 h 6226946"/>
              <a:gd name="connsiteX3" fmla="*/ 90599 w 12376494"/>
              <a:gd name="connsiteY3" fmla="*/ 792072 h 6226946"/>
              <a:gd name="connsiteX4" fmla="*/ 71443 w 12376494"/>
              <a:gd name="connsiteY4" fmla="*/ 1316890 h 6226946"/>
              <a:gd name="connsiteX5" fmla="*/ 60826 w 12376494"/>
              <a:gd name="connsiteY5" fmla="*/ 4542095 h 6226946"/>
              <a:gd name="connsiteX6" fmla="*/ 144079 w 12376494"/>
              <a:gd name="connsiteY6" fmla="*/ 5888744 h 6226946"/>
              <a:gd name="connsiteX7" fmla="*/ 1811499 w 12376494"/>
              <a:gd name="connsiteY7" fmla="*/ 5860679 h 6226946"/>
              <a:gd name="connsiteX8" fmla="*/ 3569467 w 12376494"/>
              <a:gd name="connsiteY8" fmla="*/ 5871365 h 6226946"/>
              <a:gd name="connsiteX9" fmla="*/ 4400036 w 12376494"/>
              <a:gd name="connsiteY9" fmla="*/ 6226946 h 6226946"/>
              <a:gd name="connsiteX10" fmla="*/ 6204288 w 12376494"/>
              <a:gd name="connsiteY10" fmla="*/ 5855596 h 6226946"/>
              <a:gd name="connsiteX11" fmla="*/ 9331480 w 12376494"/>
              <a:gd name="connsiteY11" fmla="*/ 5858811 h 6226946"/>
              <a:gd name="connsiteX12" fmla="*/ 10240382 w 12376494"/>
              <a:gd name="connsiteY12" fmla="*/ 5861686 h 6226946"/>
              <a:gd name="connsiteX13" fmla="*/ 11160321 w 12376494"/>
              <a:gd name="connsiteY13" fmla="*/ 5869553 h 6226946"/>
              <a:gd name="connsiteX14" fmla="*/ 12318404 w 12376494"/>
              <a:gd name="connsiteY14" fmla="*/ 5868507 h 6226946"/>
              <a:gd name="connsiteX15" fmla="*/ 12344048 w 12376494"/>
              <a:gd name="connsiteY15" fmla="*/ 2579572 h 6226946"/>
              <a:gd name="connsiteX16" fmla="*/ 12334699 w 12376494"/>
              <a:gd name="connsiteY16" fmla="*/ 123500 h 6226946"/>
              <a:gd name="connsiteX17" fmla="*/ 11878870 w 12376494"/>
              <a:gd name="connsiteY17" fmla="*/ 76222 h 6226946"/>
              <a:gd name="connsiteX18" fmla="*/ 10349912 w 12376494"/>
              <a:gd name="connsiteY18" fmla="*/ 69666 h 6226946"/>
              <a:gd name="connsiteX19" fmla="*/ 7832972 w 12376494"/>
              <a:gd name="connsiteY19" fmla="*/ 23097 h 6226946"/>
              <a:gd name="connsiteX20" fmla="*/ 2315832 w 12376494"/>
              <a:gd name="connsiteY20" fmla="*/ 0 h 6226946"/>
              <a:gd name="connsiteX0" fmla="*/ 2315832 w 12376494"/>
              <a:gd name="connsiteY0" fmla="*/ 0 h 6226946"/>
              <a:gd name="connsiteX1" fmla="*/ 870249 w 12376494"/>
              <a:gd name="connsiteY1" fmla="*/ 10760 h 6226946"/>
              <a:gd name="connsiteX2" fmla="*/ 90600 w 12376494"/>
              <a:gd name="connsiteY2" fmla="*/ 15958 h 6226946"/>
              <a:gd name="connsiteX3" fmla="*/ 90599 w 12376494"/>
              <a:gd name="connsiteY3" fmla="*/ 792072 h 6226946"/>
              <a:gd name="connsiteX4" fmla="*/ 71443 w 12376494"/>
              <a:gd name="connsiteY4" fmla="*/ 1316890 h 6226946"/>
              <a:gd name="connsiteX5" fmla="*/ 60826 w 12376494"/>
              <a:gd name="connsiteY5" fmla="*/ 4542095 h 6226946"/>
              <a:gd name="connsiteX6" fmla="*/ 144079 w 12376494"/>
              <a:gd name="connsiteY6" fmla="*/ 5888744 h 6226946"/>
              <a:gd name="connsiteX7" fmla="*/ 1811499 w 12376494"/>
              <a:gd name="connsiteY7" fmla="*/ 5860679 h 6226946"/>
              <a:gd name="connsiteX8" fmla="*/ 3569467 w 12376494"/>
              <a:gd name="connsiteY8" fmla="*/ 5871365 h 6226946"/>
              <a:gd name="connsiteX9" fmla="*/ 4400036 w 12376494"/>
              <a:gd name="connsiteY9" fmla="*/ 6226946 h 6226946"/>
              <a:gd name="connsiteX10" fmla="*/ 4412432 w 12376494"/>
              <a:gd name="connsiteY10" fmla="*/ 5855596 h 6226946"/>
              <a:gd name="connsiteX11" fmla="*/ 9331480 w 12376494"/>
              <a:gd name="connsiteY11" fmla="*/ 5858811 h 6226946"/>
              <a:gd name="connsiteX12" fmla="*/ 10240382 w 12376494"/>
              <a:gd name="connsiteY12" fmla="*/ 5861686 h 6226946"/>
              <a:gd name="connsiteX13" fmla="*/ 11160321 w 12376494"/>
              <a:gd name="connsiteY13" fmla="*/ 5869553 h 6226946"/>
              <a:gd name="connsiteX14" fmla="*/ 12318404 w 12376494"/>
              <a:gd name="connsiteY14" fmla="*/ 5868507 h 6226946"/>
              <a:gd name="connsiteX15" fmla="*/ 12344048 w 12376494"/>
              <a:gd name="connsiteY15" fmla="*/ 2579572 h 6226946"/>
              <a:gd name="connsiteX16" fmla="*/ 12334699 w 12376494"/>
              <a:gd name="connsiteY16" fmla="*/ 123500 h 6226946"/>
              <a:gd name="connsiteX17" fmla="*/ 11878870 w 12376494"/>
              <a:gd name="connsiteY17" fmla="*/ 76222 h 6226946"/>
              <a:gd name="connsiteX18" fmla="*/ 10349912 w 12376494"/>
              <a:gd name="connsiteY18" fmla="*/ 69666 h 6226946"/>
              <a:gd name="connsiteX19" fmla="*/ 7832972 w 12376494"/>
              <a:gd name="connsiteY19" fmla="*/ 23097 h 6226946"/>
              <a:gd name="connsiteX20" fmla="*/ 2315832 w 12376494"/>
              <a:gd name="connsiteY20" fmla="*/ 0 h 6226946"/>
              <a:gd name="connsiteX0" fmla="*/ 2315832 w 12376494"/>
              <a:gd name="connsiteY0" fmla="*/ 0 h 6210739"/>
              <a:gd name="connsiteX1" fmla="*/ 870249 w 12376494"/>
              <a:gd name="connsiteY1" fmla="*/ 10760 h 6210739"/>
              <a:gd name="connsiteX2" fmla="*/ 90600 w 12376494"/>
              <a:gd name="connsiteY2" fmla="*/ 15958 h 6210739"/>
              <a:gd name="connsiteX3" fmla="*/ 90599 w 12376494"/>
              <a:gd name="connsiteY3" fmla="*/ 792072 h 6210739"/>
              <a:gd name="connsiteX4" fmla="*/ 71443 w 12376494"/>
              <a:gd name="connsiteY4" fmla="*/ 1316890 h 6210739"/>
              <a:gd name="connsiteX5" fmla="*/ 60826 w 12376494"/>
              <a:gd name="connsiteY5" fmla="*/ 4542095 h 6210739"/>
              <a:gd name="connsiteX6" fmla="*/ 144079 w 12376494"/>
              <a:gd name="connsiteY6" fmla="*/ 5888744 h 6210739"/>
              <a:gd name="connsiteX7" fmla="*/ 1811499 w 12376494"/>
              <a:gd name="connsiteY7" fmla="*/ 5860679 h 6210739"/>
              <a:gd name="connsiteX8" fmla="*/ 3569467 w 12376494"/>
              <a:gd name="connsiteY8" fmla="*/ 5871365 h 6210739"/>
              <a:gd name="connsiteX9" fmla="*/ 4053225 w 12376494"/>
              <a:gd name="connsiteY9" fmla="*/ 6210739 h 6210739"/>
              <a:gd name="connsiteX10" fmla="*/ 4412432 w 12376494"/>
              <a:gd name="connsiteY10" fmla="*/ 5855596 h 6210739"/>
              <a:gd name="connsiteX11" fmla="*/ 9331480 w 12376494"/>
              <a:gd name="connsiteY11" fmla="*/ 5858811 h 6210739"/>
              <a:gd name="connsiteX12" fmla="*/ 10240382 w 12376494"/>
              <a:gd name="connsiteY12" fmla="*/ 5861686 h 6210739"/>
              <a:gd name="connsiteX13" fmla="*/ 11160321 w 12376494"/>
              <a:gd name="connsiteY13" fmla="*/ 5869553 h 6210739"/>
              <a:gd name="connsiteX14" fmla="*/ 12318404 w 12376494"/>
              <a:gd name="connsiteY14" fmla="*/ 5868507 h 6210739"/>
              <a:gd name="connsiteX15" fmla="*/ 12344048 w 12376494"/>
              <a:gd name="connsiteY15" fmla="*/ 2579572 h 6210739"/>
              <a:gd name="connsiteX16" fmla="*/ 12334699 w 12376494"/>
              <a:gd name="connsiteY16" fmla="*/ 123500 h 6210739"/>
              <a:gd name="connsiteX17" fmla="*/ 11878870 w 12376494"/>
              <a:gd name="connsiteY17" fmla="*/ 76222 h 6210739"/>
              <a:gd name="connsiteX18" fmla="*/ 10349912 w 12376494"/>
              <a:gd name="connsiteY18" fmla="*/ 69666 h 6210739"/>
              <a:gd name="connsiteX19" fmla="*/ 7832972 w 12376494"/>
              <a:gd name="connsiteY19" fmla="*/ 23097 h 6210739"/>
              <a:gd name="connsiteX20" fmla="*/ 2315832 w 12376494"/>
              <a:gd name="connsiteY20" fmla="*/ 0 h 6210739"/>
              <a:gd name="connsiteX0" fmla="*/ 2278199 w 12338861"/>
              <a:gd name="connsiteY0" fmla="*/ 0 h 6210739"/>
              <a:gd name="connsiteX1" fmla="*/ 832616 w 12338861"/>
              <a:gd name="connsiteY1" fmla="*/ 10760 h 6210739"/>
              <a:gd name="connsiteX2" fmla="*/ 52967 w 12338861"/>
              <a:gd name="connsiteY2" fmla="*/ 15958 h 6210739"/>
              <a:gd name="connsiteX3" fmla="*/ 52966 w 12338861"/>
              <a:gd name="connsiteY3" fmla="*/ 792072 h 6210739"/>
              <a:gd name="connsiteX4" fmla="*/ 33810 w 12338861"/>
              <a:gd name="connsiteY4" fmla="*/ 1316890 h 6210739"/>
              <a:gd name="connsiteX5" fmla="*/ 23193 w 12338861"/>
              <a:gd name="connsiteY5" fmla="*/ 4542095 h 6210739"/>
              <a:gd name="connsiteX6" fmla="*/ 106446 w 12338861"/>
              <a:gd name="connsiteY6" fmla="*/ 5888744 h 6210739"/>
              <a:gd name="connsiteX7" fmla="*/ 1253649 w 12338861"/>
              <a:gd name="connsiteY7" fmla="*/ 5860679 h 6210739"/>
              <a:gd name="connsiteX8" fmla="*/ 3531834 w 12338861"/>
              <a:gd name="connsiteY8" fmla="*/ 5871365 h 6210739"/>
              <a:gd name="connsiteX9" fmla="*/ 4015592 w 12338861"/>
              <a:gd name="connsiteY9" fmla="*/ 6210739 h 6210739"/>
              <a:gd name="connsiteX10" fmla="*/ 4374799 w 12338861"/>
              <a:gd name="connsiteY10" fmla="*/ 5855596 h 6210739"/>
              <a:gd name="connsiteX11" fmla="*/ 9293847 w 12338861"/>
              <a:gd name="connsiteY11" fmla="*/ 5858811 h 6210739"/>
              <a:gd name="connsiteX12" fmla="*/ 10202749 w 12338861"/>
              <a:gd name="connsiteY12" fmla="*/ 5861686 h 6210739"/>
              <a:gd name="connsiteX13" fmla="*/ 11122688 w 12338861"/>
              <a:gd name="connsiteY13" fmla="*/ 5869553 h 6210739"/>
              <a:gd name="connsiteX14" fmla="*/ 12280771 w 12338861"/>
              <a:gd name="connsiteY14" fmla="*/ 5868507 h 6210739"/>
              <a:gd name="connsiteX15" fmla="*/ 12306415 w 12338861"/>
              <a:gd name="connsiteY15" fmla="*/ 2579572 h 6210739"/>
              <a:gd name="connsiteX16" fmla="*/ 12297066 w 12338861"/>
              <a:gd name="connsiteY16" fmla="*/ 123500 h 6210739"/>
              <a:gd name="connsiteX17" fmla="*/ 11841237 w 12338861"/>
              <a:gd name="connsiteY17" fmla="*/ 76222 h 6210739"/>
              <a:gd name="connsiteX18" fmla="*/ 10312279 w 12338861"/>
              <a:gd name="connsiteY18" fmla="*/ 69666 h 6210739"/>
              <a:gd name="connsiteX19" fmla="*/ 7795339 w 12338861"/>
              <a:gd name="connsiteY19" fmla="*/ 23097 h 6210739"/>
              <a:gd name="connsiteX20" fmla="*/ 2278199 w 12338861"/>
              <a:gd name="connsiteY20" fmla="*/ 0 h 6210739"/>
              <a:gd name="connsiteX0" fmla="*/ 2278199 w 12338861"/>
              <a:gd name="connsiteY0" fmla="*/ 0 h 6210739"/>
              <a:gd name="connsiteX1" fmla="*/ 832616 w 12338861"/>
              <a:gd name="connsiteY1" fmla="*/ 10760 h 6210739"/>
              <a:gd name="connsiteX2" fmla="*/ 52967 w 12338861"/>
              <a:gd name="connsiteY2" fmla="*/ 15958 h 6210739"/>
              <a:gd name="connsiteX3" fmla="*/ 52966 w 12338861"/>
              <a:gd name="connsiteY3" fmla="*/ 792072 h 6210739"/>
              <a:gd name="connsiteX4" fmla="*/ 33810 w 12338861"/>
              <a:gd name="connsiteY4" fmla="*/ 1316890 h 6210739"/>
              <a:gd name="connsiteX5" fmla="*/ 23193 w 12338861"/>
              <a:gd name="connsiteY5" fmla="*/ 4542095 h 6210739"/>
              <a:gd name="connsiteX6" fmla="*/ 106446 w 12338861"/>
              <a:gd name="connsiteY6" fmla="*/ 5888744 h 6210739"/>
              <a:gd name="connsiteX7" fmla="*/ 1253649 w 12338861"/>
              <a:gd name="connsiteY7" fmla="*/ 5860679 h 6210739"/>
              <a:gd name="connsiteX8" fmla="*/ 2867119 w 12338861"/>
              <a:gd name="connsiteY8" fmla="*/ 5855158 h 6210739"/>
              <a:gd name="connsiteX9" fmla="*/ 4015592 w 12338861"/>
              <a:gd name="connsiteY9" fmla="*/ 6210739 h 6210739"/>
              <a:gd name="connsiteX10" fmla="*/ 4374799 w 12338861"/>
              <a:gd name="connsiteY10" fmla="*/ 5855596 h 6210739"/>
              <a:gd name="connsiteX11" fmla="*/ 9293847 w 12338861"/>
              <a:gd name="connsiteY11" fmla="*/ 5858811 h 6210739"/>
              <a:gd name="connsiteX12" fmla="*/ 10202749 w 12338861"/>
              <a:gd name="connsiteY12" fmla="*/ 5861686 h 6210739"/>
              <a:gd name="connsiteX13" fmla="*/ 11122688 w 12338861"/>
              <a:gd name="connsiteY13" fmla="*/ 5869553 h 6210739"/>
              <a:gd name="connsiteX14" fmla="*/ 12280771 w 12338861"/>
              <a:gd name="connsiteY14" fmla="*/ 5868507 h 6210739"/>
              <a:gd name="connsiteX15" fmla="*/ 12306415 w 12338861"/>
              <a:gd name="connsiteY15" fmla="*/ 2579572 h 6210739"/>
              <a:gd name="connsiteX16" fmla="*/ 12297066 w 12338861"/>
              <a:gd name="connsiteY16" fmla="*/ 123500 h 6210739"/>
              <a:gd name="connsiteX17" fmla="*/ 11841237 w 12338861"/>
              <a:gd name="connsiteY17" fmla="*/ 76222 h 6210739"/>
              <a:gd name="connsiteX18" fmla="*/ 10312279 w 12338861"/>
              <a:gd name="connsiteY18" fmla="*/ 69666 h 6210739"/>
              <a:gd name="connsiteX19" fmla="*/ 7795339 w 12338861"/>
              <a:gd name="connsiteY19" fmla="*/ 23097 h 6210739"/>
              <a:gd name="connsiteX20" fmla="*/ 2278199 w 12338861"/>
              <a:gd name="connsiteY20" fmla="*/ 0 h 6210739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4374799 w 12338861"/>
              <a:gd name="connsiteY10" fmla="*/ 5855596 h 6178324"/>
              <a:gd name="connsiteX11" fmla="*/ 9293847 w 12338861"/>
              <a:gd name="connsiteY11" fmla="*/ 5858811 h 6178324"/>
              <a:gd name="connsiteX12" fmla="*/ 10202749 w 12338861"/>
              <a:gd name="connsiteY12" fmla="*/ 5861686 h 6178324"/>
              <a:gd name="connsiteX13" fmla="*/ 11122688 w 12338861"/>
              <a:gd name="connsiteY13" fmla="*/ 5869553 h 6178324"/>
              <a:gd name="connsiteX14" fmla="*/ 12280771 w 12338861"/>
              <a:gd name="connsiteY14" fmla="*/ 5868507 h 6178324"/>
              <a:gd name="connsiteX15" fmla="*/ 12306415 w 12338861"/>
              <a:gd name="connsiteY15" fmla="*/ 2579572 h 6178324"/>
              <a:gd name="connsiteX16" fmla="*/ 12297066 w 12338861"/>
              <a:gd name="connsiteY16" fmla="*/ 123500 h 6178324"/>
              <a:gd name="connsiteX17" fmla="*/ 11841237 w 12338861"/>
              <a:gd name="connsiteY17" fmla="*/ 76222 h 6178324"/>
              <a:gd name="connsiteX18" fmla="*/ 10312279 w 12338861"/>
              <a:gd name="connsiteY18" fmla="*/ 69666 h 6178324"/>
              <a:gd name="connsiteX19" fmla="*/ 7795339 w 12338861"/>
              <a:gd name="connsiteY19" fmla="*/ 23097 h 6178324"/>
              <a:gd name="connsiteX20" fmla="*/ 2278199 w 12338861"/>
              <a:gd name="connsiteY20" fmla="*/ 0 h 6178324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3594480 w 12338861"/>
              <a:gd name="connsiteY10" fmla="*/ 5823181 h 6178324"/>
              <a:gd name="connsiteX11" fmla="*/ 9293847 w 12338861"/>
              <a:gd name="connsiteY11" fmla="*/ 5858811 h 6178324"/>
              <a:gd name="connsiteX12" fmla="*/ 10202749 w 12338861"/>
              <a:gd name="connsiteY12" fmla="*/ 5861686 h 6178324"/>
              <a:gd name="connsiteX13" fmla="*/ 11122688 w 12338861"/>
              <a:gd name="connsiteY13" fmla="*/ 5869553 h 6178324"/>
              <a:gd name="connsiteX14" fmla="*/ 12280771 w 12338861"/>
              <a:gd name="connsiteY14" fmla="*/ 5868507 h 6178324"/>
              <a:gd name="connsiteX15" fmla="*/ 12306415 w 12338861"/>
              <a:gd name="connsiteY15" fmla="*/ 2579572 h 6178324"/>
              <a:gd name="connsiteX16" fmla="*/ 12297066 w 12338861"/>
              <a:gd name="connsiteY16" fmla="*/ 123500 h 6178324"/>
              <a:gd name="connsiteX17" fmla="*/ 11841237 w 12338861"/>
              <a:gd name="connsiteY17" fmla="*/ 76222 h 6178324"/>
              <a:gd name="connsiteX18" fmla="*/ 10312279 w 12338861"/>
              <a:gd name="connsiteY18" fmla="*/ 69666 h 6178324"/>
              <a:gd name="connsiteX19" fmla="*/ 7795339 w 12338861"/>
              <a:gd name="connsiteY19" fmla="*/ 23097 h 6178324"/>
              <a:gd name="connsiteX20" fmla="*/ 2278199 w 12338861"/>
              <a:gd name="connsiteY20" fmla="*/ 0 h 6178324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3594480 w 12338861"/>
              <a:gd name="connsiteY10" fmla="*/ 5823181 h 6178324"/>
              <a:gd name="connsiteX11" fmla="*/ 7964411 w 12338861"/>
              <a:gd name="connsiteY11" fmla="*/ 5858811 h 6178324"/>
              <a:gd name="connsiteX12" fmla="*/ 10202749 w 12338861"/>
              <a:gd name="connsiteY12" fmla="*/ 5861686 h 6178324"/>
              <a:gd name="connsiteX13" fmla="*/ 11122688 w 12338861"/>
              <a:gd name="connsiteY13" fmla="*/ 5869553 h 6178324"/>
              <a:gd name="connsiteX14" fmla="*/ 12280771 w 12338861"/>
              <a:gd name="connsiteY14" fmla="*/ 5868507 h 6178324"/>
              <a:gd name="connsiteX15" fmla="*/ 12306415 w 12338861"/>
              <a:gd name="connsiteY15" fmla="*/ 2579572 h 6178324"/>
              <a:gd name="connsiteX16" fmla="*/ 12297066 w 12338861"/>
              <a:gd name="connsiteY16" fmla="*/ 123500 h 6178324"/>
              <a:gd name="connsiteX17" fmla="*/ 11841237 w 12338861"/>
              <a:gd name="connsiteY17" fmla="*/ 76222 h 6178324"/>
              <a:gd name="connsiteX18" fmla="*/ 10312279 w 12338861"/>
              <a:gd name="connsiteY18" fmla="*/ 69666 h 6178324"/>
              <a:gd name="connsiteX19" fmla="*/ 7795339 w 12338861"/>
              <a:gd name="connsiteY19" fmla="*/ 23097 h 6178324"/>
              <a:gd name="connsiteX20" fmla="*/ 2278199 w 12338861"/>
              <a:gd name="connsiteY20" fmla="*/ 0 h 6178324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3594480 w 12338861"/>
              <a:gd name="connsiteY10" fmla="*/ 5823181 h 6178324"/>
              <a:gd name="connsiteX11" fmla="*/ 7964411 w 12338861"/>
              <a:gd name="connsiteY11" fmla="*/ 5858811 h 6178324"/>
              <a:gd name="connsiteX12" fmla="*/ 11122688 w 12338861"/>
              <a:gd name="connsiteY12" fmla="*/ 5869553 h 6178324"/>
              <a:gd name="connsiteX13" fmla="*/ 12280771 w 12338861"/>
              <a:gd name="connsiteY13" fmla="*/ 5868507 h 6178324"/>
              <a:gd name="connsiteX14" fmla="*/ 12306415 w 12338861"/>
              <a:gd name="connsiteY14" fmla="*/ 2579572 h 6178324"/>
              <a:gd name="connsiteX15" fmla="*/ 12297066 w 12338861"/>
              <a:gd name="connsiteY15" fmla="*/ 123500 h 6178324"/>
              <a:gd name="connsiteX16" fmla="*/ 11841237 w 12338861"/>
              <a:gd name="connsiteY16" fmla="*/ 76222 h 6178324"/>
              <a:gd name="connsiteX17" fmla="*/ 10312279 w 12338861"/>
              <a:gd name="connsiteY17" fmla="*/ 69666 h 6178324"/>
              <a:gd name="connsiteX18" fmla="*/ 7795339 w 12338861"/>
              <a:gd name="connsiteY18" fmla="*/ 23097 h 6178324"/>
              <a:gd name="connsiteX19" fmla="*/ 2278199 w 12338861"/>
              <a:gd name="connsiteY19" fmla="*/ 0 h 6178324"/>
              <a:gd name="connsiteX0" fmla="*/ 2278199 w 12338861"/>
              <a:gd name="connsiteY0" fmla="*/ 0 h 6220585"/>
              <a:gd name="connsiteX1" fmla="*/ 832616 w 12338861"/>
              <a:gd name="connsiteY1" fmla="*/ 10760 h 6220585"/>
              <a:gd name="connsiteX2" fmla="*/ 52967 w 12338861"/>
              <a:gd name="connsiteY2" fmla="*/ 15958 h 6220585"/>
              <a:gd name="connsiteX3" fmla="*/ 52966 w 12338861"/>
              <a:gd name="connsiteY3" fmla="*/ 792072 h 6220585"/>
              <a:gd name="connsiteX4" fmla="*/ 33810 w 12338861"/>
              <a:gd name="connsiteY4" fmla="*/ 1316890 h 6220585"/>
              <a:gd name="connsiteX5" fmla="*/ 23193 w 12338861"/>
              <a:gd name="connsiteY5" fmla="*/ 4542095 h 6220585"/>
              <a:gd name="connsiteX6" fmla="*/ 106446 w 12338861"/>
              <a:gd name="connsiteY6" fmla="*/ 5888744 h 6220585"/>
              <a:gd name="connsiteX7" fmla="*/ 1253649 w 12338861"/>
              <a:gd name="connsiteY7" fmla="*/ 5860679 h 6220585"/>
              <a:gd name="connsiteX8" fmla="*/ 2867119 w 12338861"/>
              <a:gd name="connsiteY8" fmla="*/ 5855158 h 6220585"/>
              <a:gd name="connsiteX9" fmla="*/ 3350884 w 12338861"/>
              <a:gd name="connsiteY9" fmla="*/ 6220586 h 6220585"/>
              <a:gd name="connsiteX10" fmla="*/ 3594480 w 12338861"/>
              <a:gd name="connsiteY10" fmla="*/ 5823181 h 6220585"/>
              <a:gd name="connsiteX11" fmla="*/ 7964411 w 12338861"/>
              <a:gd name="connsiteY11" fmla="*/ 5858811 h 6220585"/>
              <a:gd name="connsiteX12" fmla="*/ 11122688 w 12338861"/>
              <a:gd name="connsiteY12" fmla="*/ 5869553 h 6220585"/>
              <a:gd name="connsiteX13" fmla="*/ 12280771 w 12338861"/>
              <a:gd name="connsiteY13" fmla="*/ 5868507 h 6220585"/>
              <a:gd name="connsiteX14" fmla="*/ 12306415 w 12338861"/>
              <a:gd name="connsiteY14" fmla="*/ 2579572 h 6220585"/>
              <a:gd name="connsiteX15" fmla="*/ 12297066 w 12338861"/>
              <a:gd name="connsiteY15" fmla="*/ 123500 h 6220585"/>
              <a:gd name="connsiteX16" fmla="*/ 11841237 w 12338861"/>
              <a:gd name="connsiteY16" fmla="*/ 76222 h 6220585"/>
              <a:gd name="connsiteX17" fmla="*/ 10312279 w 12338861"/>
              <a:gd name="connsiteY17" fmla="*/ 69666 h 6220585"/>
              <a:gd name="connsiteX18" fmla="*/ 7795339 w 12338861"/>
              <a:gd name="connsiteY18" fmla="*/ 23097 h 6220585"/>
              <a:gd name="connsiteX19" fmla="*/ 2278199 w 12338861"/>
              <a:gd name="connsiteY19" fmla="*/ 0 h 6220585"/>
              <a:gd name="connsiteX0" fmla="*/ 2278199 w 12338861"/>
              <a:gd name="connsiteY0" fmla="*/ 0 h 6220586"/>
              <a:gd name="connsiteX1" fmla="*/ 832616 w 12338861"/>
              <a:gd name="connsiteY1" fmla="*/ 10760 h 6220586"/>
              <a:gd name="connsiteX2" fmla="*/ 52967 w 12338861"/>
              <a:gd name="connsiteY2" fmla="*/ 15958 h 6220586"/>
              <a:gd name="connsiteX3" fmla="*/ 52966 w 12338861"/>
              <a:gd name="connsiteY3" fmla="*/ 792072 h 6220586"/>
              <a:gd name="connsiteX4" fmla="*/ 33810 w 12338861"/>
              <a:gd name="connsiteY4" fmla="*/ 1316890 h 6220586"/>
              <a:gd name="connsiteX5" fmla="*/ 23193 w 12338861"/>
              <a:gd name="connsiteY5" fmla="*/ 4542095 h 6220586"/>
              <a:gd name="connsiteX6" fmla="*/ 106446 w 12338861"/>
              <a:gd name="connsiteY6" fmla="*/ 5888744 h 6220586"/>
              <a:gd name="connsiteX7" fmla="*/ 1253649 w 12338861"/>
              <a:gd name="connsiteY7" fmla="*/ 5860679 h 6220586"/>
              <a:gd name="connsiteX8" fmla="*/ 2867119 w 12338861"/>
              <a:gd name="connsiteY8" fmla="*/ 5855158 h 6220586"/>
              <a:gd name="connsiteX9" fmla="*/ 3350884 w 12338861"/>
              <a:gd name="connsiteY9" fmla="*/ 6220586 h 6220586"/>
              <a:gd name="connsiteX10" fmla="*/ 3594480 w 12338861"/>
              <a:gd name="connsiteY10" fmla="*/ 5823181 h 6220586"/>
              <a:gd name="connsiteX11" fmla="*/ 7964411 w 12338861"/>
              <a:gd name="connsiteY11" fmla="*/ 5858811 h 6220586"/>
              <a:gd name="connsiteX12" fmla="*/ 11122688 w 12338861"/>
              <a:gd name="connsiteY12" fmla="*/ 5869553 h 6220586"/>
              <a:gd name="connsiteX13" fmla="*/ 12280771 w 12338861"/>
              <a:gd name="connsiteY13" fmla="*/ 5868507 h 6220586"/>
              <a:gd name="connsiteX14" fmla="*/ 12306415 w 12338861"/>
              <a:gd name="connsiteY14" fmla="*/ 2579572 h 6220586"/>
              <a:gd name="connsiteX15" fmla="*/ 12297066 w 12338861"/>
              <a:gd name="connsiteY15" fmla="*/ 123500 h 6220586"/>
              <a:gd name="connsiteX16" fmla="*/ 11841237 w 12338861"/>
              <a:gd name="connsiteY16" fmla="*/ 76222 h 6220586"/>
              <a:gd name="connsiteX17" fmla="*/ 10312279 w 12338861"/>
              <a:gd name="connsiteY17" fmla="*/ 69666 h 6220586"/>
              <a:gd name="connsiteX18" fmla="*/ 7795339 w 12338861"/>
              <a:gd name="connsiteY18" fmla="*/ 23097 h 6220586"/>
              <a:gd name="connsiteX19" fmla="*/ 2278199 w 12338861"/>
              <a:gd name="connsiteY19" fmla="*/ 0 h 6220586"/>
              <a:gd name="connsiteX0" fmla="*/ 2278199 w 12338861"/>
              <a:gd name="connsiteY0" fmla="*/ 0 h 6220586"/>
              <a:gd name="connsiteX1" fmla="*/ 832616 w 12338861"/>
              <a:gd name="connsiteY1" fmla="*/ 10760 h 6220586"/>
              <a:gd name="connsiteX2" fmla="*/ 52967 w 12338861"/>
              <a:gd name="connsiteY2" fmla="*/ 15958 h 6220586"/>
              <a:gd name="connsiteX3" fmla="*/ 52966 w 12338861"/>
              <a:gd name="connsiteY3" fmla="*/ 792072 h 6220586"/>
              <a:gd name="connsiteX4" fmla="*/ 33810 w 12338861"/>
              <a:gd name="connsiteY4" fmla="*/ 1316890 h 6220586"/>
              <a:gd name="connsiteX5" fmla="*/ 23193 w 12338861"/>
              <a:gd name="connsiteY5" fmla="*/ 4542095 h 6220586"/>
              <a:gd name="connsiteX6" fmla="*/ 106446 w 12338861"/>
              <a:gd name="connsiteY6" fmla="*/ 5888744 h 6220586"/>
              <a:gd name="connsiteX7" fmla="*/ 1253649 w 12338861"/>
              <a:gd name="connsiteY7" fmla="*/ 5860679 h 6220586"/>
              <a:gd name="connsiteX8" fmla="*/ 2867119 w 12338861"/>
              <a:gd name="connsiteY8" fmla="*/ 5855158 h 6220586"/>
              <a:gd name="connsiteX9" fmla="*/ 3350884 w 12338861"/>
              <a:gd name="connsiteY9" fmla="*/ 6220586 h 6220586"/>
              <a:gd name="connsiteX10" fmla="*/ 3594480 w 12338861"/>
              <a:gd name="connsiteY10" fmla="*/ 5823181 h 6220586"/>
              <a:gd name="connsiteX11" fmla="*/ 7964411 w 12338861"/>
              <a:gd name="connsiteY11" fmla="*/ 5858811 h 6220586"/>
              <a:gd name="connsiteX12" fmla="*/ 11122688 w 12338861"/>
              <a:gd name="connsiteY12" fmla="*/ 5869553 h 6220586"/>
              <a:gd name="connsiteX13" fmla="*/ 12280771 w 12338861"/>
              <a:gd name="connsiteY13" fmla="*/ 5868507 h 6220586"/>
              <a:gd name="connsiteX14" fmla="*/ 12306415 w 12338861"/>
              <a:gd name="connsiteY14" fmla="*/ 2579572 h 6220586"/>
              <a:gd name="connsiteX15" fmla="*/ 12297066 w 12338861"/>
              <a:gd name="connsiteY15" fmla="*/ 123500 h 6220586"/>
              <a:gd name="connsiteX16" fmla="*/ 11841237 w 12338861"/>
              <a:gd name="connsiteY16" fmla="*/ 76222 h 6220586"/>
              <a:gd name="connsiteX17" fmla="*/ 10312279 w 12338861"/>
              <a:gd name="connsiteY17" fmla="*/ 69666 h 6220586"/>
              <a:gd name="connsiteX18" fmla="*/ 7795339 w 12338861"/>
              <a:gd name="connsiteY18" fmla="*/ 23097 h 6220586"/>
              <a:gd name="connsiteX19" fmla="*/ 2278199 w 12338861"/>
              <a:gd name="connsiteY19" fmla="*/ 0 h 6220586"/>
              <a:gd name="connsiteX0" fmla="*/ 2306734 w 12367396"/>
              <a:gd name="connsiteY0" fmla="*/ 0 h 6220586"/>
              <a:gd name="connsiteX1" fmla="*/ 861151 w 12367396"/>
              <a:gd name="connsiteY1" fmla="*/ 10760 h 6220586"/>
              <a:gd name="connsiteX2" fmla="*/ 81502 w 12367396"/>
              <a:gd name="connsiteY2" fmla="*/ 15958 h 6220586"/>
              <a:gd name="connsiteX3" fmla="*/ 81501 w 12367396"/>
              <a:gd name="connsiteY3" fmla="*/ 792072 h 6220586"/>
              <a:gd name="connsiteX4" fmla="*/ 62345 w 12367396"/>
              <a:gd name="connsiteY4" fmla="*/ 1316890 h 6220586"/>
              <a:gd name="connsiteX5" fmla="*/ 51728 w 12367396"/>
              <a:gd name="connsiteY5" fmla="*/ 4542095 h 6220586"/>
              <a:gd name="connsiteX6" fmla="*/ 93112 w 12367396"/>
              <a:gd name="connsiteY6" fmla="*/ 5865265 h 6220586"/>
              <a:gd name="connsiteX7" fmla="*/ 1282184 w 12367396"/>
              <a:gd name="connsiteY7" fmla="*/ 5860679 h 6220586"/>
              <a:gd name="connsiteX8" fmla="*/ 2895654 w 12367396"/>
              <a:gd name="connsiteY8" fmla="*/ 5855158 h 6220586"/>
              <a:gd name="connsiteX9" fmla="*/ 3379419 w 12367396"/>
              <a:gd name="connsiteY9" fmla="*/ 6220586 h 6220586"/>
              <a:gd name="connsiteX10" fmla="*/ 3623015 w 12367396"/>
              <a:gd name="connsiteY10" fmla="*/ 5823181 h 6220586"/>
              <a:gd name="connsiteX11" fmla="*/ 7992946 w 12367396"/>
              <a:gd name="connsiteY11" fmla="*/ 5858811 h 6220586"/>
              <a:gd name="connsiteX12" fmla="*/ 11151223 w 12367396"/>
              <a:gd name="connsiteY12" fmla="*/ 5869553 h 6220586"/>
              <a:gd name="connsiteX13" fmla="*/ 12309306 w 12367396"/>
              <a:gd name="connsiteY13" fmla="*/ 5868507 h 6220586"/>
              <a:gd name="connsiteX14" fmla="*/ 12334950 w 12367396"/>
              <a:gd name="connsiteY14" fmla="*/ 2579572 h 6220586"/>
              <a:gd name="connsiteX15" fmla="*/ 12325601 w 12367396"/>
              <a:gd name="connsiteY15" fmla="*/ 123500 h 6220586"/>
              <a:gd name="connsiteX16" fmla="*/ 11869772 w 12367396"/>
              <a:gd name="connsiteY16" fmla="*/ 76222 h 6220586"/>
              <a:gd name="connsiteX17" fmla="*/ 10340814 w 12367396"/>
              <a:gd name="connsiteY17" fmla="*/ 69666 h 6220586"/>
              <a:gd name="connsiteX18" fmla="*/ 7823874 w 12367396"/>
              <a:gd name="connsiteY18" fmla="*/ 23097 h 6220586"/>
              <a:gd name="connsiteX19" fmla="*/ 2306734 w 12367396"/>
              <a:gd name="connsiteY19" fmla="*/ 0 h 6220586"/>
              <a:gd name="connsiteX0" fmla="*/ 2335523 w 12396185"/>
              <a:gd name="connsiteY0" fmla="*/ 0 h 6220586"/>
              <a:gd name="connsiteX1" fmla="*/ 889940 w 12396185"/>
              <a:gd name="connsiteY1" fmla="*/ 10760 h 6220586"/>
              <a:gd name="connsiteX2" fmla="*/ 110291 w 12396185"/>
              <a:gd name="connsiteY2" fmla="*/ 15958 h 6220586"/>
              <a:gd name="connsiteX3" fmla="*/ 110290 w 12396185"/>
              <a:gd name="connsiteY3" fmla="*/ 792072 h 6220586"/>
              <a:gd name="connsiteX4" fmla="*/ 91134 w 12396185"/>
              <a:gd name="connsiteY4" fmla="*/ 1316890 h 6220586"/>
              <a:gd name="connsiteX5" fmla="*/ 80517 w 12396185"/>
              <a:gd name="connsiteY5" fmla="*/ 4542095 h 6220586"/>
              <a:gd name="connsiteX6" fmla="*/ 121901 w 12396185"/>
              <a:gd name="connsiteY6" fmla="*/ 5865265 h 6220586"/>
              <a:gd name="connsiteX7" fmla="*/ 1310973 w 12396185"/>
              <a:gd name="connsiteY7" fmla="*/ 5860679 h 6220586"/>
              <a:gd name="connsiteX8" fmla="*/ 2924443 w 12396185"/>
              <a:gd name="connsiteY8" fmla="*/ 5855158 h 6220586"/>
              <a:gd name="connsiteX9" fmla="*/ 3408208 w 12396185"/>
              <a:gd name="connsiteY9" fmla="*/ 6220586 h 6220586"/>
              <a:gd name="connsiteX10" fmla="*/ 3651804 w 12396185"/>
              <a:gd name="connsiteY10" fmla="*/ 5823181 h 6220586"/>
              <a:gd name="connsiteX11" fmla="*/ 8021735 w 12396185"/>
              <a:gd name="connsiteY11" fmla="*/ 5858811 h 6220586"/>
              <a:gd name="connsiteX12" fmla="*/ 11180012 w 12396185"/>
              <a:gd name="connsiteY12" fmla="*/ 5869553 h 6220586"/>
              <a:gd name="connsiteX13" fmla="*/ 12338095 w 12396185"/>
              <a:gd name="connsiteY13" fmla="*/ 5868507 h 6220586"/>
              <a:gd name="connsiteX14" fmla="*/ 12363739 w 12396185"/>
              <a:gd name="connsiteY14" fmla="*/ 2579572 h 6220586"/>
              <a:gd name="connsiteX15" fmla="*/ 12354390 w 12396185"/>
              <a:gd name="connsiteY15" fmla="*/ 123500 h 6220586"/>
              <a:gd name="connsiteX16" fmla="*/ 11898561 w 12396185"/>
              <a:gd name="connsiteY16" fmla="*/ 76222 h 6220586"/>
              <a:gd name="connsiteX17" fmla="*/ 10369603 w 12396185"/>
              <a:gd name="connsiteY17" fmla="*/ 69666 h 6220586"/>
              <a:gd name="connsiteX18" fmla="*/ 7852663 w 12396185"/>
              <a:gd name="connsiteY18" fmla="*/ 23097 h 6220586"/>
              <a:gd name="connsiteX19" fmla="*/ 2335523 w 12396185"/>
              <a:gd name="connsiteY19" fmla="*/ 0 h 6220586"/>
              <a:gd name="connsiteX0" fmla="*/ 2261687 w 12322349"/>
              <a:gd name="connsiteY0" fmla="*/ 0 h 6220586"/>
              <a:gd name="connsiteX1" fmla="*/ 816104 w 12322349"/>
              <a:gd name="connsiteY1" fmla="*/ 10760 h 6220586"/>
              <a:gd name="connsiteX2" fmla="*/ 36455 w 12322349"/>
              <a:gd name="connsiteY2" fmla="*/ 15958 h 6220586"/>
              <a:gd name="connsiteX3" fmla="*/ 36454 w 12322349"/>
              <a:gd name="connsiteY3" fmla="*/ 792072 h 6220586"/>
              <a:gd name="connsiteX4" fmla="*/ 17298 w 12322349"/>
              <a:gd name="connsiteY4" fmla="*/ 1316890 h 6220586"/>
              <a:gd name="connsiteX5" fmla="*/ 6681 w 12322349"/>
              <a:gd name="connsiteY5" fmla="*/ 4542095 h 6220586"/>
              <a:gd name="connsiteX6" fmla="*/ 48065 w 12322349"/>
              <a:gd name="connsiteY6" fmla="*/ 5865265 h 6220586"/>
              <a:gd name="connsiteX7" fmla="*/ 1237137 w 12322349"/>
              <a:gd name="connsiteY7" fmla="*/ 5860679 h 6220586"/>
              <a:gd name="connsiteX8" fmla="*/ 2850607 w 12322349"/>
              <a:gd name="connsiteY8" fmla="*/ 5855158 h 6220586"/>
              <a:gd name="connsiteX9" fmla="*/ 3334372 w 12322349"/>
              <a:gd name="connsiteY9" fmla="*/ 6220586 h 6220586"/>
              <a:gd name="connsiteX10" fmla="*/ 3577968 w 12322349"/>
              <a:gd name="connsiteY10" fmla="*/ 5823181 h 6220586"/>
              <a:gd name="connsiteX11" fmla="*/ 7947899 w 12322349"/>
              <a:gd name="connsiteY11" fmla="*/ 5858811 h 6220586"/>
              <a:gd name="connsiteX12" fmla="*/ 11106176 w 12322349"/>
              <a:gd name="connsiteY12" fmla="*/ 5869553 h 6220586"/>
              <a:gd name="connsiteX13" fmla="*/ 12264259 w 12322349"/>
              <a:gd name="connsiteY13" fmla="*/ 5868507 h 6220586"/>
              <a:gd name="connsiteX14" fmla="*/ 12289903 w 12322349"/>
              <a:gd name="connsiteY14" fmla="*/ 2579572 h 6220586"/>
              <a:gd name="connsiteX15" fmla="*/ 12280554 w 12322349"/>
              <a:gd name="connsiteY15" fmla="*/ 123500 h 6220586"/>
              <a:gd name="connsiteX16" fmla="*/ 11824725 w 12322349"/>
              <a:gd name="connsiteY16" fmla="*/ 76222 h 6220586"/>
              <a:gd name="connsiteX17" fmla="*/ 10295767 w 12322349"/>
              <a:gd name="connsiteY17" fmla="*/ 69666 h 6220586"/>
              <a:gd name="connsiteX18" fmla="*/ 7778827 w 12322349"/>
              <a:gd name="connsiteY18" fmla="*/ 23097 h 6220586"/>
              <a:gd name="connsiteX19" fmla="*/ 2261687 w 12322349"/>
              <a:gd name="connsiteY19" fmla="*/ 0 h 622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22349" h="6220586">
                <a:moveTo>
                  <a:pt x="2261687" y="0"/>
                </a:moveTo>
                <a:lnTo>
                  <a:pt x="816104" y="10760"/>
                </a:lnTo>
                <a:lnTo>
                  <a:pt x="36455" y="15958"/>
                </a:lnTo>
                <a:cubicBezTo>
                  <a:pt x="36455" y="288746"/>
                  <a:pt x="36454" y="519284"/>
                  <a:pt x="36454" y="792072"/>
                </a:cubicBezTo>
                <a:cubicBezTo>
                  <a:pt x="37986" y="902748"/>
                  <a:pt x="15766" y="1206214"/>
                  <a:pt x="17298" y="1316890"/>
                </a:cubicBezTo>
                <a:cubicBezTo>
                  <a:pt x="32127" y="1752674"/>
                  <a:pt x="-17299" y="3705146"/>
                  <a:pt x="6681" y="4542095"/>
                </a:cubicBezTo>
                <a:cubicBezTo>
                  <a:pt x="46572" y="5225386"/>
                  <a:pt x="-29251" y="5700107"/>
                  <a:pt x="48065" y="5865265"/>
                </a:cubicBezTo>
                <a:cubicBezTo>
                  <a:pt x="69776" y="5911642"/>
                  <a:pt x="423318" y="5861060"/>
                  <a:pt x="1237137" y="5860679"/>
                </a:cubicBezTo>
                <a:lnTo>
                  <a:pt x="2850607" y="5855158"/>
                </a:lnTo>
                <a:cubicBezTo>
                  <a:pt x="3045452" y="5967588"/>
                  <a:pt x="3144017" y="6088833"/>
                  <a:pt x="3334372" y="6220586"/>
                </a:cubicBezTo>
                <a:cubicBezTo>
                  <a:pt x="3410921" y="6144477"/>
                  <a:pt x="3476952" y="5963812"/>
                  <a:pt x="3577968" y="5823181"/>
                </a:cubicBezTo>
                <a:cubicBezTo>
                  <a:pt x="3664957" y="5820441"/>
                  <a:pt x="7586687" y="5865726"/>
                  <a:pt x="7947899" y="5858811"/>
                </a:cubicBezTo>
                <a:lnTo>
                  <a:pt x="11106176" y="5869553"/>
                </a:lnTo>
                <a:cubicBezTo>
                  <a:pt x="11463839" y="5859889"/>
                  <a:pt x="12237328" y="5912260"/>
                  <a:pt x="12264259" y="5868507"/>
                </a:cubicBezTo>
                <a:cubicBezTo>
                  <a:pt x="12302702" y="5662987"/>
                  <a:pt x="12276559" y="4364873"/>
                  <a:pt x="12289903" y="2579572"/>
                </a:cubicBezTo>
                <a:cubicBezTo>
                  <a:pt x="12338264" y="1498304"/>
                  <a:pt x="12330434" y="544926"/>
                  <a:pt x="12280554" y="123500"/>
                </a:cubicBezTo>
                <a:cubicBezTo>
                  <a:pt x="12274273" y="70433"/>
                  <a:pt x="12155523" y="85194"/>
                  <a:pt x="11824725" y="76222"/>
                </a:cubicBezTo>
                <a:cubicBezTo>
                  <a:pt x="11493927" y="67250"/>
                  <a:pt x="10495819" y="85585"/>
                  <a:pt x="10295767" y="69666"/>
                </a:cubicBezTo>
                <a:lnTo>
                  <a:pt x="7778827" y="23097"/>
                </a:lnTo>
                <a:lnTo>
                  <a:pt x="2261687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BB3E7B0A-4C97-C9A6-3F97-6D90AE676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37" y="1476254"/>
            <a:ext cx="4934963" cy="21220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43B6B3-5EFF-FBDD-FCCD-6578C3C9B63D}"/>
              </a:ext>
            </a:extLst>
          </p:cNvPr>
          <p:cNvSpPr txBox="1"/>
          <p:nvPr/>
        </p:nvSpPr>
        <p:spPr>
          <a:xfrm>
            <a:off x="7268817" y="751141"/>
            <a:ext cx="3867592" cy="11529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b="1" spc="50" dirty="0"/>
              <a:t> </a:t>
            </a:r>
            <a:r>
              <a:rPr lang="en-US" sz="3200" b="1" spc="50" dirty="0"/>
              <a:t>    Solutions </a:t>
            </a:r>
            <a:r>
              <a:rPr lang="en-US" sz="3200" b="1" spc="50" dirty="0" err="1"/>
              <a:t>moléculaires</a:t>
            </a:r>
            <a:endParaRPr lang="en-US" sz="3200" b="1" spc="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094A2-0A0B-A65C-2610-EFFFE3428966}"/>
              </a:ext>
            </a:extLst>
          </p:cNvPr>
          <p:cNvSpPr txBox="1"/>
          <p:nvPr/>
        </p:nvSpPr>
        <p:spPr>
          <a:xfrm>
            <a:off x="6942667" y="1900296"/>
            <a:ext cx="491066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+mn-lt"/>
                <a:cs typeface="+mn-lt"/>
              </a:rPr>
              <a:t>Les interactions </a:t>
            </a:r>
            <a:r>
              <a:rPr lang="en-US" sz="3200" dirty="0" err="1">
                <a:ea typeface="+mn-lt"/>
                <a:cs typeface="+mn-lt"/>
              </a:rPr>
              <a:t>soluté</a:t>
            </a:r>
            <a:r>
              <a:rPr lang="en-US" sz="3200" dirty="0">
                <a:ea typeface="+mn-lt"/>
                <a:cs typeface="+mn-lt"/>
              </a:rPr>
              <a:t> - </a:t>
            </a:r>
            <a:r>
              <a:rPr lang="en-US" sz="3200" dirty="0" err="1">
                <a:ea typeface="+mn-lt"/>
                <a:cs typeface="+mn-lt"/>
              </a:rPr>
              <a:t>solvant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sont</a:t>
            </a:r>
            <a:r>
              <a:rPr lang="en-US" sz="3200" dirty="0">
                <a:ea typeface="+mn-lt"/>
                <a:cs typeface="+mn-lt"/>
              </a:rPr>
              <a:t> des forces de Van der Waals et </a:t>
            </a:r>
            <a:r>
              <a:rPr lang="en-US" sz="3200" dirty="0" err="1">
                <a:ea typeface="+mn-lt"/>
                <a:cs typeface="+mn-lt"/>
              </a:rPr>
              <a:t>éventuellement</a:t>
            </a:r>
            <a:r>
              <a:rPr lang="en-US" sz="3200" dirty="0">
                <a:ea typeface="+mn-lt"/>
                <a:cs typeface="+mn-lt"/>
              </a:rPr>
              <a:t> des </a:t>
            </a:r>
            <a:r>
              <a:rPr lang="en-US" sz="3200" dirty="0" err="1">
                <a:ea typeface="+mn-lt"/>
                <a:cs typeface="+mn-lt"/>
              </a:rPr>
              <a:t>ponts</a:t>
            </a:r>
            <a:r>
              <a:rPr lang="en-US" sz="3200" dirty="0">
                <a:ea typeface="+mn-lt"/>
                <a:cs typeface="+mn-lt"/>
              </a:rPr>
              <a:t> H (ex: </a:t>
            </a:r>
            <a:r>
              <a:rPr lang="en-US" sz="3200" dirty="0" err="1">
                <a:ea typeface="+mn-lt"/>
                <a:cs typeface="+mn-lt"/>
              </a:rPr>
              <a:t>diiode</a:t>
            </a:r>
            <a:r>
              <a:rPr lang="en-US" sz="3200" dirty="0">
                <a:ea typeface="+mn-lt"/>
                <a:cs typeface="+mn-lt"/>
              </a:rPr>
              <a:t> et C</a:t>
            </a:r>
            <a:r>
              <a:rPr lang="en-US" sz="3200" baseline="-25000" dirty="0">
                <a:ea typeface="+mn-lt"/>
                <a:cs typeface="+mn-lt"/>
              </a:rPr>
              <a:t>6</a:t>
            </a:r>
            <a:r>
              <a:rPr lang="en-US" sz="3200" dirty="0">
                <a:ea typeface="+mn-lt"/>
                <a:cs typeface="+mn-lt"/>
              </a:rPr>
              <a:t>H</a:t>
            </a:r>
            <a:r>
              <a:rPr lang="en-US" sz="3200" baseline="-25000" dirty="0">
                <a:ea typeface="+mn-lt"/>
                <a:cs typeface="+mn-lt"/>
              </a:rPr>
              <a:t>12</a:t>
            </a:r>
            <a:r>
              <a:rPr lang="en-US" sz="3200" dirty="0">
                <a:ea typeface="+mn-lt"/>
                <a:cs typeface="+mn-lt"/>
              </a:rPr>
              <a:t>, sucre et eau)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5550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3435-EBDC-F95E-0023-838F402D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L’Etat</a:t>
            </a:r>
            <a:r>
              <a:rPr lang="en-US" dirty="0"/>
              <a:t> </a:t>
            </a:r>
            <a:r>
              <a:rPr lang="en-US" dirty="0" err="1"/>
              <a:t>dissous</a:t>
            </a:r>
            <a:r>
              <a:rPr lang="en-US" dirty="0"/>
              <a:t>: </a:t>
            </a:r>
            <a:r>
              <a:rPr lang="en-US" dirty="0" err="1"/>
              <a:t>solubilité</a:t>
            </a:r>
            <a:r>
              <a:rPr lang="en-US" dirty="0"/>
              <a:t> des </a:t>
            </a:r>
            <a:r>
              <a:rPr lang="en-US" dirty="0" err="1"/>
              <a:t>alcools</a:t>
            </a:r>
            <a:r>
              <a:rPr lang="en-US" dirty="0"/>
              <a:t> dans </a:t>
            </a:r>
            <a:r>
              <a:rPr lang="en-US" dirty="0" err="1"/>
              <a:t>l’eau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9BDE60-DE8F-EC50-73BF-39DD7CD31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1680" y="1649031"/>
            <a:ext cx="7191165" cy="3827722"/>
          </a:xfrm>
        </p:spPr>
      </p:pic>
    </p:spTree>
    <p:extLst>
      <p:ext uri="{BB962C8B-B14F-4D97-AF65-F5344CB8AC3E}">
        <p14:creationId xmlns:p14="http://schemas.microsoft.com/office/powerpoint/2010/main" val="4026288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72E4435-D4AC-91C2-1C79-A5158E34A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8002" y="1017768"/>
            <a:ext cx="3207434" cy="3069202"/>
          </a:xfrm>
        </p:spPr>
        <p:txBody>
          <a:bodyPr anchor="b">
            <a:normAutofit/>
          </a:bodyPr>
          <a:lstStyle/>
          <a:p>
            <a:r>
              <a:rPr lang="fr-BE" dirty="0"/>
              <a:t>diiode extrait de l’eau vers le cyclohexane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ous-titre 3">
                <a:extLst>
                  <a:ext uri="{FF2B5EF4-FFF2-40B4-BE49-F238E27FC236}">
                    <a16:creationId xmlns:a16="http://schemas.microsoft.com/office/drawing/2014/main" id="{685E4F50-E3E2-6A84-4E73-2FD63449E49B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085756" y="4337892"/>
                <a:ext cx="3207434" cy="1752807"/>
              </a:xfrm>
            </p:spPr>
            <p:txBody>
              <a:bodyPr anchor="t">
                <a:normAutofit lnSpcReduction="10000"/>
              </a:bodyPr>
              <a:lstStyle/>
              <a:p>
                <a:pPr algn="ctr"/>
                <a:r>
                  <a:rPr lang="fr-BE" dirty="0"/>
                  <a:t>I</a:t>
                </a:r>
                <a:r>
                  <a:rPr lang="fr-BE" baseline="-25000" dirty="0"/>
                  <a:t>2</a:t>
                </a:r>
                <a:r>
                  <a:rPr lang="fr-BE" dirty="0"/>
                  <a:t>(</a:t>
                </a:r>
                <a:r>
                  <a:rPr lang="fr-BE" dirty="0" err="1"/>
                  <a:t>aq</a:t>
                </a:r>
                <a:r>
                  <a:rPr lang="fr-BE" dirty="0"/>
                  <a:t>)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fr-BE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fr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⇌</m:t>
                        </m:r>
                      </m:e>
                    </m:groupChr>
                  </m:oMath>
                </a14:m>
                <a:r>
                  <a:rPr lang="fr-BE" dirty="0"/>
                  <a:t> I</a:t>
                </a:r>
                <a:r>
                  <a:rPr lang="fr-BE" baseline="-25000" dirty="0"/>
                  <a:t>2</a:t>
                </a:r>
                <a:r>
                  <a:rPr lang="fr-BE" dirty="0"/>
                  <a:t>(</a:t>
                </a:r>
                <a:r>
                  <a:rPr lang="fr-BE" dirty="0" err="1"/>
                  <a:t>org</a:t>
                </a:r>
                <a:r>
                  <a:rPr lang="fr-BE" dirty="0"/>
                  <a:t>)</a:t>
                </a:r>
              </a:p>
              <a:p>
                <a:pPr algn="ctr"/>
                <a:r>
                  <a:rPr lang="fr-BE" dirty="0"/>
                  <a:t>Eau et cyclohexane non miscibles</a:t>
                </a:r>
              </a:p>
              <a:p>
                <a:endParaRPr lang="fr-BE" dirty="0"/>
              </a:p>
              <a:p>
                <a:pPr algn="ctr"/>
                <a:endParaRPr lang="fr-BE" dirty="0"/>
              </a:p>
            </p:txBody>
          </p:sp>
        </mc:Choice>
        <mc:Fallback xmlns="">
          <p:sp>
            <p:nvSpPr>
              <p:cNvPr id="4" name="Sous-titre 3">
                <a:extLst>
                  <a:ext uri="{FF2B5EF4-FFF2-40B4-BE49-F238E27FC236}">
                    <a16:creationId xmlns:a16="http://schemas.microsoft.com/office/drawing/2014/main" id="{685E4F50-E3E2-6A84-4E73-2FD63449E4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085756" y="4337892"/>
                <a:ext cx="3207434" cy="1752807"/>
              </a:xfrm>
              <a:blipFill>
                <a:blip r:embed="rId2"/>
                <a:stretch>
                  <a:fillRect t="-6969" b="-6620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5B2B39F-11F7-47FD-8D3C-5BC814285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574"/>
            <a:ext cx="7451272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1955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596581" y="2601669"/>
                  <a:pt x="7521128" y="5461844"/>
                  <a:pt x="7433327" y="6803646"/>
                </a:cubicBez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36D8A42-0E37-0E27-B03A-73949D0AD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840" y="541129"/>
            <a:ext cx="4262099" cy="5756864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B69A980-D397-4383-991D-6DC2FB1C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959" y="832048"/>
            <a:ext cx="4399064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43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8152DC-1A0C-C49D-BFCE-DC9CD27EF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Exercices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0AACAC-1B9D-167D-5905-DC00DD890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Chapitre 5 des notes de cours: 1 à 12</a:t>
            </a:r>
          </a:p>
        </p:txBody>
      </p:sp>
    </p:spTree>
    <p:extLst>
      <p:ext uri="{BB962C8B-B14F-4D97-AF65-F5344CB8AC3E}">
        <p14:creationId xmlns:p14="http://schemas.microsoft.com/office/powerpoint/2010/main" val="168148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CF34E5-DF8D-F067-AB0F-4363E0D07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trois états de la matière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73F9678-31A9-4912-A522-4BEAA5AA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4058783" cy="35004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Solide: compact et ordonné, fortes interactions</a:t>
            </a:r>
          </a:p>
          <a:p>
            <a:r>
              <a:rPr lang="fr-BE" sz="2000" dirty="0"/>
              <a:t>(ex: glace, I</a:t>
            </a:r>
            <a:r>
              <a:rPr lang="fr-BE" sz="2000" baseline="-25000" dirty="0"/>
              <a:t>2(s)</a:t>
            </a:r>
            <a:r>
              <a:rPr lang="fr-BE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Liquide: compact et désordonné, interactions modérées</a:t>
            </a:r>
          </a:p>
          <a:p>
            <a:r>
              <a:rPr lang="fr-BE" sz="2000" dirty="0"/>
              <a:t>(ex: eau, méthanol)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Gaz: dispersé et désordonné, interactions quasi nulles</a:t>
            </a:r>
          </a:p>
          <a:p>
            <a:r>
              <a:rPr lang="fr-BE" sz="2000" dirty="0"/>
              <a:t>(ex: vapeur d’eau, I</a:t>
            </a:r>
            <a:r>
              <a:rPr lang="fr-BE" sz="2000" baseline="-25000" dirty="0"/>
              <a:t>2(g)</a:t>
            </a:r>
            <a:r>
              <a:rPr lang="fr-BE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000" dirty="0"/>
          </a:p>
        </p:txBody>
      </p:sp>
      <p:pic>
        <p:nvPicPr>
          <p:cNvPr id="18" name="Espace réservé du contenu 17" descr="Une image contenant texte, bouteille&#10;&#10;Le contenu généré par l’IA peut être incorrect.">
            <a:extLst>
              <a:ext uri="{FF2B5EF4-FFF2-40B4-BE49-F238E27FC236}">
                <a16:creationId xmlns:a16="http://schemas.microsoft.com/office/drawing/2014/main" id="{70E467EA-C606-88FB-0D72-E5987B00A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95" y="1678781"/>
            <a:ext cx="6378931" cy="3500438"/>
          </a:xfrm>
        </p:spPr>
      </p:pic>
    </p:spTree>
    <p:extLst>
      <p:ext uri="{BB962C8B-B14F-4D97-AF65-F5344CB8AC3E}">
        <p14:creationId xmlns:p14="http://schemas.microsoft.com/office/powerpoint/2010/main" val="215925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5E4B4-7212-7ECF-7963-CF153430BC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65992" y="1565827"/>
            <a:ext cx="3207434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Les </a:t>
            </a:r>
            <a:r>
              <a:rPr lang="en-US" dirty="0" err="1"/>
              <a:t>changements</a:t>
            </a:r>
            <a:r>
              <a:rPr lang="en-US" dirty="0"/>
              <a:t> d’état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5B2B39F-11F7-47FD-8D3C-5BC814285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574"/>
            <a:ext cx="7451272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1955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596581" y="2601669"/>
                  <a:pt x="7521128" y="5461844"/>
                  <a:pt x="7433327" y="6803646"/>
                </a:cubicBez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EAB481-7C2E-F39A-5612-C06BBCD5FC4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98510" y="1734112"/>
            <a:ext cx="7821181" cy="4106120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B69A980-D397-4383-991D-6DC2FB1C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959" y="832048"/>
            <a:ext cx="4399064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1F345E-C393-7937-C96D-30C292D01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93" y="3933117"/>
            <a:ext cx="1030199" cy="127226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82F1FAF-C38D-6598-8CF6-51A5E8C02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303" y="3998895"/>
            <a:ext cx="1241831" cy="12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2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0F4E3-F961-2FDB-7A22-145848F6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types de composés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B124132-2564-D437-D47E-A6F3EB8D6A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434901"/>
              </p:ext>
            </p:extLst>
          </p:nvPr>
        </p:nvGraphicFramePr>
        <p:xfrm>
          <a:off x="1020724" y="1651000"/>
          <a:ext cx="10333036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226">
                  <a:extLst>
                    <a:ext uri="{9D8B030D-6E8A-4147-A177-3AD203B41FA5}">
                      <a16:colId xmlns:a16="http://schemas.microsoft.com/office/drawing/2014/main" val="3800573407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4255612950"/>
                    </a:ext>
                  </a:extLst>
                </a:gridCol>
                <a:gridCol w="3531751">
                  <a:extLst>
                    <a:ext uri="{9D8B030D-6E8A-4147-A177-3AD203B41FA5}">
                      <a16:colId xmlns:a16="http://schemas.microsoft.com/office/drawing/2014/main" val="1085749839"/>
                    </a:ext>
                  </a:extLst>
                </a:gridCol>
                <a:gridCol w="2583259">
                  <a:extLst>
                    <a:ext uri="{9D8B030D-6E8A-4147-A177-3AD203B41FA5}">
                      <a16:colId xmlns:a16="http://schemas.microsoft.com/office/drawing/2014/main" val="2321354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Cristaux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Nature du lien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Exemples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Propriétés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033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>
                          <a:highlight>
                            <a:srgbClr val="FFFF00"/>
                          </a:highlight>
                        </a:rPr>
                        <a:t>Ioniques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Forces électrostatiques entre cations et anions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2000" dirty="0"/>
                    </a:p>
                    <a:p>
                      <a:endParaRPr lang="fr-BE" sz="2000" dirty="0"/>
                    </a:p>
                    <a:p>
                      <a:endParaRPr lang="fr-BE" sz="2000" dirty="0"/>
                    </a:p>
                    <a:p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Point de fusion très élevé</a:t>
                      </a:r>
                    </a:p>
                    <a:p>
                      <a:r>
                        <a:rPr lang="fr-BE" sz="2000" dirty="0"/>
                        <a:t>Solubles dans l’eau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84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Covalents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Réseau de liaisons covalentes entre atomes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2000" dirty="0"/>
                    </a:p>
                    <a:p>
                      <a:endParaRPr lang="fr-BE" sz="2000" dirty="0"/>
                    </a:p>
                    <a:p>
                      <a:endParaRPr lang="fr-BE" sz="2000" dirty="0"/>
                    </a:p>
                    <a:p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Point de fusion élevé</a:t>
                      </a:r>
                    </a:p>
                    <a:p>
                      <a:r>
                        <a:rPr lang="fr-BE" sz="2000" dirty="0"/>
                        <a:t>Très durs</a:t>
                      </a:r>
                    </a:p>
                    <a:p>
                      <a:r>
                        <a:rPr lang="fr-BE" sz="2000" dirty="0"/>
                        <a:t>Insolubles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276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>
                          <a:highlight>
                            <a:srgbClr val="FFFF00"/>
                          </a:highlight>
                        </a:rPr>
                        <a:t>Moléculaires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Molécules unies par </a:t>
                      </a:r>
                      <a:r>
                        <a:rPr lang="fr-BE" sz="2000" b="1" dirty="0"/>
                        <a:t>forces intermoléculaires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2000" baseline="-25000" dirty="0"/>
                    </a:p>
                    <a:p>
                      <a:endParaRPr lang="fr-BE" sz="2000" baseline="0" dirty="0"/>
                    </a:p>
                    <a:p>
                      <a:endParaRPr lang="fr-BE" sz="2000" baseline="0" dirty="0"/>
                    </a:p>
                    <a:p>
                      <a:endParaRPr lang="fr-BE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Points de fusion/ébullition faibles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573775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4FDB9B86-0689-50AD-2FBE-3127DF8B8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0" y="3495675"/>
            <a:ext cx="3452586" cy="10382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B4AE071-718B-A680-135F-CD33776C9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2162948"/>
            <a:ext cx="3452586" cy="9021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E312D9F-6932-9C21-4525-CBC5B4D9E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900" y="4804541"/>
            <a:ext cx="3327289" cy="8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7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L’énergie</a:t>
            </a:r>
            <a:r>
              <a:rPr lang="en-US" b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des liaisons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CA83B9-C27B-18B1-CC7D-58FCE7295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sz="3200" u="sng" dirty="0"/>
              <a:t>Liaisons intramoléculaires (entre les atomes)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5FFAE73-F5E7-1D60-F45C-F4D58A58C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2501309"/>
          </a:xfrm>
        </p:spPr>
        <p:txBody>
          <a:bodyPr>
            <a:normAutofit/>
          </a:bodyPr>
          <a:lstStyle/>
          <a:p>
            <a:r>
              <a:rPr lang="fr-BE" sz="2800" dirty="0"/>
              <a:t>Les liaisons ionique et covalente ont une ENERGIE ELEVEE comprise entre 100 et 800 KJ/mol</a:t>
            </a:r>
          </a:p>
          <a:p>
            <a:r>
              <a:rPr lang="fr-BE" sz="2800" dirty="0"/>
              <a:t>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AA09F3C-6362-1411-F6C2-8853DAA76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fr-BE" sz="3200" u="sng" dirty="0"/>
              <a:t>Liaisons intermoléculaires (entre les molécules)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814A566-647E-FEF5-9F7B-969ADC4E7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258703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Les forces intermoléculaires sont des interactions de FAIBLE ENERGIE (&lt; 50 KJ/mol)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Parmi </a:t>
            </a:r>
            <a:r>
              <a:rPr lang="en-US" sz="2800" dirty="0" err="1"/>
              <a:t>celles</a:t>
            </a:r>
            <a:r>
              <a:rPr lang="en-US" sz="2800" dirty="0"/>
              <a:t>-ci, on distingue: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Courier New"/>
              <a:buChar char="o"/>
            </a:pPr>
            <a:r>
              <a:rPr lang="en-US" spc="50" dirty="0"/>
              <a:t>les forces de Van der Waals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Courier New"/>
              <a:buChar char="o"/>
            </a:pPr>
            <a:r>
              <a:rPr lang="en-US" spc="50" dirty="0"/>
              <a:t>les </a:t>
            </a:r>
            <a:r>
              <a:rPr lang="en-US" spc="50" dirty="0" err="1"/>
              <a:t>ponts</a:t>
            </a:r>
            <a:r>
              <a:rPr lang="en-US" spc="50" dirty="0"/>
              <a:t> </a:t>
            </a:r>
            <a:r>
              <a:rPr lang="en-US" spc="50" dirty="0" err="1"/>
              <a:t>hydrogène</a:t>
            </a:r>
            <a:r>
              <a:rPr lang="en-US" spc="50" dirty="0"/>
              <a:t>.</a:t>
            </a:r>
          </a:p>
          <a:p>
            <a:endParaRPr lang="fr-BE" sz="2800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B19921A-BB16-FB80-FE9E-F02F1888370E}"/>
              </a:ext>
            </a:extLst>
          </p:cNvPr>
          <p:cNvSpPr txBox="1">
            <a:spLocks/>
          </p:cNvSpPr>
          <p:nvPr/>
        </p:nvSpPr>
        <p:spPr>
          <a:xfrm>
            <a:off x="1025057" y="2311400"/>
            <a:ext cx="5218487" cy="27187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spc="5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81FF56D-1D77-746E-5E80-C174B00378A5}"/>
              </a:ext>
            </a:extLst>
          </p:cNvPr>
          <p:cNvSpPr txBox="1"/>
          <p:nvPr/>
        </p:nvSpPr>
        <p:spPr>
          <a:xfrm>
            <a:off x="1025057" y="5229225"/>
            <a:ext cx="10566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u="sng" dirty="0"/>
              <a:t>Exemple</a:t>
            </a:r>
            <a:r>
              <a:rPr lang="fr-BE" sz="2000" dirty="0"/>
              <a:t>: dans le diiode I</a:t>
            </a:r>
            <a:r>
              <a:rPr lang="fr-BE" sz="2000" baseline="-25000" dirty="0"/>
              <a:t>2</a:t>
            </a:r>
            <a:r>
              <a:rPr lang="fr-BE" sz="2000" dirty="0"/>
              <a:t>, la liaison covalente I-I est forte (intramoléculaire) </a:t>
            </a:r>
          </a:p>
          <a:p>
            <a:r>
              <a:rPr lang="fr-BE" sz="2000" dirty="0"/>
              <a:t>mais les interactions de </a:t>
            </a:r>
            <a:r>
              <a:rPr lang="fr-BE" sz="2000" dirty="0" err="1"/>
              <a:t>VdW</a:t>
            </a:r>
            <a:r>
              <a:rPr lang="fr-BE" sz="2000" dirty="0"/>
              <a:t> entre molécules de I</a:t>
            </a:r>
            <a:r>
              <a:rPr lang="fr-BE" sz="2000" baseline="-25000" dirty="0"/>
              <a:t>2</a:t>
            </a:r>
            <a:r>
              <a:rPr lang="fr-BE" sz="2000" dirty="0"/>
              <a:t> sont faibles (intermoléculaires)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44C8F94-8E63-8CFE-A8E2-2EB6305F1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226501"/>
            <a:ext cx="1922742" cy="9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7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3B49476-BACD-49C8-AABA-493B623CA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1E33827-D9B6-4139-8DC5-A4ADFD575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403" y="560386"/>
            <a:ext cx="6919656" cy="4575663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58686" h="3905917">
                <a:moveTo>
                  <a:pt x="3063362" y="3429562"/>
                </a:moveTo>
                <a:cubicBezTo>
                  <a:pt x="3522907" y="3461392"/>
                  <a:pt x="4421742" y="3347987"/>
                  <a:pt x="4752173" y="3086315"/>
                </a:cubicBezTo>
                <a:cubicBezTo>
                  <a:pt x="5090322" y="2818580"/>
                  <a:pt x="5367565" y="2214901"/>
                  <a:pt x="5358470" y="1525101"/>
                </a:cubicBezTo>
                <a:cubicBezTo>
                  <a:pt x="5352407" y="1065281"/>
                  <a:pt x="5344552" y="716660"/>
                  <a:pt x="4960932" y="466701"/>
                </a:cubicBezTo>
                <a:cubicBezTo>
                  <a:pt x="4519163" y="262351"/>
                  <a:pt x="1981674" y="-86269"/>
                  <a:pt x="932230" y="19557"/>
                </a:cubicBezTo>
                <a:cubicBezTo>
                  <a:pt x="446779" y="83769"/>
                  <a:pt x="146249" y="410480"/>
                  <a:pt x="62745" y="783491"/>
                </a:cubicBezTo>
                <a:cubicBezTo>
                  <a:pt x="-52589" y="1298843"/>
                  <a:pt x="-15798" y="2680923"/>
                  <a:pt x="230579" y="2939564"/>
                </a:cubicBezTo>
                <a:cubicBezTo>
                  <a:pt x="501759" y="3224110"/>
                  <a:pt x="1191008" y="3475723"/>
                  <a:pt x="2493030" y="3459876"/>
                </a:cubicBezTo>
                <a:cubicBezTo>
                  <a:pt x="2556553" y="3579206"/>
                  <a:pt x="2569919" y="3721411"/>
                  <a:pt x="2539191" y="3905918"/>
                </a:cubicBezTo>
                <a:cubicBezTo>
                  <a:pt x="2769997" y="3713556"/>
                  <a:pt x="3063362" y="3429562"/>
                  <a:pt x="3063362" y="342956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907F25B-D671-478E-A1EE-5BA7DECE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2294" y="606011"/>
            <a:ext cx="6919656" cy="4575663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58686" h="3905917">
                <a:moveTo>
                  <a:pt x="3063362" y="3429562"/>
                </a:moveTo>
                <a:cubicBezTo>
                  <a:pt x="3522907" y="3461392"/>
                  <a:pt x="4421742" y="3347987"/>
                  <a:pt x="4752173" y="3086315"/>
                </a:cubicBezTo>
                <a:cubicBezTo>
                  <a:pt x="5090322" y="2818580"/>
                  <a:pt x="5367565" y="2214901"/>
                  <a:pt x="5358470" y="1525101"/>
                </a:cubicBezTo>
                <a:cubicBezTo>
                  <a:pt x="5352407" y="1065281"/>
                  <a:pt x="5344552" y="716660"/>
                  <a:pt x="4960932" y="466701"/>
                </a:cubicBezTo>
                <a:cubicBezTo>
                  <a:pt x="4519163" y="262351"/>
                  <a:pt x="1981674" y="-86269"/>
                  <a:pt x="932230" y="19557"/>
                </a:cubicBezTo>
                <a:cubicBezTo>
                  <a:pt x="446779" y="83769"/>
                  <a:pt x="146249" y="410480"/>
                  <a:pt x="62745" y="783491"/>
                </a:cubicBezTo>
                <a:cubicBezTo>
                  <a:pt x="-52589" y="1298843"/>
                  <a:pt x="-15798" y="2680923"/>
                  <a:pt x="230579" y="2939564"/>
                </a:cubicBezTo>
                <a:cubicBezTo>
                  <a:pt x="501759" y="3224110"/>
                  <a:pt x="1191008" y="3475723"/>
                  <a:pt x="2493030" y="3459876"/>
                </a:cubicBezTo>
                <a:cubicBezTo>
                  <a:pt x="2556553" y="3579206"/>
                  <a:pt x="2569919" y="3721411"/>
                  <a:pt x="2539191" y="3905918"/>
                </a:cubicBezTo>
                <a:cubicBezTo>
                  <a:pt x="2769997" y="3713556"/>
                  <a:pt x="3063362" y="3429562"/>
                  <a:pt x="3063362" y="342956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C75E7EF-2AD7-40CB-BC67-FA8F574B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257268" y="2872071"/>
            <a:ext cx="4180515" cy="3301837"/>
          </a:xfrm>
          <a:custGeom>
            <a:avLst/>
            <a:gdLst>
              <a:gd name="connsiteX0" fmla="*/ 2787528 w 4712373"/>
              <a:gd name="connsiteY0" fmla="*/ 3676359 h 4068523"/>
              <a:gd name="connsiteX1" fmla="*/ 4687166 w 4712373"/>
              <a:gd name="connsiteY1" fmla="*/ 1907489 h 4068523"/>
              <a:gd name="connsiteX2" fmla="*/ 2172275 w 4712373"/>
              <a:gd name="connsiteY2" fmla="*/ 136 h 4068523"/>
              <a:gd name="connsiteX3" fmla="*/ 111143 w 4712373"/>
              <a:gd name="connsiteY3" fmla="*/ 1123024 h 4068523"/>
              <a:gd name="connsiteX4" fmla="*/ 2016292 w 4712373"/>
              <a:gd name="connsiteY4" fmla="*/ 3609943 h 4068523"/>
              <a:gd name="connsiteX5" fmla="*/ 1772395 w 4712373"/>
              <a:gd name="connsiteY5" fmla="*/ 4068523 h 4068523"/>
              <a:gd name="connsiteX6" fmla="*/ 2787528 w 4712373"/>
              <a:gd name="connsiteY6" fmla="*/ 3676359 h 406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2373" h="4068523">
                <a:moveTo>
                  <a:pt x="2787528" y="3676359"/>
                </a:moveTo>
                <a:cubicBezTo>
                  <a:pt x="3711855" y="3636261"/>
                  <a:pt x="4464628" y="3196007"/>
                  <a:pt x="4687166" y="1907489"/>
                </a:cubicBezTo>
                <a:cubicBezTo>
                  <a:pt x="4825649" y="1015407"/>
                  <a:pt x="4448230" y="272693"/>
                  <a:pt x="2172275" y="136"/>
                </a:cubicBezTo>
                <a:cubicBezTo>
                  <a:pt x="1282673" y="-8132"/>
                  <a:pt x="341811" y="361571"/>
                  <a:pt x="111143" y="1123024"/>
                </a:cubicBezTo>
                <a:cubicBezTo>
                  <a:pt x="-63581" y="1699557"/>
                  <a:pt x="-340824" y="3171342"/>
                  <a:pt x="2016292" y="3609943"/>
                </a:cubicBezTo>
                <a:cubicBezTo>
                  <a:pt x="2000583" y="3847363"/>
                  <a:pt x="1926174" y="3976339"/>
                  <a:pt x="1772395" y="4068523"/>
                </a:cubicBezTo>
                <a:cubicBezTo>
                  <a:pt x="2353889" y="4067834"/>
                  <a:pt x="2787528" y="3676359"/>
                  <a:pt x="2787528" y="367635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6B8B9B37-264C-4866-91BF-26A20D42B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235544" y="2827605"/>
            <a:ext cx="4180515" cy="3301837"/>
          </a:xfrm>
          <a:custGeom>
            <a:avLst/>
            <a:gdLst>
              <a:gd name="connsiteX0" fmla="*/ 2787528 w 4712373"/>
              <a:gd name="connsiteY0" fmla="*/ 3676359 h 4068523"/>
              <a:gd name="connsiteX1" fmla="*/ 4687166 w 4712373"/>
              <a:gd name="connsiteY1" fmla="*/ 1907489 h 4068523"/>
              <a:gd name="connsiteX2" fmla="*/ 2172275 w 4712373"/>
              <a:gd name="connsiteY2" fmla="*/ 136 h 4068523"/>
              <a:gd name="connsiteX3" fmla="*/ 111143 w 4712373"/>
              <a:gd name="connsiteY3" fmla="*/ 1123024 h 4068523"/>
              <a:gd name="connsiteX4" fmla="*/ 2016292 w 4712373"/>
              <a:gd name="connsiteY4" fmla="*/ 3609943 h 4068523"/>
              <a:gd name="connsiteX5" fmla="*/ 1772395 w 4712373"/>
              <a:gd name="connsiteY5" fmla="*/ 4068523 h 4068523"/>
              <a:gd name="connsiteX6" fmla="*/ 2787528 w 4712373"/>
              <a:gd name="connsiteY6" fmla="*/ 3676359 h 406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2373" h="4068523">
                <a:moveTo>
                  <a:pt x="2787528" y="3676359"/>
                </a:moveTo>
                <a:cubicBezTo>
                  <a:pt x="3711855" y="3636261"/>
                  <a:pt x="4464628" y="3196007"/>
                  <a:pt x="4687166" y="1907489"/>
                </a:cubicBezTo>
                <a:cubicBezTo>
                  <a:pt x="4825649" y="1015407"/>
                  <a:pt x="4448230" y="272693"/>
                  <a:pt x="2172275" y="136"/>
                </a:cubicBezTo>
                <a:cubicBezTo>
                  <a:pt x="1282673" y="-8132"/>
                  <a:pt x="341811" y="361571"/>
                  <a:pt x="111143" y="1123024"/>
                </a:cubicBezTo>
                <a:cubicBezTo>
                  <a:pt x="-63581" y="1699557"/>
                  <a:pt x="-340824" y="3171342"/>
                  <a:pt x="2016292" y="3609943"/>
                </a:cubicBezTo>
                <a:cubicBezTo>
                  <a:pt x="2000583" y="3847363"/>
                  <a:pt x="1926174" y="3976339"/>
                  <a:pt x="1772395" y="4068523"/>
                </a:cubicBezTo>
                <a:cubicBezTo>
                  <a:pt x="2353889" y="4067834"/>
                  <a:pt x="2787528" y="3676359"/>
                  <a:pt x="2787528" y="367635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A0C36-656F-E8F9-D165-F0E8ED02E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299" y="1224011"/>
            <a:ext cx="5422901" cy="28707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Les Forces </a:t>
            </a:r>
            <a:r>
              <a:rPr lang="en-US" sz="4800" dirty="0" err="1"/>
              <a:t>intermoléculaires</a:t>
            </a:r>
            <a:r>
              <a:rPr lang="en-US" sz="4800" dirty="0"/>
              <a:t> de Van der Waals </a:t>
            </a:r>
            <a:br>
              <a:rPr lang="en-US" sz="4800" dirty="0"/>
            </a:br>
            <a:r>
              <a:rPr lang="en-US" sz="4800" dirty="0"/>
              <a:t>(&lt; 20 KJ/mol)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86480-7B15-A2E5-78BD-D8F9F1ED7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5050" y="3766456"/>
            <a:ext cx="3481140" cy="192677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US" sz="2500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500" b="0" dirty="0">
                <a:solidFill>
                  <a:schemeClr val="tx1"/>
                </a:solidFill>
              </a:rPr>
              <a:t>Il </a:t>
            </a:r>
            <a:r>
              <a:rPr lang="en-US" sz="2500" b="0" dirty="0" err="1">
                <a:solidFill>
                  <a:schemeClr val="tx1"/>
                </a:solidFill>
              </a:rPr>
              <a:t>s’agit</a:t>
            </a:r>
            <a:r>
              <a:rPr lang="en-US" sz="2500" b="0" dirty="0">
                <a:solidFill>
                  <a:schemeClr val="tx1"/>
                </a:solidFill>
              </a:rPr>
              <a:t> par </a:t>
            </a:r>
            <a:r>
              <a:rPr lang="en-US" sz="2500" dirty="0" err="1">
                <a:solidFill>
                  <a:schemeClr val="tx1"/>
                </a:solidFill>
              </a:rPr>
              <a:t>ordre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décroissant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d’intensité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b="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500" b="0" dirty="0">
                <a:solidFill>
                  <a:schemeClr val="tx1"/>
                </a:solidFill>
              </a:rPr>
              <a:t>1. des forces de </a:t>
            </a:r>
            <a:r>
              <a:rPr lang="en-US" sz="2500" dirty="0" err="1">
                <a:solidFill>
                  <a:schemeClr val="tx1"/>
                </a:solidFill>
              </a:rPr>
              <a:t>Keesom</a:t>
            </a:r>
            <a:r>
              <a:rPr lang="en-US" sz="2500" dirty="0">
                <a:solidFill>
                  <a:schemeClr val="tx1"/>
                </a:solidFill>
              </a:rPr>
              <a:t> (orientation)</a:t>
            </a:r>
            <a:r>
              <a:rPr lang="en-US" sz="2500" b="0" dirty="0">
                <a:solidFill>
                  <a:schemeClr val="tx1"/>
                </a:solidFill>
              </a:rPr>
              <a:t>,</a:t>
            </a:r>
          </a:p>
          <a:p>
            <a:pPr>
              <a:lnSpc>
                <a:spcPct val="90000"/>
              </a:lnSpc>
            </a:pPr>
            <a:r>
              <a:rPr lang="en-US" sz="2500" b="0" dirty="0">
                <a:solidFill>
                  <a:schemeClr val="tx1"/>
                </a:solidFill>
              </a:rPr>
              <a:t>2. des forces de </a:t>
            </a:r>
            <a:r>
              <a:rPr lang="en-US" sz="2500" dirty="0">
                <a:solidFill>
                  <a:schemeClr val="tx1"/>
                </a:solidFill>
              </a:rPr>
              <a:t>Debye (induction)</a:t>
            </a:r>
            <a:r>
              <a:rPr lang="en-US" sz="2500" b="0" dirty="0">
                <a:solidFill>
                  <a:schemeClr val="tx1"/>
                </a:solidFill>
              </a:rPr>
              <a:t>,</a:t>
            </a:r>
          </a:p>
          <a:p>
            <a:pPr>
              <a:lnSpc>
                <a:spcPct val="90000"/>
              </a:lnSpc>
            </a:pPr>
            <a:r>
              <a:rPr lang="en-US" sz="2500" b="0" dirty="0">
                <a:solidFill>
                  <a:schemeClr val="tx1"/>
                </a:solidFill>
              </a:rPr>
              <a:t>3. des forces de </a:t>
            </a:r>
            <a:r>
              <a:rPr lang="en-US" sz="2500" dirty="0">
                <a:solidFill>
                  <a:schemeClr val="tx1"/>
                </a:solidFill>
              </a:rPr>
              <a:t>London (dispersion)</a:t>
            </a:r>
            <a:r>
              <a:rPr lang="en-US" sz="2500" b="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25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8C70D-990D-902F-1839-CE725A7F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236" y="1407381"/>
            <a:ext cx="3837679" cy="29041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1. </a:t>
            </a:r>
            <a:r>
              <a:rPr lang="en-US" dirty="0" err="1"/>
              <a:t>Keesom</a:t>
            </a:r>
            <a:r>
              <a:rPr lang="en-US" dirty="0"/>
              <a:t>: </a:t>
            </a:r>
            <a:r>
              <a:rPr lang="en-US" dirty="0" err="1"/>
              <a:t>dipôle</a:t>
            </a:r>
            <a:r>
              <a:rPr lang="en-US" dirty="0"/>
              <a:t> permanent - </a:t>
            </a:r>
            <a:r>
              <a:rPr lang="en-US" dirty="0" err="1"/>
              <a:t>dipôle</a:t>
            </a:r>
            <a:r>
              <a:rPr lang="en-US" dirty="0"/>
              <a:t> permanent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1475940-0DD8-6AD4-1E47-320D61EED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0559" y="5300330"/>
            <a:ext cx="3381956" cy="10845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700">
                <a:hlinkClick r:id="rId2"/>
              </a:rPr>
              <a:t>https://www.lct.jussieu.fr/pagesperso/fuster/1C001/forces-inter.pdf</a:t>
            </a:r>
            <a:endParaRPr lang="en-US" sz="270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0653E08-A785-5AA6-92C9-59A7E94AB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44" y="1728314"/>
            <a:ext cx="6917251" cy="3164642"/>
          </a:xfrm>
          <a:prstGeom prst="rect">
            <a:avLst/>
          </a:pr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48845CD-6CF9-FF40-049A-C7E159F95EE7}"/>
              </a:ext>
            </a:extLst>
          </p:cNvPr>
          <p:cNvSpPr txBox="1"/>
          <p:nvPr/>
        </p:nvSpPr>
        <p:spPr>
          <a:xfrm>
            <a:off x="1492103" y="1407381"/>
            <a:ext cx="166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rgbClr val="0070C0"/>
                </a:solidFill>
              </a:rPr>
              <a:t>Molécule AB polaire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7291AC-0447-9F0F-A022-39D8A6F8AD21}"/>
              </a:ext>
            </a:extLst>
          </p:cNvPr>
          <p:cNvSpPr txBox="1"/>
          <p:nvPr/>
        </p:nvSpPr>
        <p:spPr>
          <a:xfrm>
            <a:off x="4760489" y="1407381"/>
            <a:ext cx="166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rgbClr val="FF0000"/>
                </a:solidFill>
              </a:rPr>
              <a:t>Molécule CD polaire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57991AF-F4C4-91A8-E468-F474227019C7}"/>
              </a:ext>
            </a:extLst>
          </p:cNvPr>
          <p:cNvCxnSpPr/>
          <p:nvPr/>
        </p:nvCxnSpPr>
        <p:spPr>
          <a:xfrm>
            <a:off x="3153747" y="3760237"/>
            <a:ext cx="1390261" cy="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907DD11-C663-2358-8C1D-B6D51C0D1FB3}"/>
              </a:ext>
            </a:extLst>
          </p:cNvPr>
          <p:cNvSpPr txBox="1"/>
          <p:nvPr/>
        </p:nvSpPr>
        <p:spPr>
          <a:xfrm>
            <a:off x="3261048" y="3052351"/>
            <a:ext cx="117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/>
              <a:t>Attraction électrostatique</a:t>
            </a:r>
          </a:p>
        </p:txBody>
      </p:sp>
    </p:spTree>
    <p:extLst>
      <p:ext uri="{BB962C8B-B14F-4D97-AF65-F5344CB8AC3E}">
        <p14:creationId xmlns:p14="http://schemas.microsoft.com/office/powerpoint/2010/main" val="308062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DE88F-DD3D-721D-0085-DEEE6B7B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Debye : </a:t>
            </a:r>
            <a:r>
              <a:rPr lang="en-US" dirty="0" err="1"/>
              <a:t>dipôle</a:t>
            </a:r>
            <a:r>
              <a:rPr lang="en-US" dirty="0"/>
              <a:t> permanent - </a:t>
            </a:r>
            <a:r>
              <a:rPr lang="en-US" dirty="0" err="1"/>
              <a:t>dipôle</a:t>
            </a:r>
            <a:r>
              <a:rPr lang="en-US" dirty="0"/>
              <a:t> </a:t>
            </a:r>
            <a:r>
              <a:rPr lang="en-US" dirty="0" err="1"/>
              <a:t>induit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60A1-172C-3DDB-ACF0-9B5B16111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40300-5755-2125-8D3F-632A0CA006D8}"/>
              </a:ext>
            </a:extLst>
          </p:cNvPr>
          <p:cNvSpPr txBox="1"/>
          <p:nvPr/>
        </p:nvSpPr>
        <p:spPr>
          <a:xfrm>
            <a:off x="1410144" y="5242625"/>
            <a:ext cx="5533845" cy="288746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https://www.lct.jussieu.fr/pagesperso/fuster/1C001/forces-inter.pdf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2B68F5-4AB5-EE87-5355-C8E10500942F}"/>
              </a:ext>
            </a:extLst>
          </p:cNvPr>
          <p:cNvSpPr txBox="1"/>
          <p:nvPr/>
        </p:nvSpPr>
        <p:spPr>
          <a:xfrm>
            <a:off x="7533735" y="2185358"/>
            <a:ext cx="4140679" cy="3191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5C6BAD-892E-F548-AAEC-11D7A438B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04867"/>
            <a:ext cx="10739582" cy="178618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A91D2AE-30C1-CE19-027B-52E873358E14}"/>
              </a:ext>
            </a:extLst>
          </p:cNvPr>
          <p:cNvSpPr txBox="1"/>
          <p:nvPr/>
        </p:nvSpPr>
        <p:spPr>
          <a:xfrm>
            <a:off x="2098593" y="1954525"/>
            <a:ext cx="166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rgbClr val="0070C0"/>
                </a:solidFill>
              </a:rPr>
              <a:t>Molécule AB polaire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3800744-3086-B23E-99E6-2AC6AD8B3AFB}"/>
              </a:ext>
            </a:extLst>
          </p:cNvPr>
          <p:cNvSpPr txBox="1"/>
          <p:nvPr/>
        </p:nvSpPr>
        <p:spPr>
          <a:xfrm>
            <a:off x="4088685" y="1954524"/>
            <a:ext cx="166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rgbClr val="FF0000"/>
                </a:solidFill>
              </a:rPr>
              <a:t>Molécule C</a:t>
            </a:r>
            <a:r>
              <a:rPr lang="fr-BE" sz="2400" b="1" baseline="-25000" dirty="0">
                <a:solidFill>
                  <a:srgbClr val="FF0000"/>
                </a:solidFill>
              </a:rPr>
              <a:t>2</a:t>
            </a:r>
            <a:r>
              <a:rPr lang="fr-BE" sz="2400" b="1" dirty="0">
                <a:solidFill>
                  <a:srgbClr val="FF0000"/>
                </a:solidFill>
              </a:rPr>
              <a:t> apolaire</a:t>
            </a:r>
          </a:p>
        </p:txBody>
      </p:sp>
    </p:spTree>
    <p:extLst>
      <p:ext uri="{BB962C8B-B14F-4D97-AF65-F5344CB8AC3E}">
        <p14:creationId xmlns:p14="http://schemas.microsoft.com/office/powerpoint/2010/main" val="845855696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LightSeedRightStep">
      <a:dk1>
        <a:srgbClr val="000000"/>
      </a:dk1>
      <a:lt1>
        <a:srgbClr val="FFFFFF"/>
      </a:lt1>
      <a:dk2>
        <a:srgbClr val="3D3522"/>
      </a:dk2>
      <a:lt2>
        <a:srgbClr val="E2E6E8"/>
      </a:lt2>
      <a:accent1>
        <a:srgbClr val="C0998B"/>
      </a:accent1>
      <a:accent2>
        <a:srgbClr val="B4A27B"/>
      </a:accent2>
      <a:accent3>
        <a:srgbClr val="A3A67E"/>
      </a:accent3>
      <a:accent4>
        <a:srgbClr val="8EAA74"/>
      </a:accent4>
      <a:accent5>
        <a:srgbClr val="85AB82"/>
      </a:accent5>
      <a:accent6>
        <a:srgbClr val="77AF8A"/>
      </a:accent6>
      <a:hlink>
        <a:srgbClr val="5D8A9A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1104</Words>
  <Application>Microsoft Office PowerPoint</Application>
  <PresentationFormat>Grand écran</PresentationFormat>
  <Paragraphs>197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Courier New</vt:lpstr>
      <vt:lpstr>The Hand</vt:lpstr>
      <vt:lpstr>The Serif Hand</vt:lpstr>
      <vt:lpstr>Wingdings</vt:lpstr>
      <vt:lpstr>ChitchatVTI</vt:lpstr>
      <vt:lpstr>Les Etats de la matière et  les forces intermoléculaires</vt:lpstr>
      <vt:lpstr>Objectifs du chapitre</vt:lpstr>
      <vt:lpstr>Les trois états de la matière</vt:lpstr>
      <vt:lpstr>Les changements d’état</vt:lpstr>
      <vt:lpstr>Les types de composés</vt:lpstr>
      <vt:lpstr>L’énergie des liaisons</vt:lpstr>
      <vt:lpstr>Les Forces intermoléculaires de Van der Waals  (&lt; 20 KJ/mol)</vt:lpstr>
      <vt:lpstr>1. Keesom: dipôle permanent - dipôle permanent</vt:lpstr>
      <vt:lpstr>2. Debye : dipôle permanent - dipôle induit</vt:lpstr>
      <vt:lpstr>3. London : dipôle instantané - dipôle induit</vt:lpstr>
      <vt:lpstr>En résumé</vt:lpstr>
      <vt:lpstr>La liaison hydrogène (20-40 KJ/mol)</vt:lpstr>
      <vt:lpstr>La liaison hydrogène: Application </vt:lpstr>
      <vt:lpstr> quelles forces intermoléculaires sont présentes ? </vt:lpstr>
      <vt:lpstr>Changements d’état et forces intermoléculaires</vt:lpstr>
      <vt:lpstr>Questions</vt:lpstr>
      <vt:lpstr>Questions</vt:lpstr>
      <vt:lpstr>Questions</vt:lpstr>
      <vt:lpstr>Questions sur les forces de van der waals</vt:lpstr>
      <vt:lpstr>qUESTIONS</vt:lpstr>
      <vt:lpstr>qUESTIONS</vt:lpstr>
      <vt:lpstr>Solubilisation, miscibilité et forces intermoléculaires</vt:lpstr>
      <vt:lpstr>Solubilisation, miscibilité et forces intermoléculaires</vt:lpstr>
      <vt:lpstr>L’État dissous</vt:lpstr>
      <vt:lpstr>L’Etat dissous</vt:lpstr>
      <vt:lpstr>L’Etat dissous: solubilité des alcools dans l’eau </vt:lpstr>
      <vt:lpstr>diiode extrait de l’eau vers le cyclohexane</vt:lpstr>
      <vt:lpstr>Exercices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liai</dc:title>
  <dc:creator>DENIL</dc:creator>
  <cp:lastModifiedBy>ludivine denil</cp:lastModifiedBy>
  <cp:revision>428</cp:revision>
  <dcterms:created xsi:type="dcterms:W3CDTF">2022-10-13T06:13:44Z</dcterms:created>
  <dcterms:modified xsi:type="dcterms:W3CDTF">2025-10-09T09:27:37Z</dcterms:modified>
</cp:coreProperties>
</file>