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4"/>
  </p:sldMasterIdLst>
  <p:notesMasterIdLst>
    <p:notesMasterId r:id="rId24"/>
  </p:notesMasterIdLst>
  <p:sldIdLst>
    <p:sldId id="440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54" r:id="rId19"/>
    <p:sldId id="455" r:id="rId20"/>
    <p:sldId id="464" r:id="rId21"/>
    <p:sldId id="465" r:id="rId22"/>
    <p:sldId id="46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2B068-DA60-9DBA-42D7-F689CE4E1B8D}" v="93" dt="2024-09-23T14:26:55.113"/>
  </p1510:revLst>
</p1510:revInfo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98"/>
  </p:normalViewPr>
  <p:slideViewPr>
    <p:cSldViewPr snapToGrid="0" snapToObjects="1">
      <p:cViewPr varScale="1">
        <p:scale>
          <a:sx n="73" d="100"/>
          <a:sy n="73" d="100"/>
        </p:scale>
        <p:origin x="82" y="2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Françoise GHUYSEN" userId="S::mf.ghuysen@helmo.be::91d5309c-e646-4b59-bcc0-01c2ecaa05e5" providerId="AD" clId="Web-{5212B068-DA60-9DBA-42D7-F689CE4E1B8D}"/>
    <pc:docChg chg="modSld addMainMaster delMainMaster modMainMaster">
      <pc:chgData name="Marie-Françoise GHUYSEN" userId="S::mf.ghuysen@helmo.be::91d5309c-e646-4b59-bcc0-01c2ecaa05e5" providerId="AD" clId="Web-{5212B068-DA60-9DBA-42D7-F689CE4E1B8D}" dt="2024-09-23T14:26:55.113" v="90"/>
      <pc:docMkLst>
        <pc:docMk/>
      </pc:docMkLst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0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0"/>
            <ac:spMk id="140289" creationId="{12712371-2E64-4249-81B8-9D89E5FACB38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1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1"/>
            <ac:spMk id="141313" creationId="{A170C5EF-9479-AB4A-AE15-1C5B4DB7ACA4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2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2"/>
            <ac:spMk id="147459" creationId="{7260A2CB-EDC2-4C4E-8C95-B3A7BF5E5F60}"/>
          </ac:spMkLst>
        </pc:spChg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2"/>
            <ac:spMk id="181250" creationId="{3DEDFF28-A8C7-844A-A4AE-DEF65202A5BA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3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3"/>
            <ac:spMk id="142337" creationId="{934ABEFB-A703-0346-9DBF-A7095DDA42EA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4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4"/>
            <ac:spMk id="143361" creationId="{6108332D-FB71-7543-8DA2-5FF674DF93E4}"/>
          </ac:spMkLst>
        </pc:spChg>
      </pc:sldChg>
      <pc:sldChg chg="addSp delSp modSp mod setBg modClrScheme delDesignElem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5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5"/>
            <ac:spMk id="144385" creationId="{37A9AAF7-555C-AC4F-B47C-3111F02DAD8A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5"/>
            <ac:spMk id="144396" creationId="{6A23D1B2-B408-4913-9A1D-051C9DB38D55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5"/>
            <ac:spMk id="144398" creationId="{0189E329-C38B-4230-A181-B6B8BB9E1430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5"/>
            <ac:spMk id="144400" creationId="{D77D54DE-D35C-41CF-B0BE-209030A71DB1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5"/>
            <ac:spMk id="144404" creationId="{7F1DCE60-EE3E-40AD-A094-D46BBD7D912A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5"/>
            <ac:spMk id="144408" creationId="{85AB53B8-E9E6-4D13-AEB2-716CF5D06CDC}"/>
          </ac:spMkLst>
        </pc:sp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5"/>
            <ac:picMk id="144390" creationId="{9B9C2B48-3899-4B1D-B526-C35DFD16BC01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5"/>
            <ac:picMk id="144392" creationId="{1A89A43D-53DA-411B-94AD-DEEF9B654AF3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5"/>
            <ac:picMk id="144394" creationId="{5D844A84-2EA4-4FF5-83FD-E14C9E8D7226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5"/>
            <ac:picMk id="144402" creationId="{C1BE412D-E43A-40F7-9D40-9A608E43CD4A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5"/>
            <ac:picMk id="144406" creationId="{0FD92A14-1D99-4216-ACAD-12048C4DF9B0}"/>
          </ac:picMkLst>
        </pc:picChg>
      </pc:sldChg>
      <pc:sldChg chg="addSp delSp modSp mod setBg modClrScheme delDesignElem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6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6"/>
            <ac:spMk id="145409" creationId="{3A944309-2411-F04C-AFDD-0792202B37CE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6"/>
            <ac:spMk id="145420" creationId="{6A23D1B2-B408-4913-9A1D-051C9DB38D55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6"/>
            <ac:spMk id="145422" creationId="{0189E329-C38B-4230-A181-B6B8BB9E1430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6"/>
            <ac:spMk id="145424" creationId="{D77D54DE-D35C-41CF-B0BE-209030A71DB1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6"/>
            <ac:spMk id="145428" creationId="{7F1DCE60-EE3E-40AD-A094-D46BBD7D912A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46"/>
            <ac:spMk id="145432" creationId="{85AB53B8-E9E6-4D13-AEB2-716CF5D06CDC}"/>
          </ac:spMkLst>
        </pc:sp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6"/>
            <ac:picMk id="145414" creationId="{9B9C2B48-3899-4B1D-B526-C35DFD16BC01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6"/>
            <ac:picMk id="145416" creationId="{1A89A43D-53DA-411B-94AD-DEEF9B654AF3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6"/>
            <ac:picMk id="145418" creationId="{5D844A84-2EA4-4FF5-83FD-E14C9E8D7226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6"/>
            <ac:picMk id="145426" creationId="{C1BE412D-E43A-40F7-9D40-9A608E43CD4A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46"/>
            <ac:picMk id="145430" creationId="{0FD92A14-1D99-4216-ACAD-12048C4DF9B0}"/>
          </ac:picMkLst>
        </pc:picChg>
      </pc:sldChg>
      <pc:sldChg chg="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7"/>
        </pc:sldMkLst>
      </pc:sldChg>
      <pc:sldChg chg="addSp delSp 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8"/>
        </pc:sldMkLst>
        <pc:spChg chg="mod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" creationId="{50580B7C-7BDE-154C-A45B-97E30651B169}"/>
          </ac:spMkLst>
        </pc:spChg>
        <pc:spChg chg="mod">
          <ac:chgData name="Marie-Françoise GHUYSEN" userId="S::mf.ghuysen@helmo.be::91d5309c-e646-4b59-bcc0-01c2ecaa05e5" providerId="AD" clId="Web-{5212B068-DA60-9DBA-42D7-F689CE4E1B8D}" dt="2024-09-23T14:20:28.117" v="14" actId="1076"/>
          <ac:spMkLst>
            <pc:docMk/>
            <pc:sldMk cId="0" sldId="448"/>
            <ac:spMk id="15" creationId="{98D280EE-CC9A-9A44-A89A-BD1173FD937E}"/>
          </ac:spMkLst>
        </pc:spChg>
        <pc:spChg chg="mod ord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33" creationId="{C802EDCA-EF77-2D42-BE1E-AEEE9153B8E8}"/>
          </ac:spMkLst>
        </pc:spChg>
        <pc:spChg chg="mod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34" creationId="{19CAF573-4389-2740-BD0F-B77CC1553830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45" creationId="{7EF5ECB8-D49C-48FB-A93E-88EB2FFDFD42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47" creationId="{411B77A2-BD5C-432D-B52E-C12612C74C17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49" creationId="{B2E911EF-80F5-4781-A4DF-44EFAF242FB8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53" creationId="{EFFB5C33-24B2-4764-BDBD-4C10A21DB1B4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9:04.786" v="6"/>
          <ac:spMkLst>
            <pc:docMk/>
            <pc:sldMk cId="0" sldId="448"/>
            <ac:spMk id="146457" creationId="{1425DB5A-CEE1-4EE1-8C4A-689E49D3542F}"/>
          </ac:spMkLst>
        </pc:spChg>
        <pc:picChg chg="add del">
          <ac:chgData name="Marie-Françoise GHUYSEN" userId="S::mf.ghuysen@helmo.be::91d5309c-e646-4b59-bcc0-01c2ecaa05e5" providerId="AD" clId="Web-{5212B068-DA60-9DBA-42D7-F689CE4E1B8D}" dt="2024-09-23T14:19:04.786" v="6"/>
          <ac:picMkLst>
            <pc:docMk/>
            <pc:sldMk cId="0" sldId="448"/>
            <ac:picMk id="146439" creationId="{AC3E6C53-102E-4ACA-BCBB-3CC973B99486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9:04.786" v="6"/>
          <ac:picMkLst>
            <pc:docMk/>
            <pc:sldMk cId="0" sldId="448"/>
            <ac:picMk id="146441" creationId="{17B2B42C-0777-4D6E-9432-535281803A88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9:04.786" v="6"/>
          <ac:picMkLst>
            <pc:docMk/>
            <pc:sldMk cId="0" sldId="448"/>
            <ac:picMk id="146443" creationId="{EFEAAB60-93E2-4DC6-99AC-939637BCE864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9:04.786" v="6"/>
          <ac:picMkLst>
            <pc:docMk/>
            <pc:sldMk cId="0" sldId="448"/>
            <ac:picMk id="146451" creationId="{B0A2A734-17E4-44D5-9630-D54D6AF74664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9:04.786" v="6"/>
          <ac:picMkLst>
            <pc:docMk/>
            <pc:sldMk cId="0" sldId="448"/>
            <ac:picMk id="146455" creationId="{FEB601E2-EFED-4313-BEE4-9E27B94FC679}"/>
          </ac:picMkLst>
        </pc:picChg>
      </pc:sldChg>
      <pc:sldChg chg="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49"/>
        </pc:sldMkLst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50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50"/>
            <ac:spMk id="147457" creationId="{35965BA4-1A14-D248-AB08-8F213FDD9D79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51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51"/>
            <ac:spMk id="148481" creationId="{905B5649-7EFF-FB48-8028-2B2069AF1E9B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52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52"/>
            <ac:spMk id="2" creationId="{01745CDB-81B5-88F1-D003-07AE587C9B16}"/>
          </ac:spMkLst>
        </pc:spChg>
      </pc:sldChg>
      <pc:sldChg chg="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53"/>
        </pc:sldMkLst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54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54"/>
            <ac:spMk id="169987" creationId="{36010B25-C030-DD4D-91B0-4E1BDDB4FEF7}"/>
          </ac:spMkLst>
        </pc:spChg>
      </pc:sldChg>
      <pc:sldChg chg="modSp 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55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55"/>
            <ac:spMk id="150529" creationId="{0D9230C8-E0C9-0E40-A2BF-2AA468EBACB8}"/>
          </ac:spMkLst>
        </pc:spChg>
      </pc:sldChg>
      <pc:sldChg chg="addSp delSp modSp mod setBg modClrScheme delDesignElem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64"/>
        </pc:sldMkLst>
        <pc:spChg chg="mod ord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64"/>
            <ac:spMk id="2" creationId="{DAB0450C-0EB6-1E4E-AFA0-CAEB299ABFBE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64"/>
            <ac:spMk id="197670" creationId="{6B19486B-DD4C-4473-9FF8-3E3FB1542EE7}"/>
          </ac:spMkLst>
        </pc:spChg>
        <pc:spChg chg="add del">
          <ac:chgData name="Marie-Françoise GHUYSEN" userId="S::mf.ghuysen@helmo.be::91d5309c-e646-4b59-bcc0-01c2ecaa05e5" providerId="AD" clId="Web-{5212B068-DA60-9DBA-42D7-F689CE4E1B8D}" dt="2024-09-23T14:16:51.939" v="3"/>
          <ac:spMkLst>
            <pc:docMk/>
            <pc:sldMk cId="0" sldId="464"/>
            <ac:spMk id="197672" creationId="{52CE1431-75FA-49CE-A7AC-42816EFBC5DB}"/>
          </ac:spMkLst>
        </pc:sp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64"/>
            <ac:picMk id="197664" creationId="{A97529DD-0019-4F2B-AAE6-A82A2FADB61C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64"/>
            <ac:picMk id="197666" creationId="{4A476453-89B8-4D0E-BDE0-0446B97F5FD2}"/>
          </ac:picMkLst>
        </pc:picChg>
        <pc:picChg chg="add del">
          <ac:chgData name="Marie-Françoise GHUYSEN" userId="S::mf.ghuysen@helmo.be::91d5309c-e646-4b59-bcc0-01c2ecaa05e5" providerId="AD" clId="Web-{5212B068-DA60-9DBA-42D7-F689CE4E1B8D}" dt="2024-09-23T14:16:51.939" v="3"/>
          <ac:picMkLst>
            <pc:docMk/>
            <pc:sldMk cId="0" sldId="464"/>
            <ac:picMk id="197668" creationId="{02B7E5A1-5C08-4455-A219-804981D6B260}"/>
          </ac:picMkLst>
        </pc:picChg>
      </pc:sldChg>
      <pc:sldChg chg="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65"/>
        </pc:sldMkLst>
      </pc:sldChg>
      <pc:sldChg chg="mod setBg modClrScheme chgLayout">
        <pc:chgData name="Marie-Françoise GHUYSEN" userId="S::mf.ghuysen@helmo.be::91d5309c-e646-4b59-bcc0-01c2ecaa05e5" providerId="AD" clId="Web-{5212B068-DA60-9DBA-42D7-F689CE4E1B8D}" dt="2024-09-23T14:26:55.113" v="90"/>
        <pc:sldMkLst>
          <pc:docMk/>
          <pc:sldMk cId="0" sldId="466"/>
        </pc:sldMkLst>
      </pc:sldChg>
      <pc:sldMasterChg chg="add del mod setBg addSldLayout delSldLayout modSldLayout">
        <pc:chgData name="Marie-Françoise GHUYSEN" userId="S::mf.ghuysen@helmo.be::91d5309c-e646-4b59-bcc0-01c2ecaa05e5" providerId="AD" clId="Web-{5212B068-DA60-9DBA-42D7-F689CE4E1B8D}" dt="2024-09-23T14:26:55.113" v="90"/>
        <pc:sldMasterMkLst>
          <pc:docMk/>
          <pc:sldMasterMk cId="2283855710" sldId="2147483697"/>
        </pc:sldMasterMkLst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3395242820" sldId="2147483698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4181252263" sldId="2147483699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2797024226" sldId="2147483700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4282882961" sldId="2147483701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696336721" sldId="2147483702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1796302929" sldId="2147483703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3552688465" sldId="2147483704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2599368403" sldId="2147483705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3094119463" sldId="2147483706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2049877544" sldId="2147483707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601398864" sldId="2147483708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3309690376" sldId="2147483709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1257593786" sldId="2147483710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3207899236" sldId="2147483711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1773273472" sldId="2147483712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3042740311" sldId="2147483713"/>
          </pc:sldLayoutMkLst>
        </pc:sldLayoutChg>
        <pc:sldLayoutChg chg="add del mod">
          <pc:chgData name="Marie-Françoise GHUYSEN" userId="S::mf.ghuysen@helmo.be::91d5309c-e646-4b59-bcc0-01c2ecaa05e5" providerId="AD" clId="Web-{5212B068-DA60-9DBA-42D7-F689CE4E1B8D}" dt="2024-09-23T14:26:55.113" v="90"/>
          <pc:sldLayoutMkLst>
            <pc:docMk/>
            <pc:sldMasterMk cId="2283855710" sldId="2147483697"/>
            <pc:sldLayoutMk cId="2419342329" sldId="2147483714"/>
          </pc:sldLayoutMkLst>
        </pc:sldLayoutChg>
      </pc:sldMasterChg>
      <pc:sldMasterChg chg="add del addSldLayout delSldLayout modSldLayout">
        <pc:chgData name="Marie-Françoise GHUYSEN" userId="S::mf.ghuysen@helmo.be::91d5309c-e646-4b59-bcc0-01c2ecaa05e5" providerId="AD" clId="Web-{5212B068-DA60-9DBA-42D7-F689CE4E1B8D}" dt="2024-09-23T14:16:51.939" v="3"/>
        <pc:sldMasterMkLst>
          <pc:docMk/>
          <pc:sldMasterMk cId="73418203" sldId="2147483715"/>
        </pc:sldMasterMkLst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3995036017" sldId="2147483716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2487511802" sldId="2147483717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2265882413" sldId="2147483718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4213132980" sldId="2147483719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1600206449" sldId="2147483720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3148659489" sldId="2147483721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3198840421" sldId="2147483722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4288402285" sldId="2147483723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2728830629" sldId="2147483724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3047368095" sldId="2147483725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51.939" v="3"/>
          <pc:sldLayoutMkLst>
            <pc:docMk/>
            <pc:sldMasterMk cId="73418203" sldId="2147483715"/>
            <pc:sldLayoutMk cId="2083728807" sldId="2147483726"/>
          </pc:sldLayoutMkLst>
        </pc:sldLayoutChg>
      </pc:sldMasterChg>
      <pc:sldMasterChg chg="add del addSldLayout delSldLayout modSldLayout">
        <pc:chgData name="Marie-Françoise GHUYSEN" userId="S::mf.ghuysen@helmo.be::91d5309c-e646-4b59-bcc0-01c2ecaa05e5" providerId="AD" clId="Web-{5212B068-DA60-9DBA-42D7-F689CE4E1B8D}" dt="2024-09-23T14:16:32.938" v="2"/>
        <pc:sldMasterMkLst>
          <pc:docMk/>
          <pc:sldMasterMk cId="1743413225" sldId="2147483727"/>
        </pc:sldMasterMkLst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426227138" sldId="2147483728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1893882666" sldId="2147483729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3579636738" sldId="2147483730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625789169" sldId="2147483731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3751764010" sldId="2147483732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3472712040" sldId="2147483733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1249222260" sldId="2147483734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1235370515" sldId="2147483735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2898877896" sldId="2147483736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163384989" sldId="2147483737"/>
          </pc:sldLayoutMkLst>
        </pc:sldLayoutChg>
        <pc:sldLayoutChg chg="add del mod replId">
          <pc:chgData name="Marie-Françoise GHUYSEN" userId="S::mf.ghuysen@helmo.be::91d5309c-e646-4b59-bcc0-01c2ecaa05e5" providerId="AD" clId="Web-{5212B068-DA60-9DBA-42D7-F689CE4E1B8D}" dt="2024-09-23T14:16:32.938" v="2"/>
          <pc:sldLayoutMkLst>
            <pc:docMk/>
            <pc:sldMasterMk cId="1743413225" sldId="2147483727"/>
            <pc:sldLayoutMk cId="1840024776" sldId="214748373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A83D2-9492-E640-801A-E734C9B9EE6A}" type="datetimeFigureOut">
              <a:rPr lang="fr-FR" smtClean="0"/>
              <a:t>23/09/2024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0A739-820E-C04C-941C-19D46519AA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267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Rectangle 3">
            <a:extLst>
              <a:ext uri="{FF2B5EF4-FFF2-40B4-BE49-F238E27FC236}">
                <a16:creationId xmlns:a16="http://schemas.microsoft.com/office/drawing/2014/main" id="{FA5E4577-76F6-8149-932C-26C5A2A0D7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22/09/99</a:t>
            </a:r>
          </a:p>
        </p:txBody>
      </p:sp>
      <p:sp>
        <p:nvSpPr>
          <p:cNvPr id="182274" name="Rectangle 7">
            <a:extLst>
              <a:ext uri="{FF2B5EF4-FFF2-40B4-BE49-F238E27FC236}">
                <a16:creationId xmlns:a16="http://schemas.microsoft.com/office/drawing/2014/main" id="{3C9EC415-2120-F947-A2A5-BAD80B8E3C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B41D04-A17E-1741-8083-79A84F2EA35F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2275" name="Rectangle 2">
            <a:extLst>
              <a:ext uri="{FF2B5EF4-FFF2-40B4-BE49-F238E27FC236}">
                <a16:creationId xmlns:a16="http://schemas.microsoft.com/office/drawing/2014/main" id="{3E8AD2AB-B798-E246-AC54-F36B11B9B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2276" name="Rectangle 3">
            <a:extLst>
              <a:ext uri="{FF2B5EF4-FFF2-40B4-BE49-F238E27FC236}">
                <a16:creationId xmlns:a16="http://schemas.microsoft.com/office/drawing/2014/main" id="{65B5170C-9A1E-D241-B5F6-C4DDE72980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Rectangle 3">
            <a:extLst>
              <a:ext uri="{FF2B5EF4-FFF2-40B4-BE49-F238E27FC236}">
                <a16:creationId xmlns:a16="http://schemas.microsoft.com/office/drawing/2014/main" id="{815607B1-0044-264D-B5C5-51103DA6A0F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22/09/99</a:t>
            </a:r>
          </a:p>
        </p:txBody>
      </p:sp>
      <p:sp>
        <p:nvSpPr>
          <p:cNvPr id="184322" name="Rectangle 7">
            <a:extLst>
              <a:ext uri="{FF2B5EF4-FFF2-40B4-BE49-F238E27FC236}">
                <a16:creationId xmlns:a16="http://schemas.microsoft.com/office/drawing/2014/main" id="{4BCA9418-EE51-6648-88A3-F31AF481A5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371A6D-CD5B-0945-BB0F-C046EDF6547C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4323" name="Rectangle 2">
            <a:extLst>
              <a:ext uri="{FF2B5EF4-FFF2-40B4-BE49-F238E27FC236}">
                <a16:creationId xmlns:a16="http://schemas.microsoft.com/office/drawing/2014/main" id="{DE9C5762-EE40-6447-8A29-85FD749259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24" name="Rectangle 3">
            <a:extLst>
              <a:ext uri="{FF2B5EF4-FFF2-40B4-BE49-F238E27FC236}">
                <a16:creationId xmlns:a16="http://schemas.microsoft.com/office/drawing/2014/main" id="{DBC9E7C9-5E8F-3741-94A2-593718E1EE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7" name="Rectangle 3">
            <a:extLst>
              <a:ext uri="{FF2B5EF4-FFF2-40B4-BE49-F238E27FC236}">
                <a16:creationId xmlns:a16="http://schemas.microsoft.com/office/drawing/2014/main" id="{DE2D3196-5B14-AB42-AE12-5FF9035EB4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t>22/09/99</a:t>
            </a:r>
          </a:p>
        </p:txBody>
      </p:sp>
      <p:sp>
        <p:nvSpPr>
          <p:cNvPr id="188418" name="Rectangle 7">
            <a:extLst>
              <a:ext uri="{FF2B5EF4-FFF2-40B4-BE49-F238E27FC236}">
                <a16:creationId xmlns:a16="http://schemas.microsoft.com/office/drawing/2014/main" id="{1EFE9558-D2C9-1341-9D60-E479957B87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FC554-0DC0-F24B-8D22-EFADF200FEFA}" type="slidenum">
              <a:rPr kumimoji="0" lang="en-US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8419" name="Rectangle 2050">
            <a:extLst>
              <a:ext uri="{FF2B5EF4-FFF2-40B4-BE49-F238E27FC236}">
                <a16:creationId xmlns:a16="http://schemas.microsoft.com/office/drawing/2014/main" id="{4FBDDAFC-2B29-284F-B24B-757DDB804C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8420" name="Rectangle 2051">
            <a:extLst>
              <a:ext uri="{FF2B5EF4-FFF2-40B4-BE49-F238E27FC236}">
                <a16:creationId xmlns:a16="http://schemas.microsoft.com/office/drawing/2014/main" id="{75D4A13C-4396-1B4E-B91E-F2AD4C6AA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pPr>
              <a:defRPr/>
            </a:pPr>
            <a:fld id="{D953EBF8-27C5-F245-BE44-98E8B936D2BF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5242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pPr>
              <a:defRPr/>
            </a:pPr>
            <a:fld id="{3DB1C713-8336-A744-993B-68FC2BDCCD2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49877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pPr>
              <a:defRPr/>
            </a:pPr>
            <a:fld id="{D06DCF27-5CFA-AE49-A922-34499CA0F78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01398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29E4DB06-BC6C-3A44-9079-72CFC8437BF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969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pPr>
              <a:defRPr/>
            </a:pPr>
            <a:fld id="{6441890B-5CB6-4D4D-9CCE-15665CB8C6AA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57593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1D18D4-AB74-7A4C-A77F-2D9B8F3EB06D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078992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9B708-EC3A-B541-9BEB-11870CA5BA1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3273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775F35-C78E-F543-ABDD-9C660CBDC1F3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42740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10E1E9BB-E30D-034D-A3A8-C1DDABDE6B4E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19342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B6C623-5149-0F4B-90C9-D8D77847C41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81252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pPr>
              <a:defRPr/>
            </a:pPr>
            <a:fld id="{7665772D-F39C-4F45-914D-5487A25401C6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7024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0D0104-318B-B647-A867-C71400BC49E9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288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04976F-80A5-974F-A42E-28AD1D4E9E8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633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0EEB10-C201-6544-ADA2-AAEAE38343EC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96302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A7D81D-552B-644C-8433-9369EE14BB7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52688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C49584-8E33-9248-9047-792935FB8CC2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936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529606-CFEC-7045-BBE2-B09FD9B1F3D8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9411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95578CC-377F-4B45-8960-0F69B1FB9634}" type="slidenum">
              <a:rPr lang="fr-FR" altLang="fr-FR" smtClean="0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838557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Configuration_&#233;lectronique_par_&#233;l&#233;ment_chimique" TargetMode="External"/><Relationship Id="rId2" Type="http://schemas.openxmlformats.org/officeDocument/2006/relationships/hyperlink" Target="https://www.youtube.com/watch?v=iDNyt-rcGWY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table.com/?lang=fr#&#201;lectrons/Configuration" TargetMode="External"/><Relationship Id="rId2" Type="http://schemas.openxmlformats.org/officeDocument/2006/relationships/hyperlink" Target="https://ptable.com/?lang=fr#Propri&#233;t&#233;s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itre 1">
            <a:extLst>
              <a:ext uri="{FF2B5EF4-FFF2-40B4-BE49-F238E27FC236}">
                <a16:creationId xmlns:a16="http://schemas.microsoft.com/office/drawing/2014/main" id="{12712371-2E64-4249-81B8-9D89E5FACB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1013" y="884238"/>
            <a:ext cx="9194800" cy="1081087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Cambria" panose="02040503050406030204" pitchFamily="18" charset="0"/>
              </a:rPr>
              <a:t>SCHR</a:t>
            </a:r>
            <a:r>
              <a:rPr lang="fr-FR" altLang="fr-FR" b="1" dirty="0">
                <a:latin typeface="Arial Nova" panose="020B0504020202020204" pitchFamily="34" charset="0"/>
              </a:rPr>
              <a:t>Ö</a:t>
            </a:r>
            <a:r>
              <a:rPr lang="fr-FR" altLang="fr-FR" b="1" dirty="0">
                <a:latin typeface="Cambria" panose="02040503050406030204" pitchFamily="18" charset="0"/>
              </a:rPr>
              <a:t>DINGER</a:t>
            </a:r>
            <a:r>
              <a:rPr lang="fr-FR" altLang="fr-FR" b="1" dirty="0">
                <a:solidFill>
                  <a:srgbClr val="943634"/>
                </a:solidFill>
                <a:latin typeface="Arial Nova" panose="020B0504020202020204" pitchFamily="34" charset="0"/>
              </a:rPr>
              <a:t> </a:t>
            </a:r>
            <a:r>
              <a:rPr lang="fr-FR" altLang="fr-FR" b="1" dirty="0">
                <a:latin typeface="Cambria" panose="02040503050406030204" pitchFamily="18" charset="0"/>
              </a:rPr>
              <a:t>: pilier de la th</a:t>
            </a:r>
            <a:r>
              <a:rPr lang="fr-FR" altLang="fr-FR" b="1" dirty="0">
                <a:latin typeface="Arial Nova" panose="020B0504020202020204" pitchFamily="34" charset="0"/>
              </a:rPr>
              <a:t>é</a:t>
            </a:r>
            <a:r>
              <a:rPr lang="fr-FR" altLang="fr-FR" b="1" dirty="0">
                <a:latin typeface="Cambria" panose="02040503050406030204" pitchFamily="18" charset="0"/>
              </a:rPr>
              <a:t>orie quantique </a:t>
            </a:r>
            <a:br>
              <a:rPr lang="fr-FR" altLang="fr-FR" b="1" dirty="0">
                <a:solidFill>
                  <a:srgbClr val="943634"/>
                </a:solidFill>
                <a:latin typeface="Cambria" panose="02040503050406030204" pitchFamily="18" charset="0"/>
              </a:rPr>
            </a:br>
            <a:endParaRPr lang="fr-FR" altLang="fr-FR" dirty="0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11A0B14F-D25F-3047-8F89-7CD31AC57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5088" y="8842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551" tIns="190440" bIns="12696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pic>
        <p:nvPicPr>
          <p:cNvPr id="140291" name="Image 50">
            <a:extLst>
              <a:ext uri="{FF2B5EF4-FFF2-40B4-BE49-F238E27FC236}">
                <a16:creationId xmlns:a16="http://schemas.microsoft.com/office/drawing/2014/main" id="{4826BD59-74C8-6441-9D3E-EB56E08D80D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7249" y="884238"/>
            <a:ext cx="693738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ZoneTexte 4">
            <a:extLst>
              <a:ext uri="{FF2B5EF4-FFF2-40B4-BE49-F238E27FC236}">
                <a16:creationId xmlns:a16="http://schemas.microsoft.com/office/drawing/2014/main" id="{04D6D123-5D98-654D-BC28-EF37BA089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06775" y="2711450"/>
            <a:ext cx="28797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H Ψ</a:t>
            </a:r>
            <a:r>
              <a:rPr kumimoji="0" lang="fr-FR" altLang="fr-FR" sz="36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 </a:t>
            </a:r>
            <a:r>
              <a: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= E</a:t>
            </a:r>
            <a:r>
              <a:rPr kumimoji="0" lang="fr-FR" altLang="fr-FR" sz="36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Ψ</a:t>
            </a:r>
            <a:r>
              <a:rPr kumimoji="0" lang="fr-FR" altLang="fr-FR" sz="36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  <a:r>
              <a:rPr kumimoji="0" lang="fr-FR" altLang="fr-FR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 </a:t>
            </a:r>
            <a:endParaRPr kumimoji="0" lang="fr-BE" altLang="fr-FR" sz="3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0293" name="ZoneTexte 6">
            <a:extLst>
              <a:ext uri="{FF2B5EF4-FFF2-40B4-BE49-F238E27FC236}">
                <a16:creationId xmlns:a16="http://schemas.microsoft.com/office/drawing/2014/main" id="{C0C35AED-4C50-C446-8371-E44645083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4837113"/>
            <a:ext cx="52609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Ψ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 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=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fonction de l’onde associée à l’e-</a:t>
            </a:r>
          </a:p>
        </p:txBody>
      </p:sp>
      <p:sp>
        <p:nvSpPr>
          <p:cNvPr id="140294" name="ZoneTexte 7">
            <a:extLst>
              <a:ext uri="{FF2B5EF4-FFF2-40B4-BE49-F238E27FC236}">
                <a16:creationId xmlns:a16="http://schemas.microsoft.com/office/drawing/2014/main" id="{3AF2BA34-E876-1A46-8629-BC43CA85D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5497513"/>
            <a:ext cx="5846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E</a:t>
            </a:r>
            <a:r>
              <a:rPr kumimoji="0" lang="fr-FR" altLang="fr-FR" sz="24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n </a:t>
            </a:r>
            <a:r>
              <a:rPr kumimoji="0" lang="fr-F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= énergie d’un niveau caractérisé par n</a:t>
            </a:r>
          </a:p>
        </p:txBody>
      </p:sp>
      <p:sp>
        <p:nvSpPr>
          <p:cNvPr id="140295" name="ZoneTexte 8">
            <a:extLst>
              <a:ext uri="{FF2B5EF4-FFF2-40B4-BE49-F238E27FC236}">
                <a16:creationId xmlns:a16="http://schemas.microsoft.com/office/drawing/2014/main" id="{A938199B-3D25-3A43-B23F-A56388D4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5388" y="6227763"/>
            <a:ext cx="60170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H = Hamiltonien = opération mathématique</a:t>
            </a:r>
          </a:p>
        </p:txBody>
      </p:sp>
      <p:pic>
        <p:nvPicPr>
          <p:cNvPr id="140296" name="Image 19">
            <a:extLst>
              <a:ext uri="{FF2B5EF4-FFF2-40B4-BE49-F238E27FC236}">
                <a16:creationId xmlns:a16="http://schemas.microsoft.com/office/drawing/2014/main" id="{75D16A3A-3EF4-FC42-9060-F346CF619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0" y="3041650"/>
            <a:ext cx="3228975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5" descr="qn2">
            <a:extLst>
              <a:ext uri="{FF2B5EF4-FFF2-40B4-BE49-F238E27FC236}">
                <a16:creationId xmlns:a16="http://schemas.microsoft.com/office/drawing/2014/main" id="{0CB8ECBD-32CE-DB41-BC5B-922156778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44488"/>
            <a:ext cx="6934200" cy="621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Titre 1">
            <a:extLst>
              <a:ext uri="{FF2B5EF4-FFF2-40B4-BE49-F238E27FC236}">
                <a16:creationId xmlns:a16="http://schemas.microsoft.com/office/drawing/2014/main" id="{35965BA4-1A14-D248-AB08-8F213FDD9D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fr-FR" b="1" dirty="0" err="1">
                <a:solidFill>
                  <a:srgbClr val="FFFFFF"/>
                </a:solidFill>
              </a:rPr>
              <a:t>Formes</a:t>
            </a:r>
            <a:r>
              <a:rPr lang="en-US" altLang="fr-FR" b="1" dirty="0">
                <a:solidFill>
                  <a:srgbClr val="FFFFFF"/>
                </a:solidFill>
              </a:rPr>
              <a:t> et orientations des OA</a:t>
            </a:r>
            <a:endParaRPr lang="fr-FR" altLang="fr-FR" dirty="0"/>
          </a:p>
        </p:txBody>
      </p:sp>
      <p:pic>
        <p:nvPicPr>
          <p:cNvPr id="147458" name="Image 7">
            <a:extLst>
              <a:ext uri="{FF2B5EF4-FFF2-40B4-BE49-F238E27FC236}">
                <a16:creationId xmlns:a16="http://schemas.microsoft.com/office/drawing/2014/main" id="{6ACB09BE-4128-B64B-B7EC-EE4675DB3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2332038"/>
            <a:ext cx="73533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itre 1">
            <a:extLst>
              <a:ext uri="{FF2B5EF4-FFF2-40B4-BE49-F238E27FC236}">
                <a16:creationId xmlns:a16="http://schemas.microsoft.com/office/drawing/2014/main" id="{905B5649-7EFF-FB48-8028-2B2069AF1E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/>
              <a:t>Configuration électronique d’un atome</a:t>
            </a:r>
            <a:endParaRPr lang="fr-FR" altLang="fr-FR" dirty="0"/>
          </a:p>
        </p:txBody>
      </p:sp>
      <p:sp>
        <p:nvSpPr>
          <p:cNvPr id="148482" name="ZoneTexte 2">
            <a:extLst>
              <a:ext uri="{FF2B5EF4-FFF2-40B4-BE49-F238E27FC236}">
                <a16:creationId xmlns:a16="http://schemas.microsoft.com/office/drawing/2014/main" id="{EBFC3198-7900-CD4B-BE62-FC8808916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613" y="2625725"/>
            <a:ext cx="98774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manière dont les électrons se répartissent sur les différentes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orbitales atomiques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B5B3B16-53F0-4948-A815-075419E795D7}"/>
              </a:ext>
            </a:extLst>
          </p:cNvPr>
          <p:cNvSpPr txBox="1"/>
          <p:nvPr/>
        </p:nvSpPr>
        <p:spPr>
          <a:xfrm>
            <a:off x="709613" y="3775075"/>
            <a:ext cx="5386387" cy="369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watch?v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kumimoji="0" lang="fr-F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iDNyt-rcGWY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7C1B517-AEA5-A043-9287-BC7EF3248A8D}"/>
              </a:ext>
            </a:extLst>
          </p:cNvPr>
          <p:cNvSpPr txBox="1"/>
          <p:nvPr/>
        </p:nvSpPr>
        <p:spPr>
          <a:xfrm>
            <a:off x="709613" y="4813848"/>
            <a:ext cx="81026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https://fr.wikipedia.org/wiki/Configuration_électronique_par_élément_chimique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69" name="Picture 5" descr="group-15-elements-electronic-configuration">
            <a:extLst>
              <a:ext uri="{FF2B5EF4-FFF2-40B4-BE49-F238E27FC236}">
                <a16:creationId xmlns:a16="http://schemas.microsoft.com/office/drawing/2014/main" id="{1240092A-4309-5140-83D5-D3BEC839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302587"/>
            <a:ext cx="7010400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1745CDB-81B5-88F1-D003-07AE587C9B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fr-FR" altLang="fr-FR" b="1" u="sng" dirty="0"/>
              <a:t>Configuration électronique: </a:t>
            </a:r>
            <a:br>
              <a:rPr lang="fr-FR" altLang="fr-FR" b="1" u="sng" dirty="0"/>
            </a:br>
            <a:r>
              <a:rPr lang="fr-FR" altLang="fr-FR" b="1" u="sng" dirty="0"/>
              <a:t>écriture simplifiée</a:t>
            </a:r>
            <a:endParaRPr lang="fr-FR" alt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3" name="Picture 5" descr="TB06_003">
            <a:extLst>
              <a:ext uri="{FF2B5EF4-FFF2-40B4-BE49-F238E27FC236}">
                <a16:creationId xmlns:a16="http://schemas.microsoft.com/office/drawing/2014/main" id="{E2D416AA-8C5D-F543-856C-B8CA5B471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488" y="1943100"/>
            <a:ext cx="6934200" cy="462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7394" name="ZoneTexte 1">
            <a:extLst>
              <a:ext uri="{FF2B5EF4-FFF2-40B4-BE49-F238E27FC236}">
                <a16:creationId xmlns:a16="http://schemas.microsoft.com/office/drawing/2014/main" id="{9BD67ED9-B02B-8E4C-8A13-F700BEA3F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4588" y="954088"/>
            <a:ext cx="55229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Configuration électronique et </a:t>
            </a: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cases quantiques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>
            <a:extLst>
              <a:ext uri="{FF2B5EF4-FFF2-40B4-BE49-F238E27FC236}">
                <a16:creationId xmlns:a16="http://schemas.microsoft.com/office/drawing/2014/main" id="{36010B25-C030-DD4D-91B0-4E1BDDB4FE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69988" y="874713"/>
            <a:ext cx="8534400" cy="2133600"/>
          </a:xfrm>
        </p:spPr>
        <p:txBody>
          <a:bodyPr/>
          <a:lstStyle/>
          <a:p>
            <a:pPr marL="277813" indent="-277813">
              <a:spcBef>
                <a:spcPct val="5000"/>
              </a:spcBef>
            </a:pPr>
            <a:r>
              <a:rPr lang="en-US" altLang="fr-FR" dirty="0">
                <a:latin typeface="Arial" panose="020B0604020202020204" pitchFamily="34" charset="0"/>
              </a:rPr>
              <a:t>n - 1 </a:t>
            </a:r>
            <a:r>
              <a:rPr lang="en-US" altLang="fr-FR" dirty="0" err="1">
                <a:latin typeface="Arial" panose="020B0604020202020204" pitchFamily="34" charset="0"/>
              </a:rPr>
              <a:t>indique</a:t>
            </a:r>
            <a:r>
              <a:rPr lang="en-US" altLang="fr-FR" dirty="0">
                <a:latin typeface="Arial" panose="020B0604020202020204" pitchFamily="34" charset="0"/>
              </a:rPr>
              <a:t> que les o d </a:t>
            </a:r>
            <a:r>
              <a:rPr lang="en-US" altLang="fr-FR" dirty="0" err="1">
                <a:latin typeface="Arial" panose="020B0604020202020204" pitchFamily="34" charset="0"/>
              </a:rPr>
              <a:t>sont</a:t>
            </a:r>
            <a:r>
              <a:rPr lang="en-US" altLang="fr-FR" dirty="0">
                <a:latin typeface="Arial" panose="020B0604020202020204" pitchFamily="34" charset="0"/>
              </a:rPr>
              <a:t> dans la 4ième </a:t>
            </a:r>
            <a:r>
              <a:rPr lang="en-US" altLang="fr-FR" dirty="0" err="1">
                <a:latin typeface="Arial" panose="020B0604020202020204" pitchFamily="34" charset="0"/>
              </a:rPr>
              <a:t>période</a:t>
            </a:r>
            <a:endParaRPr lang="en-US" altLang="fr-FR" dirty="0">
              <a:latin typeface="Arial" panose="020B0604020202020204" pitchFamily="34" charset="0"/>
            </a:endParaRPr>
          </a:p>
          <a:p>
            <a:pPr marL="277813" indent="-277813">
              <a:spcBef>
                <a:spcPct val="5000"/>
              </a:spcBef>
            </a:pPr>
            <a:r>
              <a:rPr lang="en-US" altLang="fr-FR" dirty="0">
                <a:latin typeface="Arial" panose="020B0604020202020204" pitchFamily="34" charset="0"/>
              </a:rPr>
              <a:t>n - 2 </a:t>
            </a:r>
            <a:r>
              <a:rPr lang="en-US" altLang="fr-FR" dirty="0" err="1">
                <a:latin typeface="Arial" panose="020B0604020202020204" pitchFamily="34" charset="0"/>
              </a:rPr>
              <a:t>indique</a:t>
            </a:r>
            <a:r>
              <a:rPr lang="en-US" altLang="fr-FR" dirty="0">
                <a:latin typeface="Arial" panose="020B0604020202020204" pitchFamily="34" charset="0"/>
              </a:rPr>
              <a:t> que les o f </a:t>
            </a:r>
            <a:r>
              <a:rPr lang="en-US" altLang="fr-FR" dirty="0" err="1">
                <a:latin typeface="Arial" panose="020B0604020202020204" pitchFamily="34" charset="0"/>
              </a:rPr>
              <a:t>sont</a:t>
            </a:r>
            <a:r>
              <a:rPr lang="en-US" altLang="fr-FR" dirty="0">
                <a:latin typeface="Arial" panose="020B0604020202020204" pitchFamily="34" charset="0"/>
              </a:rPr>
              <a:t> dans la 5ième </a:t>
            </a:r>
            <a:r>
              <a:rPr lang="en-US" altLang="fr-FR" dirty="0" err="1">
                <a:latin typeface="Arial" panose="020B0604020202020204" pitchFamily="34" charset="0"/>
              </a:rPr>
              <a:t>période</a:t>
            </a:r>
            <a:endParaRPr lang="en-US" altLang="fr-FR" dirty="0">
              <a:latin typeface="Arial" panose="020B0604020202020204" pitchFamily="34" charset="0"/>
            </a:endParaRPr>
          </a:p>
          <a:p>
            <a:pPr marL="277813" indent="-277813">
              <a:spcBef>
                <a:spcPct val="5000"/>
              </a:spcBef>
            </a:pPr>
            <a:endParaRPr lang="en-US" altLang="fr-FR" dirty="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49507" name="Object 4">
            <a:extLst>
              <a:ext uri="{FF2B5EF4-FFF2-40B4-BE49-F238E27FC236}">
                <a16:creationId xmlns:a16="http://schemas.microsoft.com/office/drawing/2014/main" id="{A379E986-1AA7-4B41-8A49-ACE62DDFDC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93813" y="2289175"/>
          <a:ext cx="8285162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Feuille de calcul" r:id="rId3" imgW="7747000" imgH="3733800" progId="Excel.Sheet.8">
                  <p:embed/>
                </p:oleObj>
              </mc:Choice>
              <mc:Fallback>
                <p:oleObj name="Feuille de calcul" r:id="rId3" imgW="7747000" imgH="3733800" progId="Excel.Sheet.8">
                  <p:embed/>
                  <p:pic>
                    <p:nvPicPr>
                      <p:cNvPr id="149507" name="Object 4">
                        <a:extLst>
                          <a:ext uri="{FF2B5EF4-FFF2-40B4-BE49-F238E27FC236}">
                            <a16:creationId xmlns:a16="http://schemas.microsoft.com/office/drawing/2014/main" id="{A379E986-1AA7-4B41-8A49-ACE62DDFDC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3813" y="2289175"/>
                        <a:ext cx="8285162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7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Titre 1">
            <a:extLst>
              <a:ext uri="{FF2B5EF4-FFF2-40B4-BE49-F238E27FC236}">
                <a16:creationId xmlns:a16="http://schemas.microsoft.com/office/drawing/2014/main" id="{0D9230C8-E0C9-0E40-A2BF-2AA468EBAC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Classification périodique et propriétés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2EE15CD-957D-3A41-B04F-5C5271B7C6E0}"/>
              </a:ext>
            </a:extLst>
          </p:cNvPr>
          <p:cNvSpPr txBox="1"/>
          <p:nvPr/>
        </p:nvSpPr>
        <p:spPr>
          <a:xfrm>
            <a:off x="3227388" y="5059363"/>
            <a:ext cx="41592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https://ptable.com/?lang=fr - Propriétés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2BF593F-B53E-D14D-A682-39993E537832}"/>
              </a:ext>
            </a:extLst>
          </p:cNvPr>
          <p:cNvSpPr txBox="1"/>
          <p:nvPr/>
        </p:nvSpPr>
        <p:spPr>
          <a:xfrm>
            <a:off x="2305050" y="3059113"/>
            <a:ext cx="54991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https://ptable.com/?lang=fr - Électrons/Configuration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64" name="Picture 197663">
            <a:extLst>
              <a:ext uri="{FF2B5EF4-FFF2-40B4-BE49-F238E27FC236}">
                <a16:creationId xmlns:a16="http://schemas.microsoft.com/office/drawing/2014/main" id="{A97529DD-0019-4F2B-AAE6-A82A2FADB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7666" name="Picture 197665">
            <a:extLst>
              <a:ext uri="{FF2B5EF4-FFF2-40B4-BE49-F238E27FC236}">
                <a16:creationId xmlns:a16="http://schemas.microsoft.com/office/drawing/2014/main" id="{4A476453-89B8-4D0E-BDE0-0446B97F5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97668" name="Picture 197667">
            <a:extLst>
              <a:ext uri="{FF2B5EF4-FFF2-40B4-BE49-F238E27FC236}">
                <a16:creationId xmlns:a16="http://schemas.microsoft.com/office/drawing/2014/main" id="{02B7E5A1-5C08-4455-A219-804981D6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7670" name="Rectangle 197669">
            <a:extLst>
              <a:ext uri="{FF2B5EF4-FFF2-40B4-BE49-F238E27FC236}">
                <a16:creationId xmlns:a16="http://schemas.microsoft.com/office/drawing/2014/main" id="{6B19486B-DD4C-4473-9FF8-3E3FB1542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97672" name="Rectangle 197671">
            <a:extLst>
              <a:ext uri="{FF2B5EF4-FFF2-40B4-BE49-F238E27FC236}">
                <a16:creationId xmlns:a16="http://schemas.microsoft.com/office/drawing/2014/main" id="{52CE1431-75FA-49CE-A7AC-42816EFBC5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AB0450C-0EB6-1E4E-AFA0-CAEB299AB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2800" dirty="0" err="1"/>
              <a:t>Propriétés</a:t>
            </a:r>
            <a:r>
              <a:rPr lang="en-US" sz="2800" dirty="0"/>
              <a:t> physiques des </a:t>
            </a:r>
            <a:r>
              <a:rPr lang="en-US" sz="2800" dirty="0" err="1"/>
              <a:t>éléments</a:t>
            </a:r>
            <a:r>
              <a:rPr lang="en-US" sz="2800" dirty="0"/>
              <a:t> du tableau </a:t>
            </a:r>
            <a:r>
              <a:rPr lang="en-US" sz="2800" dirty="0" err="1"/>
              <a:t>périodique</a:t>
            </a:r>
            <a:br>
              <a:rPr lang="en-US" sz="2800"/>
            </a:br>
            <a:endParaRPr lang="en-US" sz="280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CF17873-EE78-094D-8232-8DC0F335BAB0}"/>
              </a:ext>
            </a:extLst>
          </p:cNvPr>
          <p:cNvSpPr txBox="1"/>
          <p:nvPr/>
        </p:nvSpPr>
        <p:spPr>
          <a:xfrm>
            <a:off x="3777672" y="2336873"/>
            <a:ext cx="6516509" cy="3599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sng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Electronégativité</a:t>
            </a:r>
            <a:endParaRPr kumimoji="0" lang="en-US" sz="1600" b="0" i="0" u="sng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sng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Les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caractéristiques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(</a:t>
            </a:r>
            <a:r>
              <a:rPr kumimoji="0" lang="en-US" sz="16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E.I.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et </a:t>
            </a:r>
            <a:r>
              <a:rPr kumimoji="0" lang="en-US" sz="1600" b="1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A.E.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d’un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élément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sont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rassemblées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dans le concept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d’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électronégativite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́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l'électronégativite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́ (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)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traduit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la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capacite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́ d’un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élément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à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attirer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les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é́lectrons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dans un doublet de liaison. 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élément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attracteur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électronégatif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et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possède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éleve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́. Un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élément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donneur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dit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1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électropositif</a:t>
            </a:r>
            <a:r>
              <a:rPr kumimoji="0" lang="en-US" sz="1600" b="1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et </a:t>
            </a:r>
            <a:r>
              <a:rPr lang="en-US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est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faible</a:t>
            </a:r>
            <a:r>
              <a:rPr kumimoji="0" lang="en-US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. 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Sur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même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ligne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kumimoji="0" lang="el-GR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↗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lorsque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6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Z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↗ </a:t>
            </a:r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Sur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une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même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colonne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: </a:t>
            </a:r>
            <a:r>
              <a:rPr lang="en-US" altLang="fr-FR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ε</a:t>
            </a:r>
            <a:r>
              <a:rPr kumimoji="0" lang="en-US" altLang="fr-FR" sz="16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↘ </a:t>
            </a:r>
            <a:r>
              <a:rPr kumimoji="0" lang="en-US" altLang="fr-FR" sz="16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lorsqu</a:t>
            </a:r>
            <a:r>
              <a:rPr kumimoji="0" lang="en-US" altLang="fr-FR" sz="1400" b="0" i="0" u="none" strike="noStrike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</a:t>
            </a:r>
            <a:r>
              <a:rPr kumimoji="0" lang="en-US" altLang="fr-FR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altLang="fr-FR" sz="1400" b="0" i="1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Z</a:t>
            </a:r>
            <a:r>
              <a:rPr kumimoji="0" lang="en-US" altLang="fr-FR" sz="1400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</a:rPr>
              <a:t>↗ </a:t>
            </a: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97637" name="Picture 197636" descr="Une image contenant Caractère coloré, Symétrie, motif, art&#10;&#10;Description générée automatiquement">
            <a:extLst>
              <a:ext uri="{FF2B5EF4-FFF2-40B4-BE49-F238E27FC236}">
                <a16:creationId xmlns:a16="http://schemas.microsoft.com/office/drawing/2014/main" id="{41A36AA2-7D7D-8B43-01CD-7FEE0798219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664" r="29397" b="3"/>
          <a:stretch/>
        </p:blipFill>
        <p:spPr>
          <a:xfrm>
            <a:off x="794325" y="2336872"/>
            <a:ext cx="2692907" cy="3598789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97635" name="ZoneTexte 2">
            <a:extLst>
              <a:ext uri="{FF2B5EF4-FFF2-40B4-BE49-F238E27FC236}">
                <a16:creationId xmlns:a16="http://schemas.microsoft.com/office/drawing/2014/main" id="{9DB203D9-B56D-D84C-A567-AF8A0E9EF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6813" y="963613"/>
            <a:ext cx="6376987" cy="493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ova" panose="020B05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fr-FR" sz="1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</a:br>
            <a:endParaRPr kumimoji="0" lang="en-US" altLang="fr-F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7" name="Image 1">
            <a:extLst>
              <a:ext uri="{FF2B5EF4-FFF2-40B4-BE49-F238E27FC236}">
                <a16:creationId xmlns:a16="http://schemas.microsoft.com/office/drawing/2014/main" id="{A5339649-1E47-2045-BC63-FA36A1FE0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13" y="1449388"/>
            <a:ext cx="5462587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Image 6">
            <a:extLst>
              <a:ext uri="{FF2B5EF4-FFF2-40B4-BE49-F238E27FC236}">
                <a16:creationId xmlns:a16="http://schemas.microsoft.com/office/drawing/2014/main" id="{721B96EB-2595-9047-9530-1A0C82106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1303338"/>
            <a:ext cx="8805863" cy="377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Titre 1">
            <a:extLst>
              <a:ext uri="{FF2B5EF4-FFF2-40B4-BE49-F238E27FC236}">
                <a16:creationId xmlns:a16="http://schemas.microsoft.com/office/drawing/2014/main" id="{A170C5EF-9479-AB4A-AE15-1C5B4DB7A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dirty="0">
                <a:latin typeface="Cambria" panose="02040503050406030204" pitchFamily="18" charset="0"/>
              </a:rPr>
              <a:t>SCHR</a:t>
            </a:r>
            <a:r>
              <a:rPr lang="fr-FR" altLang="fr-FR" b="1" dirty="0">
                <a:latin typeface="Arial Nova" panose="020B0504020202020204" pitchFamily="34" charset="0"/>
              </a:rPr>
              <a:t>Ö</a:t>
            </a:r>
            <a:r>
              <a:rPr lang="fr-FR" altLang="fr-FR" b="1" dirty="0">
                <a:latin typeface="Cambria" panose="02040503050406030204" pitchFamily="18" charset="0"/>
              </a:rPr>
              <a:t>DINGER</a:t>
            </a:r>
            <a:r>
              <a:rPr lang="fr-FR" altLang="fr-FR" b="1" dirty="0">
                <a:solidFill>
                  <a:srgbClr val="943634"/>
                </a:solidFill>
                <a:latin typeface="Arial Nova" panose="020B0504020202020204" pitchFamily="34" charset="0"/>
              </a:rPr>
              <a:t> </a:t>
            </a:r>
            <a:r>
              <a:rPr lang="fr-FR" altLang="fr-FR" b="1" dirty="0">
                <a:latin typeface="Cambria" panose="02040503050406030204" pitchFamily="18" charset="0"/>
              </a:rPr>
              <a:t>: pilier de la th</a:t>
            </a:r>
            <a:r>
              <a:rPr lang="fr-FR" altLang="fr-FR" b="1" dirty="0">
                <a:latin typeface="Arial Nova" panose="020B0504020202020204" pitchFamily="34" charset="0"/>
              </a:rPr>
              <a:t>é</a:t>
            </a:r>
            <a:r>
              <a:rPr lang="fr-FR" altLang="fr-FR" b="1" dirty="0">
                <a:latin typeface="Cambria" panose="02040503050406030204" pitchFamily="18" charset="0"/>
              </a:rPr>
              <a:t>orie quantique</a:t>
            </a:r>
            <a:endParaRPr lang="fr-FR" altLang="fr-FR" dirty="0"/>
          </a:p>
        </p:txBody>
      </p:sp>
      <p:sp>
        <p:nvSpPr>
          <p:cNvPr id="141314" name="ZoneTexte 2">
            <a:extLst>
              <a:ext uri="{FF2B5EF4-FFF2-40B4-BE49-F238E27FC236}">
                <a16:creationId xmlns:a16="http://schemas.microsoft.com/office/drawing/2014/main" id="{023BDE9B-2622-724C-B520-D943DBC0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2700" y="3214688"/>
            <a:ext cx="93503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La fonction d’onde (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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) associée à l’électron, n’a pas de signification physique.</a:t>
            </a:r>
            <a:endParaRPr kumimoji="0" lang="fr-BE" altLang="fr-F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Son carré (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</a:t>
            </a:r>
            <a:r>
              <a:rPr kumimoji="0" lang="fr-FR" altLang="fr-FR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) est proportionnel à la probabilité de trouver l’électron dans un certain volume.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Plus 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  <a:sym typeface="Symbol" pitchFamily="2" charset="2"/>
              </a:rPr>
              <a:t></a:t>
            </a:r>
            <a:r>
              <a:rPr kumimoji="0" lang="fr-FR" altLang="fr-FR" sz="2800" b="0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  <a:r>
              <a:rPr kumimoji="0" lang="fr-FR" altLang="fr-F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est élevé et plus la chance de trouver l’électron dans le volume sélectionné est élevée.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026">
            <a:extLst>
              <a:ext uri="{FF2B5EF4-FFF2-40B4-BE49-F238E27FC236}">
                <a16:creationId xmlns:a16="http://schemas.microsoft.com/office/drawing/2014/main" id="{3DEDFF28-A8C7-844A-A4AE-DEF65202A5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838200"/>
          </a:xfrm>
        </p:spPr>
        <p:txBody>
          <a:bodyPr/>
          <a:lstStyle/>
          <a:p>
            <a:pPr algn="ctr"/>
            <a:r>
              <a:rPr lang="en-US" altLang="fr-FR" dirty="0">
                <a:latin typeface="Arial" panose="020B0604020202020204" pitchFamily="34" charset="0"/>
              </a:rPr>
              <a:t>Le </a:t>
            </a:r>
            <a:r>
              <a:rPr lang="en-US" altLang="fr-FR" dirty="0" err="1">
                <a:latin typeface="Arial" panose="020B0604020202020204" pitchFamily="34" charset="0"/>
              </a:rPr>
              <a:t>nuage</a:t>
            </a:r>
            <a:r>
              <a:rPr lang="en-US" altLang="fr-FR" dirty="0">
                <a:latin typeface="Arial" panose="020B0604020202020204" pitchFamily="34" charset="0"/>
              </a:rPr>
              <a:t> </a:t>
            </a:r>
            <a:r>
              <a:rPr lang="en-US" altLang="fr-FR" dirty="0" err="1">
                <a:latin typeface="Arial" panose="020B0604020202020204" pitchFamily="34" charset="0"/>
              </a:rPr>
              <a:t>électronique</a:t>
            </a:r>
          </a:p>
        </p:txBody>
      </p:sp>
      <p:sp>
        <p:nvSpPr>
          <p:cNvPr id="147459" name="Rectangle 1027">
            <a:extLst>
              <a:ext uri="{FF2B5EF4-FFF2-40B4-BE49-F238E27FC236}">
                <a16:creationId xmlns:a16="http://schemas.microsoft.com/office/drawing/2014/main" id="{7260A2CB-EDC2-4C4E-8C95-B3A7BF5E5F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28800" y="762000"/>
            <a:ext cx="8534400" cy="2409825"/>
          </a:xfrm>
        </p:spPr>
        <p:txBody>
          <a:bodyPr>
            <a:normAutofit lnSpcReduction="10000"/>
          </a:bodyPr>
          <a:lstStyle/>
          <a:p>
            <a:pPr marL="277813" indent="-277813">
              <a:spcBef>
                <a:spcPct val="10000"/>
              </a:spcBef>
            </a:pPr>
            <a:endParaRPr lang="en-US" altLang="fr-FR" dirty="0">
              <a:solidFill>
                <a:srgbClr val="000066"/>
              </a:solidFill>
              <a:latin typeface="Arial" panose="020B0604020202020204" pitchFamily="34" charset="0"/>
            </a:endParaRPr>
          </a:p>
          <a:p>
            <a:pPr marL="277813" indent="-277813">
              <a:spcBef>
                <a:spcPct val="10000"/>
              </a:spcBef>
            </a:pPr>
            <a:r>
              <a:rPr lang="en-US" altLang="fr-FR" sz="2800" i="1" dirty="0">
                <a:latin typeface="Arial" panose="020B0604020202020204" pitchFamily="34" charset="0"/>
              </a:rPr>
              <a:t>La </a:t>
            </a:r>
            <a:r>
              <a:rPr lang="en-US" altLang="fr-FR" sz="2800" i="1" dirty="0" err="1">
                <a:latin typeface="Arial" panose="020B0604020202020204" pitchFamily="34" charset="0"/>
              </a:rPr>
              <a:t>probabilité</a:t>
            </a:r>
            <a:r>
              <a:rPr lang="en-US" altLang="fr-FR" sz="2800" i="1" dirty="0">
                <a:latin typeface="Arial" panose="020B0604020202020204" pitchFamily="34" charset="0"/>
              </a:rPr>
              <a:t> de </a:t>
            </a:r>
            <a:r>
              <a:rPr lang="en-US" altLang="fr-FR" sz="2800" i="1" dirty="0" err="1">
                <a:latin typeface="Arial" panose="020B0604020202020204" pitchFamily="34" charset="0"/>
              </a:rPr>
              <a:t>trouver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l’electron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autour</a:t>
            </a:r>
            <a:r>
              <a:rPr lang="en-US" altLang="fr-FR" sz="2800" i="1" dirty="0">
                <a:latin typeface="Arial" panose="020B0604020202020204" pitchFamily="34" charset="0"/>
              </a:rPr>
              <a:t> du noyau </a:t>
            </a:r>
            <a:r>
              <a:rPr lang="en-US" altLang="fr-FR" sz="2800" i="1" dirty="0" err="1">
                <a:latin typeface="Arial" panose="020B0604020202020204" pitchFamily="34" charset="0"/>
              </a:rPr>
              <a:t>peut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être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calculée</a:t>
            </a:r>
            <a:endParaRPr lang="en-US" altLang="fr-FR" sz="2800" i="1" dirty="0">
              <a:latin typeface="Arial" panose="020B0604020202020204" pitchFamily="34" charset="0"/>
            </a:endParaRPr>
          </a:p>
          <a:p>
            <a:pPr marL="277813" indent="-277813">
              <a:spcBef>
                <a:spcPct val="10000"/>
              </a:spcBef>
            </a:pPr>
            <a:endParaRPr lang="en-US" altLang="fr-FR" sz="2800" i="1" dirty="0">
              <a:latin typeface="Arial" panose="020B0604020202020204" pitchFamily="34" charset="0"/>
            </a:endParaRPr>
          </a:p>
          <a:p>
            <a:pPr marL="277813" indent="-277813">
              <a:spcBef>
                <a:spcPct val="10000"/>
              </a:spcBef>
            </a:pPr>
            <a:r>
              <a:rPr lang="en-US" altLang="fr-FR" sz="2800" i="1" dirty="0">
                <a:latin typeface="Arial" panose="020B0604020202020204" pitchFamily="34" charset="0"/>
              </a:rPr>
              <a:t>On </a:t>
            </a:r>
            <a:r>
              <a:rPr lang="en-US" altLang="fr-FR" sz="2800" i="1" dirty="0" err="1">
                <a:latin typeface="Arial" panose="020B0604020202020204" pitchFamily="34" charset="0"/>
              </a:rPr>
              <a:t>peut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exprimer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celle</a:t>
            </a:r>
            <a:r>
              <a:rPr lang="en-US" altLang="fr-FR" sz="2800" i="1" dirty="0">
                <a:latin typeface="Arial" panose="020B0604020202020204" pitchFamily="34" charset="0"/>
              </a:rPr>
              <a:t>-ci dans un </a:t>
            </a:r>
            <a:r>
              <a:rPr lang="en-US" altLang="fr-FR" sz="2800" i="1" dirty="0" err="1">
                <a:latin typeface="Arial" panose="020B0604020202020204" pitchFamily="34" charset="0"/>
              </a:rPr>
              <a:t>schéma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appelé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nuage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électronique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i="1" dirty="0" err="1">
                <a:latin typeface="Arial" panose="020B0604020202020204" pitchFamily="34" charset="0"/>
              </a:rPr>
              <a:t>ou</a:t>
            </a:r>
            <a:r>
              <a:rPr lang="en-US" altLang="fr-FR" sz="2800" i="1" dirty="0">
                <a:latin typeface="Arial" panose="020B0604020202020204" pitchFamily="34" charset="0"/>
              </a:rPr>
              <a:t> </a:t>
            </a:r>
            <a:r>
              <a:rPr lang="en-US" altLang="fr-FR" sz="2800" b="1" i="1" u="sng" dirty="0" err="1">
                <a:latin typeface="Arial" panose="020B0604020202020204" pitchFamily="34" charset="0"/>
              </a:rPr>
              <a:t>orbitale</a:t>
            </a:r>
            <a:r>
              <a:rPr lang="en-US" altLang="fr-FR" sz="2800" b="1" i="1" u="sng" dirty="0">
                <a:latin typeface="Arial" panose="020B0604020202020204" pitchFamily="34" charset="0"/>
              </a:rPr>
              <a:t> </a:t>
            </a:r>
            <a:r>
              <a:rPr lang="en-US" altLang="fr-FR" sz="2800" b="1" i="1" u="sng" dirty="0" err="1">
                <a:latin typeface="Arial" panose="020B0604020202020204" pitchFamily="34" charset="0"/>
              </a:rPr>
              <a:t>atomique</a:t>
            </a:r>
            <a:endParaRPr lang="en-US" altLang="fr-FR" sz="2800" b="1" i="1" u="sng" dirty="0">
              <a:latin typeface="Arial" panose="020B0604020202020204" pitchFamily="34" charset="0"/>
            </a:endParaRPr>
          </a:p>
        </p:txBody>
      </p:sp>
      <p:sp>
        <p:nvSpPr>
          <p:cNvPr id="147460" name="Oval 1028">
            <a:extLst>
              <a:ext uri="{FF2B5EF4-FFF2-40B4-BE49-F238E27FC236}">
                <a16:creationId xmlns:a16="http://schemas.microsoft.com/office/drawing/2014/main" id="{44E763EF-CAE7-1F47-BF4F-235352C2A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4038600"/>
            <a:ext cx="2133600" cy="2057400"/>
          </a:xfrm>
          <a:prstGeom prst="ellipse">
            <a:avLst/>
          </a:prstGeom>
          <a:gradFill rotWithShape="0">
            <a:gsLst>
              <a:gs pos="0">
                <a:srgbClr val="000000"/>
              </a:gs>
              <a:gs pos="100000">
                <a:srgbClr val="ECF7F8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7461" name="Text Box 1029">
            <a:extLst>
              <a:ext uri="{FF2B5EF4-FFF2-40B4-BE49-F238E27FC236}">
                <a16:creationId xmlns:a16="http://schemas.microsoft.com/office/drawing/2014/main" id="{112EE9EA-DF6E-A84E-BDD1-DF278FAC5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3400" y="4191000"/>
            <a:ext cx="59436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233363" indent="-2333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233363" marR="0" lvl="0" indent="-233363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Dans </a:t>
            </a:r>
            <a:r>
              <a:rPr kumimoji="0" lang="en-US" altLang="fr-F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fr-F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nuage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fr-F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électronique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 </a:t>
            </a:r>
            <a:r>
              <a:rPr kumimoji="0" lang="en-US" altLang="fr-F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ou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fr-FR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cette</a:t>
            </a:r>
            <a:r>
              <a:rPr kumimoji="0" lang="en-US" altLang="fr-FR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fr-FR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orbitale</a:t>
            </a:r>
            <a:r>
              <a:rPr kumimoji="0" lang="en-US" altLang="fr-FR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fr-FR" sz="2800" b="1" i="1" u="sng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atomique</a:t>
            </a:r>
            <a:r>
              <a:rPr kumimoji="0" lang="en-US" altLang="fr-FR" sz="2800" b="1" i="1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1s, 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il y a 95 % de chance de </a:t>
            </a:r>
            <a:r>
              <a:rPr kumimoji="0" lang="en-US" altLang="fr-F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trouver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fr-FR" sz="28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l’électron</a:t>
            </a:r>
            <a:r>
              <a:rPr kumimoji="0" lang="en-US" altLang="fr-FR" sz="2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 1s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autoUpdateAnimBg="0"/>
      <p:bldP spid="147460" grpId="0" animBg="1"/>
      <p:bldP spid="14746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itre 1">
            <a:extLst>
              <a:ext uri="{FF2B5EF4-FFF2-40B4-BE49-F238E27FC236}">
                <a16:creationId xmlns:a16="http://schemas.microsoft.com/office/drawing/2014/main" id="{934ABEFB-A703-0346-9DBF-A7095DDA42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/>
              <a:t>Etude des 4 nombres quantiques</a:t>
            </a:r>
            <a:br>
              <a:rPr lang="fr-BE" altLang="fr-FR" dirty="0"/>
            </a:br>
            <a:endParaRPr lang="fr-FR" alt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B64A08AC-3CCA-8745-8568-9DD083B8CE7F}"/>
              </a:ext>
            </a:extLst>
          </p:cNvPr>
          <p:cNvSpPr txBox="1"/>
          <p:nvPr/>
        </p:nvSpPr>
        <p:spPr>
          <a:xfrm>
            <a:off x="1031875" y="2670175"/>
            <a:ext cx="9828213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n = nombre quantique 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PRINCIPAL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			n = 1, 2, 3, …, ∞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   n détermine l’ENERGIE d’une </a:t>
            </a:r>
            <a:r>
              <a:rPr kumimoji="0" 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ORBITALE</a:t>
            </a:r>
            <a:endParaRPr kumimoji="0" lang="fr-BE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   n détermine la TAILLE de l’orbitale   </a:t>
            </a:r>
          </a:p>
        </p:txBody>
      </p:sp>
      <p:sp>
        <p:nvSpPr>
          <p:cNvPr id="142339" name="ZoneTexte 3">
            <a:extLst>
              <a:ext uri="{FF2B5EF4-FFF2-40B4-BE49-F238E27FC236}">
                <a16:creationId xmlns:a16="http://schemas.microsoft.com/office/drawing/2014/main" id="{76B1E0E5-9F63-2848-A543-FFC01AAF4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775" y="4867275"/>
            <a:ext cx="101314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2. l = nombre quantique </a:t>
            </a: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AZIMUTAL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			l = 0, 1, 2, …, (n-1)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 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l indique la GEOMETRIE de la région de l’espace où évolue l’électron,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la FORME de l’orbitale.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Titre 1">
            <a:extLst>
              <a:ext uri="{FF2B5EF4-FFF2-40B4-BE49-F238E27FC236}">
                <a16:creationId xmlns:a16="http://schemas.microsoft.com/office/drawing/2014/main" id="{6108332D-FB71-7543-8DA2-5FF674DF93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b="1" u="sng" dirty="0"/>
              <a:t>Etude des 4 nombres quantiques</a:t>
            </a:r>
            <a:br>
              <a:rPr lang="fr-BE" altLang="fr-FR" dirty="0"/>
            </a:br>
            <a:endParaRPr lang="fr-FR" altLang="fr-FR" dirty="0"/>
          </a:p>
        </p:txBody>
      </p:sp>
      <p:sp>
        <p:nvSpPr>
          <p:cNvPr id="143362" name="ZoneTexte 3">
            <a:extLst>
              <a:ext uri="{FF2B5EF4-FFF2-40B4-BE49-F238E27FC236}">
                <a16:creationId xmlns:a16="http://schemas.microsoft.com/office/drawing/2014/main" id="{723591AC-1F56-5844-9BCE-035236D5B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690813"/>
            <a:ext cx="111299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3. m = nombre quantique </a:t>
            </a: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MAGNÉTIQUE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		m = -l, -l+1, …, 0, …, l-1, l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    m décrit l’ORIENTATION dans l’espace de l’orbitale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 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3363" name="ZoneTexte 4">
            <a:extLst>
              <a:ext uri="{FF2B5EF4-FFF2-40B4-BE49-F238E27FC236}">
                <a16:creationId xmlns:a16="http://schemas.microsoft.com/office/drawing/2014/main" id="{5F35119E-B9B4-DE46-9EE2-03E795BE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405313"/>
            <a:ext cx="982999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4. 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s = nombre quantique </a:t>
            </a:r>
            <a:r>
              <a:rPr kumimoji="0" lang="fr-FR" altLang="fr-F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DE SPIN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s = +½ ou – ½</a:t>
            </a:r>
            <a:endParaRPr kumimoji="0" lang="fr-BE" alt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L’électron étant assimilé à un aimant peut avoir deux orientations ↑ et 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correspondant à s = +½ et – ½.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90" name="Picture 144389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4392" name="Picture 144391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4394" name="Picture 144393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4396" name="Rectangle 144395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44398" name="Rectangle 144397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144400" name="Rectangle 144399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402" name="Picture 144401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44404" name="Rectangle 144403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4406" name="Picture 144405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44408" name="Rectangle 144407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44385" name="Titre 1">
            <a:extLst>
              <a:ext uri="{FF2B5EF4-FFF2-40B4-BE49-F238E27FC236}">
                <a16:creationId xmlns:a16="http://schemas.microsoft.com/office/drawing/2014/main" id="{37A9AAF7-555C-AC4F-B47C-3111F02DAD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fr-FR" sz="4600" b="1" u="sng" dirty="0"/>
              <a:t>Etude des 4 </a:t>
            </a:r>
            <a:r>
              <a:rPr lang="en-US" altLang="fr-FR" sz="4600" b="1" u="sng" dirty="0" err="1"/>
              <a:t>nombres</a:t>
            </a:r>
            <a:r>
              <a:rPr lang="en-US" altLang="fr-FR" sz="4600" b="1" u="sng" dirty="0"/>
              <a:t> </a:t>
            </a:r>
            <a:r>
              <a:rPr lang="en-US" altLang="fr-FR" sz="4600" b="1" u="sng" dirty="0" err="1"/>
              <a:t>quantiques</a:t>
            </a:r>
            <a:br>
              <a:rPr lang="en-US" altLang="fr-FR" sz="4600" dirty="0"/>
            </a:br>
            <a:endParaRPr lang="en-US" altLang="fr-FR" sz="4600" dirty="0"/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3670CF2D-AACA-6E40-946D-4584840D39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387279"/>
              </p:ext>
            </p:extLst>
          </p:nvPr>
        </p:nvGraphicFramePr>
        <p:xfrm>
          <a:off x="5099921" y="524467"/>
          <a:ext cx="6953686" cy="5654837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1942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5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379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n = 1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(couche K) 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l = 0 (sous couche s)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m = 0 -&gt; 1 orbitale 1s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790">
                <a:tc rowSpan="2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n = 2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(couche L)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l = 0 (sous couche s)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m = 0 -&gt; 1 orbitale 2s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89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l = 1 (sous couche p)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m = -1, 0, 1 -&gt; 3 orbitales 2p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3790">
                <a:tc rowSpan="3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n = 3 </a:t>
                      </a:r>
                    </a:p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(couche M)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l = 0 (sous couche s)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m = 0 -&gt; 1 orbitale 3s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3790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 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l = 1 (sous couche p)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m = -1, 0, 1 -&gt; 3 orbitales 3p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3790">
                <a:tc vMerge="1"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 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l = 2 (sous couche d)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1000"/>
                        </a:spcAft>
                        <a:tabLst>
                          <a:tab pos="1890395" algn="l"/>
                        </a:tabLst>
                      </a:pPr>
                      <a:r>
                        <a:rPr lang="fr-FR" sz="2600" dirty="0">
                          <a:effectLst/>
                        </a:rPr>
                        <a:t>m = -2, -1, 0, 1, 2 -&gt; 5 orbitales 3d</a:t>
                      </a:r>
                      <a:endParaRPr lang="fr-BE" sz="2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986" marR="579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4" name="Picture 145413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5416" name="Picture 145415">
            <a:extLst>
              <a:ext uri="{FF2B5EF4-FFF2-40B4-BE49-F238E27FC236}">
                <a16:creationId xmlns:a16="http://schemas.microsoft.com/office/drawing/2014/main" id="{1A89A43D-53DA-411B-94AD-DEEF9B654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145418" name="Picture 145417">
            <a:extLst>
              <a:ext uri="{FF2B5EF4-FFF2-40B4-BE49-F238E27FC236}">
                <a16:creationId xmlns:a16="http://schemas.microsoft.com/office/drawing/2014/main" id="{5D844A84-2EA4-4FF5-83FD-E14C9E8D72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145420" name="Rectangle 145419">
            <a:extLst>
              <a:ext uri="{FF2B5EF4-FFF2-40B4-BE49-F238E27FC236}">
                <a16:creationId xmlns:a16="http://schemas.microsoft.com/office/drawing/2014/main" id="{6A23D1B2-B408-4913-9A1D-051C9DB38D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45422" name="Rectangle 145421">
            <a:extLst>
              <a:ext uri="{FF2B5EF4-FFF2-40B4-BE49-F238E27FC236}">
                <a16:creationId xmlns:a16="http://schemas.microsoft.com/office/drawing/2014/main" id="{0189E329-C38B-4230-A181-B6B8BB9E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 useBgFill="1">
        <p:nvSpPr>
          <p:cNvPr id="145424" name="Rectangle 145423">
            <a:extLst>
              <a:ext uri="{FF2B5EF4-FFF2-40B4-BE49-F238E27FC236}">
                <a16:creationId xmlns:a16="http://schemas.microsoft.com/office/drawing/2014/main" id="{D77D54DE-D35C-41CF-B0BE-209030A71D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426" name="Picture 145425">
            <a:extLst>
              <a:ext uri="{FF2B5EF4-FFF2-40B4-BE49-F238E27FC236}">
                <a16:creationId xmlns:a16="http://schemas.microsoft.com/office/drawing/2014/main" id="{C1BE412D-E43A-40F7-9D40-9A608E43C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07"/>
            <a:ext cx="12192000" cy="6858000"/>
          </a:xfrm>
          <a:prstGeom prst="rect">
            <a:avLst/>
          </a:prstGeom>
        </p:spPr>
      </p:pic>
      <p:sp>
        <p:nvSpPr>
          <p:cNvPr id="145428" name="Rectangle 145427">
            <a:extLst>
              <a:ext uri="{FF2B5EF4-FFF2-40B4-BE49-F238E27FC236}">
                <a16:creationId xmlns:a16="http://schemas.microsoft.com/office/drawing/2014/main" id="{7F1DCE60-EE3E-40AD-A094-D46BBD7D9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5430" name="Picture 145429">
            <a:extLst>
              <a:ext uri="{FF2B5EF4-FFF2-40B4-BE49-F238E27FC236}">
                <a16:creationId xmlns:a16="http://schemas.microsoft.com/office/drawing/2014/main" id="{0FD92A14-1D99-4216-ACAD-12048C4DF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049"/>
          </a:xfrm>
          <a:prstGeom prst="rect">
            <a:avLst/>
          </a:prstGeom>
        </p:spPr>
      </p:pic>
      <p:sp>
        <p:nvSpPr>
          <p:cNvPr id="145432" name="Rectangle 145431">
            <a:extLst>
              <a:ext uri="{FF2B5EF4-FFF2-40B4-BE49-F238E27FC236}">
                <a16:creationId xmlns:a16="http://schemas.microsoft.com/office/drawing/2014/main" id="{85AB53B8-E9E6-4D13-AEB2-716CF5D06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BE"/>
          </a:p>
        </p:txBody>
      </p:sp>
      <p:sp>
        <p:nvSpPr>
          <p:cNvPr id="145409" name="Titre 1">
            <a:extLst>
              <a:ext uri="{FF2B5EF4-FFF2-40B4-BE49-F238E27FC236}">
                <a16:creationId xmlns:a16="http://schemas.microsoft.com/office/drawing/2014/main" id="{3A944309-2411-F04C-AFDD-0792202B37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0322" y="2063262"/>
            <a:ext cx="3739278" cy="266113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altLang="fr-FR" sz="3400" dirty="0" err="1"/>
              <a:t>Organisation</a:t>
            </a:r>
            <a:r>
              <a:rPr lang="en-US" altLang="fr-FR" sz="3400" dirty="0"/>
              <a:t> des </a:t>
            </a:r>
            <a:r>
              <a:rPr lang="en-US" altLang="fr-FR" sz="3400" dirty="0" err="1"/>
              <a:t>niveaux</a:t>
            </a:r>
            <a:r>
              <a:rPr lang="en-US" altLang="fr-FR" sz="3400" dirty="0"/>
              <a:t> </a:t>
            </a:r>
            <a:r>
              <a:rPr lang="en-US" altLang="fr-FR" sz="3400" dirty="0" err="1"/>
              <a:t>d’énergie</a:t>
            </a:r>
            <a:r>
              <a:rPr lang="en-US" altLang="fr-FR" sz="3400" dirty="0"/>
              <a:t> dans le </a:t>
            </a:r>
            <a:r>
              <a:rPr lang="en-US" altLang="fr-FR" sz="3400" dirty="0" err="1"/>
              <a:t>modèle</a:t>
            </a:r>
            <a:r>
              <a:rPr lang="en-US" altLang="fr-FR" sz="3400" dirty="0"/>
              <a:t> de </a:t>
            </a:r>
            <a:r>
              <a:rPr lang="en-US" altLang="fr-FR" sz="3400" b="1" dirty="0"/>
              <a:t>SCHRÖDINGER </a:t>
            </a:r>
            <a:endParaRPr lang="en-US" altLang="fr-FR" sz="3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BB13B-E4B7-3140-8008-2D0610D77A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2285" y="640080"/>
            <a:ext cx="5965605" cy="5577840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1665930-E274-1146-B211-EB6EB298887A}"/>
              </a:ext>
            </a:extLst>
          </p:cNvPr>
          <p:cNvSpPr txBox="1"/>
          <p:nvPr/>
        </p:nvSpPr>
        <p:spPr>
          <a:xfrm>
            <a:off x="3278777" y="28477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81" name="Oval 77">
            <a:extLst>
              <a:ext uri="{FF2B5EF4-FFF2-40B4-BE49-F238E27FC236}">
                <a16:creationId xmlns:a16="http://schemas.microsoft.com/office/drawing/2014/main" id="{35E41979-B434-1245-9CC3-85139183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7688" y="4891088"/>
            <a:ext cx="731837" cy="735012"/>
          </a:xfrm>
          <a:prstGeom prst="ellips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" name="Group 2368">
            <a:extLst>
              <a:ext uri="{FF2B5EF4-FFF2-40B4-BE49-F238E27FC236}">
                <a16:creationId xmlns:a16="http://schemas.microsoft.com/office/drawing/2014/main" id="{1B991A1B-514F-674A-8003-6AEC3A599E18}"/>
              </a:ext>
            </a:extLst>
          </p:cNvPr>
          <p:cNvGrpSpPr>
            <a:grpSpLocks/>
          </p:cNvGrpSpPr>
          <p:nvPr/>
        </p:nvGrpSpPr>
        <p:grpSpPr bwMode="auto">
          <a:xfrm>
            <a:off x="7315200" y="4038600"/>
            <a:ext cx="2438400" cy="2438400"/>
            <a:chOff x="6720" y="3072"/>
            <a:chExt cx="1488" cy="1488"/>
          </a:xfrm>
        </p:grpSpPr>
        <p:sp>
          <p:nvSpPr>
            <p:cNvPr id="183928" name="Oval 2366">
              <a:extLst>
                <a:ext uri="{FF2B5EF4-FFF2-40B4-BE49-F238E27FC236}">
                  <a16:creationId xmlns:a16="http://schemas.microsoft.com/office/drawing/2014/main" id="{C15C8633-ED6B-0D40-8290-A0BD69EBD2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0" y="3072"/>
              <a:ext cx="1488" cy="1488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9" name="Oval 2363">
              <a:extLst>
                <a:ext uri="{FF2B5EF4-FFF2-40B4-BE49-F238E27FC236}">
                  <a16:creationId xmlns:a16="http://schemas.microsoft.com/office/drawing/2014/main" id="{8AFBBBD6-7AEC-C24E-BC75-1227FE93C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6" y="3288"/>
              <a:ext cx="1056" cy="1056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381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30" name="Oval 2364">
              <a:extLst>
                <a:ext uri="{FF2B5EF4-FFF2-40B4-BE49-F238E27FC236}">
                  <a16:creationId xmlns:a16="http://schemas.microsoft.com/office/drawing/2014/main" id="{057DFFD2-9EAC-AD42-8044-8A4C50065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52" y="3504"/>
              <a:ext cx="624" cy="624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31" name="Oval 2365">
              <a:extLst>
                <a:ext uri="{FF2B5EF4-FFF2-40B4-BE49-F238E27FC236}">
                  <a16:creationId xmlns:a16="http://schemas.microsoft.com/office/drawing/2014/main" id="{F45ADBD7-48A8-4E44-99CA-FA3795254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9" y="3691"/>
              <a:ext cx="250" cy="250"/>
            </a:xfrm>
            <a:prstGeom prst="ellipse">
              <a:avLst/>
            </a:prstGeom>
            <a:solidFill>
              <a:srgbClr val="00FF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2329">
            <a:extLst>
              <a:ext uri="{FF2B5EF4-FFF2-40B4-BE49-F238E27FC236}">
                <a16:creationId xmlns:a16="http://schemas.microsoft.com/office/drawing/2014/main" id="{7214CCFA-8B2E-E445-9287-374C59A815A7}"/>
              </a:ext>
            </a:extLst>
          </p:cNvPr>
          <p:cNvGrpSpPr>
            <a:grpSpLocks/>
          </p:cNvGrpSpPr>
          <p:nvPr/>
        </p:nvGrpSpPr>
        <p:grpSpPr bwMode="auto">
          <a:xfrm>
            <a:off x="7696200" y="4419600"/>
            <a:ext cx="1676400" cy="1676400"/>
            <a:chOff x="4656" y="2064"/>
            <a:chExt cx="1056" cy="1056"/>
          </a:xfrm>
        </p:grpSpPr>
        <p:sp>
          <p:nvSpPr>
            <p:cNvPr id="183925" name="Oval 2328">
              <a:extLst>
                <a:ext uri="{FF2B5EF4-FFF2-40B4-BE49-F238E27FC236}">
                  <a16:creationId xmlns:a16="http://schemas.microsoft.com/office/drawing/2014/main" id="{38E8E629-8B9C-3148-8153-B14B32801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6" y="2064"/>
              <a:ext cx="1056" cy="1056"/>
            </a:xfrm>
            <a:prstGeom prst="ellipse">
              <a:avLst/>
            </a:prstGeom>
            <a:solidFill>
              <a:srgbClr val="0099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6" name="Oval 2326">
              <a:extLst>
                <a:ext uri="{FF2B5EF4-FFF2-40B4-BE49-F238E27FC236}">
                  <a16:creationId xmlns:a16="http://schemas.microsoft.com/office/drawing/2014/main" id="{2DA8D426-6736-B94E-B073-118468356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2" y="2280"/>
              <a:ext cx="624" cy="624"/>
            </a:xfrm>
            <a:prstGeom prst="ellipse">
              <a:avLst/>
            </a:prstGeom>
            <a:solidFill>
              <a:srgbClr val="0099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7" name="Oval 2327">
              <a:extLst>
                <a:ext uri="{FF2B5EF4-FFF2-40B4-BE49-F238E27FC236}">
                  <a16:creationId xmlns:a16="http://schemas.microsoft.com/office/drawing/2014/main" id="{16544B5A-3F20-8F48-8A42-F19DCDD7C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9" y="2467"/>
              <a:ext cx="250" cy="250"/>
            </a:xfrm>
            <a:prstGeom prst="ellipse">
              <a:avLst/>
            </a:prstGeom>
            <a:solidFill>
              <a:srgbClr val="0099FF">
                <a:alpha val="50195"/>
              </a:srgbClr>
            </a:solidFill>
            <a:ln w="5715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" name="Group 151">
            <a:extLst>
              <a:ext uri="{FF2B5EF4-FFF2-40B4-BE49-F238E27FC236}">
                <a16:creationId xmlns:a16="http://schemas.microsoft.com/office/drawing/2014/main" id="{DEB99E03-5285-334F-AAF3-1FBCF2A97CBF}"/>
              </a:ext>
            </a:extLst>
          </p:cNvPr>
          <p:cNvGrpSpPr>
            <a:grpSpLocks/>
          </p:cNvGrpSpPr>
          <p:nvPr/>
        </p:nvGrpSpPr>
        <p:grpSpPr bwMode="auto">
          <a:xfrm>
            <a:off x="8039100" y="4762500"/>
            <a:ext cx="990600" cy="990600"/>
            <a:chOff x="3168" y="1200"/>
            <a:chExt cx="480" cy="480"/>
          </a:xfrm>
        </p:grpSpPr>
        <p:sp>
          <p:nvSpPr>
            <p:cNvPr id="183923" name="Oval 150">
              <a:extLst>
                <a:ext uri="{FF2B5EF4-FFF2-40B4-BE49-F238E27FC236}">
                  <a16:creationId xmlns:a16="http://schemas.microsoft.com/office/drawing/2014/main" id="{5E309F4B-A531-5E44-A25C-0A529714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200"/>
              <a:ext cx="480" cy="480"/>
            </a:xfrm>
            <a:prstGeom prst="ellipse">
              <a:avLst/>
            </a:prstGeom>
            <a:solidFill>
              <a:srgbClr val="0000A4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4" name="Oval 149">
              <a:extLst>
                <a:ext uri="{FF2B5EF4-FFF2-40B4-BE49-F238E27FC236}">
                  <a16:creationId xmlns:a16="http://schemas.microsoft.com/office/drawing/2014/main" id="{CFFF9344-7B8D-7A45-8F04-BA6D3BBBA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2" y="1344"/>
              <a:ext cx="192" cy="192"/>
            </a:xfrm>
            <a:prstGeom prst="ellipse">
              <a:avLst/>
            </a:prstGeom>
            <a:solidFill>
              <a:srgbClr val="0000A4">
                <a:alpha val="50195"/>
              </a:srgbClr>
            </a:solidFill>
            <a:ln w="38100">
              <a:solidFill>
                <a:schemeClr val="bg1">
                  <a:alpha val="50195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5754" name="Rectangle 650">
            <a:extLst>
              <a:ext uri="{FF2B5EF4-FFF2-40B4-BE49-F238E27FC236}">
                <a16:creationId xmlns:a16="http://schemas.microsoft.com/office/drawing/2014/main" id="{16295F44-4040-0C45-9633-7EF46490CE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891088"/>
            <a:ext cx="244475" cy="2619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3" name="Rectangle 649">
            <a:extLst>
              <a:ext uri="{FF2B5EF4-FFF2-40B4-BE49-F238E27FC236}">
                <a16:creationId xmlns:a16="http://schemas.microsoft.com/office/drawing/2014/main" id="{99B73B11-F456-284E-AC18-8B281FE21A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891088"/>
            <a:ext cx="246063" cy="261937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2" name="Rectangle 648">
            <a:extLst>
              <a:ext uri="{FF2B5EF4-FFF2-40B4-BE49-F238E27FC236}">
                <a16:creationId xmlns:a16="http://schemas.microsoft.com/office/drawing/2014/main" id="{3EB2DA14-16F9-6A45-B7C7-FC0FD4746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4633913"/>
            <a:ext cx="246063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1" name="Rectangle 647">
            <a:extLst>
              <a:ext uri="{FF2B5EF4-FFF2-40B4-BE49-F238E27FC236}">
                <a16:creationId xmlns:a16="http://schemas.microsoft.com/office/drawing/2014/main" id="{7CF8A493-4B41-A14E-8444-EAB3CDE286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633913"/>
            <a:ext cx="244475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50" name="Rectangle 646">
            <a:extLst>
              <a:ext uri="{FF2B5EF4-FFF2-40B4-BE49-F238E27FC236}">
                <a16:creationId xmlns:a16="http://schemas.microsoft.com/office/drawing/2014/main" id="{807B031B-DBC6-F446-825C-748E1E1EAE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633913"/>
            <a:ext cx="246062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49" name="Rectangle 645">
            <a:extLst>
              <a:ext uri="{FF2B5EF4-FFF2-40B4-BE49-F238E27FC236}">
                <a16:creationId xmlns:a16="http://schemas.microsoft.com/office/drawing/2014/main" id="{168401B8-6B4C-4546-83FE-1ED773CDC2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4633913"/>
            <a:ext cx="246063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48" name="Rectangle 644">
            <a:extLst>
              <a:ext uri="{FF2B5EF4-FFF2-40B4-BE49-F238E27FC236}">
                <a16:creationId xmlns:a16="http://schemas.microsoft.com/office/drawing/2014/main" id="{CC97661C-29C3-F94C-9912-B8FD4BB03A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633913"/>
            <a:ext cx="244475" cy="257175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47" name="Rectangle 643">
            <a:extLst>
              <a:ext uri="{FF2B5EF4-FFF2-40B4-BE49-F238E27FC236}">
                <a16:creationId xmlns:a16="http://schemas.microsoft.com/office/drawing/2014/main" id="{E9D5E218-68E2-9048-95D9-9EC6B4FB0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0588" y="4638675"/>
            <a:ext cx="246062" cy="2492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5" name="Rectangle 631">
            <a:extLst>
              <a:ext uri="{FF2B5EF4-FFF2-40B4-BE49-F238E27FC236}">
                <a16:creationId xmlns:a16="http://schemas.microsoft.com/office/drawing/2014/main" id="{7CCF7BDA-F7B7-7442-830A-EF1CDB47A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633913"/>
            <a:ext cx="244475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4" name="Rectangle 630">
            <a:extLst>
              <a:ext uri="{FF2B5EF4-FFF2-40B4-BE49-F238E27FC236}">
                <a16:creationId xmlns:a16="http://schemas.microsoft.com/office/drawing/2014/main" id="{71939430-E031-3C44-AE22-DF90B4CFD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633913"/>
            <a:ext cx="246063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3" name="Rectangle 629">
            <a:extLst>
              <a:ext uri="{FF2B5EF4-FFF2-40B4-BE49-F238E27FC236}">
                <a16:creationId xmlns:a16="http://schemas.microsoft.com/office/drawing/2014/main" id="{F370CFB0-3516-3347-828D-CE0A188D0B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4375150"/>
            <a:ext cx="246063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2" name="Rectangle 628">
            <a:extLst>
              <a:ext uri="{FF2B5EF4-FFF2-40B4-BE49-F238E27FC236}">
                <a16:creationId xmlns:a16="http://schemas.microsoft.com/office/drawing/2014/main" id="{DA1A635B-D2C2-E04C-8FFF-4C2D28760A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6425" y="4375150"/>
            <a:ext cx="244475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1" name="Rectangle 627">
            <a:extLst>
              <a:ext uri="{FF2B5EF4-FFF2-40B4-BE49-F238E27FC236}">
                <a16:creationId xmlns:a16="http://schemas.microsoft.com/office/drawing/2014/main" id="{FBED4E2F-E9FD-8F43-A088-6F9735720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0363" y="4375150"/>
            <a:ext cx="246062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30" name="Rectangle 626">
            <a:extLst>
              <a:ext uri="{FF2B5EF4-FFF2-40B4-BE49-F238E27FC236}">
                <a16:creationId xmlns:a16="http://schemas.microsoft.com/office/drawing/2014/main" id="{38BA6448-CC8A-EF46-B5FA-9764E86C7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4300" y="4375150"/>
            <a:ext cx="246063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29" name="Rectangle 625">
            <a:extLst>
              <a:ext uri="{FF2B5EF4-FFF2-40B4-BE49-F238E27FC236}">
                <a16:creationId xmlns:a16="http://schemas.microsoft.com/office/drawing/2014/main" id="{51D823ED-7722-B64D-BEB7-FF560D4B5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9825" y="4375150"/>
            <a:ext cx="244475" cy="261938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28" name="Rectangle 624">
            <a:extLst>
              <a:ext uri="{FF2B5EF4-FFF2-40B4-BE49-F238E27FC236}">
                <a16:creationId xmlns:a16="http://schemas.microsoft.com/office/drawing/2014/main" id="{7463EC75-A8E2-7448-9106-C16D1CDBF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2175" y="4370388"/>
            <a:ext cx="246063" cy="265112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16" name="Rectangle 612">
            <a:extLst>
              <a:ext uri="{FF2B5EF4-FFF2-40B4-BE49-F238E27FC236}">
                <a16:creationId xmlns:a16="http://schemas.microsoft.com/office/drawing/2014/main" id="{7C3D5145-1AA4-A449-AE77-5043D080BB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663" y="4371975"/>
            <a:ext cx="244475" cy="261938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15" name="Rectangle 611">
            <a:extLst>
              <a:ext uri="{FF2B5EF4-FFF2-40B4-BE49-F238E27FC236}">
                <a16:creationId xmlns:a16="http://schemas.microsoft.com/office/drawing/2014/main" id="{ACD5F181-C67A-A946-9D62-2AE8AFBA7F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371975"/>
            <a:ext cx="246063" cy="261938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714" name="Rectangle 610">
            <a:extLst>
              <a:ext uri="{FF2B5EF4-FFF2-40B4-BE49-F238E27FC236}">
                <a16:creationId xmlns:a16="http://schemas.microsoft.com/office/drawing/2014/main" id="{E20CE304-414C-4B4D-B962-EEBDBA931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0900" y="4114800"/>
            <a:ext cx="246063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696" name="Rectangle 592">
            <a:extLst>
              <a:ext uri="{FF2B5EF4-FFF2-40B4-BE49-F238E27FC236}">
                <a16:creationId xmlns:a16="http://schemas.microsoft.com/office/drawing/2014/main" id="{9C778C5D-DD7D-8A4F-BC11-62D91BDC2A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114800"/>
            <a:ext cx="246063" cy="257175"/>
          </a:xfrm>
          <a:prstGeom prst="rect">
            <a:avLst/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8">
            <a:extLst>
              <a:ext uri="{FF2B5EF4-FFF2-40B4-BE49-F238E27FC236}">
                <a16:creationId xmlns:a16="http://schemas.microsoft.com/office/drawing/2014/main" id="{3E33BB87-7048-784D-9C05-12EA46EEB3E1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801688"/>
            <a:ext cx="981075" cy="519112"/>
            <a:chOff x="1440" y="1929"/>
            <a:chExt cx="618" cy="327"/>
          </a:xfrm>
        </p:grpSpPr>
        <p:sp>
          <p:nvSpPr>
            <p:cNvPr id="183921" name="Oval 9">
              <a:extLst>
                <a:ext uri="{FF2B5EF4-FFF2-40B4-BE49-F238E27FC236}">
                  <a16:creationId xmlns:a16="http://schemas.microsoft.com/office/drawing/2014/main" id="{E04E1D2C-CDEC-5245-82F8-FE5F487C36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195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2" name="Text Box 10">
              <a:extLst>
                <a:ext uri="{FF2B5EF4-FFF2-40B4-BE49-F238E27FC236}">
                  <a16:creationId xmlns:a16="http://schemas.microsoft.com/office/drawing/2014/main" id="{EFA5DACF-CBD2-0048-A377-8B2BA2FDC0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1929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4s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11">
            <a:extLst>
              <a:ext uri="{FF2B5EF4-FFF2-40B4-BE49-F238E27FC236}">
                <a16:creationId xmlns:a16="http://schemas.microsoft.com/office/drawing/2014/main" id="{80DC0999-64EA-324C-8768-2722ADF2C1BF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1639888"/>
            <a:ext cx="981075" cy="533400"/>
            <a:chOff x="1440" y="2352"/>
            <a:chExt cx="618" cy="336"/>
          </a:xfrm>
        </p:grpSpPr>
        <p:sp>
          <p:nvSpPr>
            <p:cNvPr id="183919" name="Oval 12">
              <a:extLst>
                <a:ext uri="{FF2B5EF4-FFF2-40B4-BE49-F238E27FC236}">
                  <a16:creationId xmlns:a16="http://schemas.microsoft.com/office/drawing/2014/main" id="{318A0C68-9849-B448-9B5F-9F7515525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40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20" name="Text Box 13">
              <a:extLst>
                <a:ext uri="{FF2B5EF4-FFF2-40B4-BE49-F238E27FC236}">
                  <a16:creationId xmlns:a16="http://schemas.microsoft.com/office/drawing/2014/main" id="{A8CF7E5D-5851-844E-A7C0-29F699A87D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352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7" name="Group 14">
            <a:extLst>
              <a:ext uri="{FF2B5EF4-FFF2-40B4-BE49-F238E27FC236}">
                <a16:creationId xmlns:a16="http://schemas.microsoft.com/office/drawing/2014/main" id="{30D8A242-E772-D149-9C06-DFEC2C818C96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560638"/>
            <a:ext cx="981075" cy="519112"/>
            <a:chOff x="1440" y="2793"/>
            <a:chExt cx="618" cy="327"/>
          </a:xfrm>
        </p:grpSpPr>
        <p:sp>
          <p:nvSpPr>
            <p:cNvPr id="183917" name="Oval 15">
              <a:extLst>
                <a:ext uri="{FF2B5EF4-FFF2-40B4-BE49-F238E27FC236}">
                  <a16:creationId xmlns:a16="http://schemas.microsoft.com/office/drawing/2014/main" id="{62795B4F-A55D-2241-93DC-8664D9A07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2832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8" name="Text Box 16">
              <a:extLst>
                <a:ext uri="{FF2B5EF4-FFF2-40B4-BE49-F238E27FC236}">
                  <a16:creationId xmlns:a16="http://schemas.microsoft.com/office/drawing/2014/main" id="{78D45B6A-CD0A-0049-95D1-A7102A6786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2793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8" name="Group 17">
            <a:extLst>
              <a:ext uri="{FF2B5EF4-FFF2-40B4-BE49-F238E27FC236}">
                <a16:creationId xmlns:a16="http://schemas.microsoft.com/office/drawing/2014/main" id="{1E18D5BC-D90E-3948-91FA-192A1E449E7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3138488"/>
            <a:ext cx="981075" cy="519112"/>
            <a:chOff x="1440" y="3216"/>
            <a:chExt cx="618" cy="327"/>
          </a:xfrm>
        </p:grpSpPr>
        <p:sp>
          <p:nvSpPr>
            <p:cNvPr id="183915" name="Oval 18">
              <a:extLst>
                <a:ext uri="{FF2B5EF4-FFF2-40B4-BE49-F238E27FC236}">
                  <a16:creationId xmlns:a16="http://schemas.microsoft.com/office/drawing/2014/main" id="{F17EDC1D-0FEE-A040-B3CC-9DBF159C03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0" y="3216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6" name="Text Box 19">
              <a:extLst>
                <a:ext uri="{FF2B5EF4-FFF2-40B4-BE49-F238E27FC236}">
                  <a16:creationId xmlns:a16="http://schemas.microsoft.com/office/drawing/2014/main" id="{2A652BF0-FCF7-6342-96BD-66A61AA20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21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1s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" name="Group 20">
            <a:extLst>
              <a:ext uri="{FF2B5EF4-FFF2-40B4-BE49-F238E27FC236}">
                <a16:creationId xmlns:a16="http://schemas.microsoft.com/office/drawing/2014/main" id="{897FF5CC-19E8-D84B-AF2E-B3B200012DA4}"/>
              </a:ext>
            </a:extLst>
          </p:cNvPr>
          <p:cNvGrpSpPr>
            <a:grpSpLocks/>
          </p:cNvGrpSpPr>
          <p:nvPr/>
        </p:nvGrpSpPr>
        <p:grpSpPr bwMode="auto">
          <a:xfrm>
            <a:off x="7296150" y="2157413"/>
            <a:ext cx="1924050" cy="519112"/>
            <a:chOff x="2112" y="2601"/>
            <a:chExt cx="1212" cy="327"/>
          </a:xfrm>
        </p:grpSpPr>
        <p:sp>
          <p:nvSpPr>
            <p:cNvPr id="183911" name="Oval 21">
              <a:extLst>
                <a:ext uri="{FF2B5EF4-FFF2-40B4-BE49-F238E27FC236}">
                  <a16:creationId xmlns:a16="http://schemas.microsoft.com/office/drawing/2014/main" id="{993FC6CC-DBB4-0B41-80AA-D4DC47C19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60" y="260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2" name="Oval 22">
              <a:extLst>
                <a:ext uri="{FF2B5EF4-FFF2-40B4-BE49-F238E27FC236}">
                  <a16:creationId xmlns:a16="http://schemas.microsoft.com/office/drawing/2014/main" id="{5F3D3691-80FD-4A44-A42B-22380D2CA8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8" y="260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3" name="Oval 23">
              <a:extLst>
                <a:ext uri="{FF2B5EF4-FFF2-40B4-BE49-F238E27FC236}">
                  <a16:creationId xmlns:a16="http://schemas.microsoft.com/office/drawing/2014/main" id="{C63FDDCF-2A19-E945-997B-D1C666C24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2604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4" name="Text Box 24">
              <a:extLst>
                <a:ext uri="{FF2B5EF4-FFF2-40B4-BE49-F238E27FC236}">
                  <a16:creationId xmlns:a16="http://schemas.microsoft.com/office/drawing/2014/main" id="{ED9B935A-B6BD-7F43-8424-2B937DF363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601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2p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0" name="Group 25">
            <a:extLst>
              <a:ext uri="{FF2B5EF4-FFF2-40B4-BE49-F238E27FC236}">
                <a16:creationId xmlns:a16="http://schemas.microsoft.com/office/drawing/2014/main" id="{55996AB6-DF6C-6648-93DA-A051E58BB9C7}"/>
              </a:ext>
            </a:extLst>
          </p:cNvPr>
          <p:cNvGrpSpPr>
            <a:grpSpLocks/>
          </p:cNvGrpSpPr>
          <p:nvPr/>
        </p:nvGrpSpPr>
        <p:grpSpPr bwMode="auto">
          <a:xfrm>
            <a:off x="7324725" y="1249363"/>
            <a:ext cx="1895475" cy="519112"/>
            <a:chOff x="2112" y="2160"/>
            <a:chExt cx="1194" cy="327"/>
          </a:xfrm>
        </p:grpSpPr>
        <p:sp>
          <p:nvSpPr>
            <p:cNvPr id="183907" name="Oval 26">
              <a:extLst>
                <a:ext uri="{FF2B5EF4-FFF2-40B4-BE49-F238E27FC236}">
                  <a16:creationId xmlns:a16="http://schemas.microsoft.com/office/drawing/2014/main" id="{6A3BEBD2-86E0-AF49-8A0F-FAF6D4DF53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2" y="219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8" name="Oval 27">
              <a:extLst>
                <a:ext uri="{FF2B5EF4-FFF2-40B4-BE49-F238E27FC236}">
                  <a16:creationId xmlns:a16="http://schemas.microsoft.com/office/drawing/2014/main" id="{7524C641-C997-A944-8F45-CFCD4CF568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19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9" name="Oval 28">
              <a:extLst>
                <a:ext uri="{FF2B5EF4-FFF2-40B4-BE49-F238E27FC236}">
                  <a16:creationId xmlns:a16="http://schemas.microsoft.com/office/drawing/2014/main" id="{4F71FC36-2C40-2547-BE80-44E9966E92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8" y="219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10" name="Text Box 29">
              <a:extLst>
                <a:ext uri="{FF2B5EF4-FFF2-40B4-BE49-F238E27FC236}">
                  <a16:creationId xmlns:a16="http://schemas.microsoft.com/office/drawing/2014/main" id="{C29A4E46-66FA-0E4C-8564-3D36559357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60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3p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1" name="Group 35">
            <a:extLst>
              <a:ext uri="{FF2B5EF4-FFF2-40B4-BE49-F238E27FC236}">
                <a16:creationId xmlns:a16="http://schemas.microsoft.com/office/drawing/2014/main" id="{00115E0A-EA7A-494F-AC60-3B49D57664C2}"/>
              </a:ext>
            </a:extLst>
          </p:cNvPr>
          <p:cNvGrpSpPr>
            <a:grpSpLocks/>
          </p:cNvGrpSpPr>
          <p:nvPr/>
        </p:nvGrpSpPr>
        <p:grpSpPr bwMode="auto">
          <a:xfrm>
            <a:off x="7364413" y="385763"/>
            <a:ext cx="2895600" cy="528637"/>
            <a:chOff x="2688" y="1770"/>
            <a:chExt cx="1824" cy="333"/>
          </a:xfrm>
        </p:grpSpPr>
        <p:sp>
          <p:nvSpPr>
            <p:cNvPr id="183901" name="Oval 36">
              <a:extLst>
                <a:ext uri="{FF2B5EF4-FFF2-40B4-BE49-F238E27FC236}">
                  <a16:creationId xmlns:a16="http://schemas.microsoft.com/office/drawing/2014/main" id="{487D6422-470E-D649-B660-29A8D893C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6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2" name="Oval 37">
              <a:extLst>
                <a:ext uri="{FF2B5EF4-FFF2-40B4-BE49-F238E27FC236}">
                  <a16:creationId xmlns:a16="http://schemas.microsoft.com/office/drawing/2014/main" id="{984834CE-AB00-9743-94EA-E8BB02F08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4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3" name="Oval 38">
              <a:extLst>
                <a:ext uri="{FF2B5EF4-FFF2-40B4-BE49-F238E27FC236}">
                  <a16:creationId xmlns:a16="http://schemas.microsoft.com/office/drawing/2014/main" id="{3E0E34E0-CBE8-874D-BFBB-59EF5DBA3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2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4" name="Oval 39">
              <a:extLst>
                <a:ext uri="{FF2B5EF4-FFF2-40B4-BE49-F238E27FC236}">
                  <a16:creationId xmlns:a16="http://schemas.microsoft.com/office/drawing/2014/main" id="{67D410F0-627C-F54F-8FE1-CDF21AF716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8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5" name="Oval 40">
              <a:extLst>
                <a:ext uri="{FF2B5EF4-FFF2-40B4-BE49-F238E27FC236}">
                  <a16:creationId xmlns:a16="http://schemas.microsoft.com/office/drawing/2014/main" id="{C7D2BCE1-36AF-BE4C-A31A-DFAFA88D9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70"/>
              <a:ext cx="288" cy="288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r-TR" altLang="fr-FR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6" name="Text Box 41">
              <a:extLst>
                <a:ext uri="{FF2B5EF4-FFF2-40B4-BE49-F238E27FC236}">
                  <a16:creationId xmlns:a16="http://schemas.microsoft.com/office/drawing/2014/main" id="{A14FE4C1-B3EB-C944-AF33-A0577D00CC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8" y="1776"/>
              <a:ext cx="43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3d</a:t>
              </a:r>
              <a:endParaRPr kumimoji="0" lang="en-CA" altLang="fr-FR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3328" name="Line 50">
            <a:extLst>
              <a:ext uri="{FF2B5EF4-FFF2-40B4-BE49-F238E27FC236}">
                <a16:creationId xmlns:a16="http://schemas.microsoft.com/office/drawing/2014/main" id="{96F5A4C9-73BE-BD42-A139-1C06AE6D8A28}"/>
              </a:ext>
            </a:extLst>
          </p:cNvPr>
          <p:cNvSpPr>
            <a:spLocks noChangeShapeType="1"/>
          </p:cNvSpPr>
          <p:nvPr/>
        </p:nvSpPr>
        <p:spPr bwMode="auto">
          <a:xfrm>
            <a:off x="6967538" y="523875"/>
            <a:ext cx="0" cy="312420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29" name="Line 51">
            <a:extLst>
              <a:ext uri="{FF2B5EF4-FFF2-40B4-BE49-F238E27FC236}">
                <a16:creationId xmlns:a16="http://schemas.microsoft.com/office/drawing/2014/main" id="{A8170332-8D75-0D40-8291-B4E60BF729C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42138" y="3660775"/>
            <a:ext cx="3630612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6" name="Text Box 52">
            <a:extLst>
              <a:ext uri="{FF2B5EF4-FFF2-40B4-BE49-F238E27FC236}">
                <a16:creationId xmlns:a16="http://schemas.microsoft.com/office/drawing/2014/main" id="{1EC85B1A-46D6-4142-A217-1C0AA0843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669925"/>
            <a:ext cx="381000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C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charset="0"/>
                <a:ea typeface="ＭＳ Ｐゴシック" panose="020B0600070205080204" pitchFamily="34" charset="-128"/>
                <a:cs typeface="+mn-cs"/>
              </a:rPr>
              <a:t>ENERGY</a:t>
            </a:r>
            <a:endParaRPr kumimoji="0" lang="en-CA" sz="2800" b="1" i="0" u="none" strike="noStrike" kern="1200" cap="none" spc="0" normalizeH="0" baseline="0" noProof="0">
              <a:ln>
                <a:noFill/>
              </a:ln>
              <a:solidFill>
                <a:srgbClr val="CC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7" name="Line 53">
            <a:extLst>
              <a:ext uri="{FF2B5EF4-FFF2-40B4-BE49-F238E27FC236}">
                <a16:creationId xmlns:a16="http://schemas.microsoft.com/office/drawing/2014/main" id="{D3783042-E096-9545-9556-CFC9A99827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3148013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8" name="Line 54">
            <a:extLst>
              <a:ext uri="{FF2B5EF4-FFF2-40B4-BE49-F238E27FC236}">
                <a16:creationId xmlns:a16="http://schemas.microsoft.com/office/drawing/2014/main" id="{5703D9AE-DEC6-2340-B523-E49445B724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9550" y="3186113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59" name="Line 55">
            <a:extLst>
              <a:ext uri="{FF2B5EF4-FFF2-40B4-BE49-F238E27FC236}">
                <a16:creationId xmlns:a16="http://schemas.microsoft.com/office/drawing/2014/main" id="{D573DC80-61E5-B644-9C91-5E3B7EC736F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26701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0" name="Freeform 56">
            <a:extLst>
              <a:ext uri="{FF2B5EF4-FFF2-40B4-BE49-F238E27FC236}">
                <a16:creationId xmlns:a16="http://schemas.microsoft.com/office/drawing/2014/main" id="{2A9B820B-48C4-994E-BC7A-CB878DCD1CC3}"/>
              </a:ext>
            </a:extLst>
          </p:cNvPr>
          <p:cNvSpPr>
            <a:spLocks/>
          </p:cNvSpPr>
          <p:nvPr/>
        </p:nvSpPr>
        <p:spPr bwMode="auto">
          <a:xfrm>
            <a:off x="7840663" y="2679700"/>
            <a:ext cx="1587" cy="381000"/>
          </a:xfrm>
          <a:custGeom>
            <a:avLst/>
            <a:gdLst>
              <a:gd name="T0" fmla="*/ 2518569 w 1"/>
              <a:gd name="T1" fmla="*/ 0 h 240"/>
              <a:gd name="T2" fmla="*/ 0 w 1"/>
              <a:gd name="T3" fmla="*/ 604837500 h 240"/>
              <a:gd name="T4" fmla="*/ 0 60000 65536"/>
              <a:gd name="T5" fmla="*/ 0 60000 65536"/>
              <a:gd name="T6" fmla="*/ 0 w 1"/>
              <a:gd name="T7" fmla="*/ 0 h 240"/>
              <a:gd name="T8" fmla="*/ 1 w 1"/>
              <a:gd name="T9" fmla="*/ 240 h 24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0">
                <a:moveTo>
                  <a:pt x="1" y="0"/>
                </a:moveTo>
                <a:lnTo>
                  <a:pt x="0" y="24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1" name="Line 57">
            <a:extLst>
              <a:ext uri="{FF2B5EF4-FFF2-40B4-BE49-F238E27FC236}">
                <a16:creationId xmlns:a16="http://schemas.microsoft.com/office/drawing/2014/main" id="{3A9193F7-C1E0-034F-8816-D45B8B6363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001000" y="22002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2" name="Line 58">
            <a:extLst>
              <a:ext uri="{FF2B5EF4-FFF2-40B4-BE49-F238E27FC236}">
                <a16:creationId xmlns:a16="http://schemas.microsoft.com/office/drawing/2014/main" id="{0A846E17-9099-7144-BABD-6C2A5A752B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458200" y="22002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3" name="Line 59">
            <a:extLst>
              <a:ext uri="{FF2B5EF4-FFF2-40B4-BE49-F238E27FC236}">
                <a16:creationId xmlns:a16="http://schemas.microsoft.com/office/drawing/2014/main" id="{89E0062B-0FE7-5844-8BC0-9DCCD01970C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915400" y="220027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4" name="Line 60">
            <a:extLst>
              <a:ext uri="{FF2B5EF4-FFF2-40B4-BE49-F238E27FC236}">
                <a16:creationId xmlns:a16="http://schemas.microsoft.com/office/drawing/2014/main" id="{517EE0D8-72B4-9D44-9E34-75F85C31796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34350" y="221932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5" name="Line 61">
            <a:extLst>
              <a:ext uri="{FF2B5EF4-FFF2-40B4-BE49-F238E27FC236}">
                <a16:creationId xmlns:a16="http://schemas.microsoft.com/office/drawing/2014/main" id="{6C56AD47-C8DF-C349-8EC8-63A8818B7A2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91550" y="2209800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6" name="Line 62">
            <a:extLst>
              <a:ext uri="{FF2B5EF4-FFF2-40B4-BE49-F238E27FC236}">
                <a16:creationId xmlns:a16="http://schemas.microsoft.com/office/drawing/2014/main" id="{657D2721-C97D-B24D-8869-F6EC9DB8F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048750" y="2219325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7" name="Line 63">
            <a:extLst>
              <a:ext uri="{FF2B5EF4-FFF2-40B4-BE49-F238E27FC236}">
                <a16:creationId xmlns:a16="http://schemas.microsoft.com/office/drawing/2014/main" id="{129BBDE1-CF7E-C943-813B-40CF3BB36E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1763713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8" name="Line 64">
            <a:extLst>
              <a:ext uri="{FF2B5EF4-FFF2-40B4-BE49-F238E27FC236}">
                <a16:creationId xmlns:a16="http://schemas.microsoft.com/office/drawing/2014/main" id="{84817177-4844-9847-8BE6-8CE43B354A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9550" y="1773238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69" name="Freeform 65">
            <a:extLst>
              <a:ext uri="{FF2B5EF4-FFF2-40B4-BE49-F238E27FC236}">
                <a16:creationId xmlns:a16="http://schemas.microsoft.com/office/drawing/2014/main" id="{CFDA131F-1405-9D4A-A0EC-E797DC63A1C6}"/>
              </a:ext>
            </a:extLst>
          </p:cNvPr>
          <p:cNvSpPr>
            <a:spLocks/>
          </p:cNvSpPr>
          <p:nvPr/>
        </p:nvSpPr>
        <p:spPr bwMode="auto">
          <a:xfrm>
            <a:off x="8015288" y="1325563"/>
            <a:ext cx="1587" cy="385762"/>
          </a:xfrm>
          <a:custGeom>
            <a:avLst/>
            <a:gdLst>
              <a:gd name="T0" fmla="*/ 2518569 w 1"/>
              <a:gd name="T1" fmla="*/ 612396381 h 243"/>
              <a:gd name="T2" fmla="*/ 0 w 1"/>
              <a:gd name="T3" fmla="*/ 0 h 243"/>
              <a:gd name="T4" fmla="*/ 0 60000 65536"/>
              <a:gd name="T5" fmla="*/ 0 60000 65536"/>
              <a:gd name="T6" fmla="*/ 0 w 1"/>
              <a:gd name="T7" fmla="*/ 0 h 243"/>
              <a:gd name="T8" fmla="*/ 1 w 1"/>
              <a:gd name="T9" fmla="*/ 243 h 2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3">
                <a:moveTo>
                  <a:pt x="1" y="243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0" name="Freeform 66">
            <a:extLst>
              <a:ext uri="{FF2B5EF4-FFF2-40B4-BE49-F238E27FC236}">
                <a16:creationId xmlns:a16="http://schemas.microsoft.com/office/drawing/2014/main" id="{6AF2E4E1-DDB9-4942-B9E3-F3B2098F1F11}"/>
              </a:ext>
            </a:extLst>
          </p:cNvPr>
          <p:cNvSpPr>
            <a:spLocks/>
          </p:cNvSpPr>
          <p:nvPr/>
        </p:nvSpPr>
        <p:spPr bwMode="auto">
          <a:xfrm>
            <a:off x="8470900" y="1325563"/>
            <a:ext cx="1588" cy="388937"/>
          </a:xfrm>
          <a:custGeom>
            <a:avLst/>
            <a:gdLst>
              <a:gd name="T0" fmla="*/ 0 w 1"/>
              <a:gd name="T1" fmla="*/ 617436694 h 245"/>
              <a:gd name="T2" fmla="*/ 2521744 w 1"/>
              <a:gd name="T3" fmla="*/ 0 h 245"/>
              <a:gd name="T4" fmla="*/ 0 60000 65536"/>
              <a:gd name="T5" fmla="*/ 0 60000 65536"/>
              <a:gd name="T6" fmla="*/ 0 w 1"/>
              <a:gd name="T7" fmla="*/ 0 h 245"/>
              <a:gd name="T8" fmla="*/ 1 w 1"/>
              <a:gd name="T9" fmla="*/ 245 h 2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5">
                <a:moveTo>
                  <a:pt x="0" y="245"/>
                </a:moveTo>
                <a:lnTo>
                  <a:pt x="1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1" name="Freeform 67">
            <a:extLst>
              <a:ext uri="{FF2B5EF4-FFF2-40B4-BE49-F238E27FC236}">
                <a16:creationId xmlns:a16="http://schemas.microsoft.com/office/drawing/2014/main" id="{33ACD35B-7DE2-8045-85BF-A274C1FD011E}"/>
              </a:ext>
            </a:extLst>
          </p:cNvPr>
          <p:cNvSpPr>
            <a:spLocks/>
          </p:cNvSpPr>
          <p:nvPr/>
        </p:nvSpPr>
        <p:spPr bwMode="auto">
          <a:xfrm>
            <a:off x="8928100" y="1325563"/>
            <a:ext cx="1588" cy="382587"/>
          </a:xfrm>
          <a:custGeom>
            <a:avLst/>
            <a:gdLst>
              <a:gd name="T0" fmla="*/ 0 w 1"/>
              <a:gd name="T1" fmla="*/ 607356069 h 241"/>
              <a:gd name="T2" fmla="*/ 2521744 w 1"/>
              <a:gd name="T3" fmla="*/ 0 h 241"/>
              <a:gd name="T4" fmla="*/ 0 60000 65536"/>
              <a:gd name="T5" fmla="*/ 0 60000 65536"/>
              <a:gd name="T6" fmla="*/ 0 w 1"/>
              <a:gd name="T7" fmla="*/ 0 h 241"/>
              <a:gd name="T8" fmla="*/ 1 w 1"/>
              <a:gd name="T9" fmla="*/ 241 h 24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1">
                <a:moveTo>
                  <a:pt x="0" y="241"/>
                </a:moveTo>
                <a:lnTo>
                  <a:pt x="1" y="0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2" name="Freeform 68">
            <a:extLst>
              <a:ext uri="{FF2B5EF4-FFF2-40B4-BE49-F238E27FC236}">
                <a16:creationId xmlns:a16="http://schemas.microsoft.com/office/drawing/2014/main" id="{723F14E7-D45F-144A-9B17-1925F7F02638}"/>
              </a:ext>
            </a:extLst>
          </p:cNvPr>
          <p:cNvSpPr>
            <a:spLocks/>
          </p:cNvSpPr>
          <p:nvPr/>
        </p:nvSpPr>
        <p:spPr bwMode="auto">
          <a:xfrm>
            <a:off x="8145463" y="1346200"/>
            <a:ext cx="1587" cy="379413"/>
          </a:xfrm>
          <a:custGeom>
            <a:avLst/>
            <a:gdLst>
              <a:gd name="T0" fmla="*/ 2518569 w 1"/>
              <a:gd name="T1" fmla="*/ 0 h 239"/>
              <a:gd name="T2" fmla="*/ 0 w 1"/>
              <a:gd name="T3" fmla="*/ 602318931 h 239"/>
              <a:gd name="T4" fmla="*/ 0 60000 65536"/>
              <a:gd name="T5" fmla="*/ 0 60000 65536"/>
              <a:gd name="T6" fmla="*/ 0 w 1"/>
              <a:gd name="T7" fmla="*/ 0 h 239"/>
              <a:gd name="T8" fmla="*/ 1 w 1"/>
              <a:gd name="T9" fmla="*/ 239 h 2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9">
                <a:moveTo>
                  <a:pt x="1" y="0"/>
                </a:moveTo>
                <a:lnTo>
                  <a:pt x="0" y="239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3" name="Freeform 69">
            <a:extLst>
              <a:ext uri="{FF2B5EF4-FFF2-40B4-BE49-F238E27FC236}">
                <a16:creationId xmlns:a16="http://schemas.microsoft.com/office/drawing/2014/main" id="{E145622D-C8A3-874D-B967-08B2C60299EC}"/>
              </a:ext>
            </a:extLst>
          </p:cNvPr>
          <p:cNvSpPr>
            <a:spLocks/>
          </p:cNvSpPr>
          <p:nvPr/>
        </p:nvSpPr>
        <p:spPr bwMode="auto">
          <a:xfrm>
            <a:off x="8602663" y="1339850"/>
            <a:ext cx="1587" cy="385763"/>
          </a:xfrm>
          <a:custGeom>
            <a:avLst/>
            <a:gdLst>
              <a:gd name="T0" fmla="*/ 2518569 w 1"/>
              <a:gd name="T1" fmla="*/ 0 h 243"/>
              <a:gd name="T2" fmla="*/ 0 w 1"/>
              <a:gd name="T3" fmla="*/ 612399556 h 243"/>
              <a:gd name="T4" fmla="*/ 0 60000 65536"/>
              <a:gd name="T5" fmla="*/ 0 60000 65536"/>
              <a:gd name="T6" fmla="*/ 0 w 1"/>
              <a:gd name="T7" fmla="*/ 0 h 243"/>
              <a:gd name="T8" fmla="*/ 1 w 1"/>
              <a:gd name="T9" fmla="*/ 243 h 24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43">
                <a:moveTo>
                  <a:pt x="1" y="0"/>
                </a:moveTo>
                <a:lnTo>
                  <a:pt x="0" y="243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4" name="Freeform 70">
            <a:extLst>
              <a:ext uri="{FF2B5EF4-FFF2-40B4-BE49-F238E27FC236}">
                <a16:creationId xmlns:a16="http://schemas.microsoft.com/office/drawing/2014/main" id="{B8F6F042-24CF-0C40-9866-D3A8DCFBA2C9}"/>
              </a:ext>
            </a:extLst>
          </p:cNvPr>
          <p:cNvSpPr>
            <a:spLocks/>
          </p:cNvSpPr>
          <p:nvPr/>
        </p:nvSpPr>
        <p:spPr bwMode="auto">
          <a:xfrm>
            <a:off x="9072563" y="1352550"/>
            <a:ext cx="1587" cy="373063"/>
          </a:xfrm>
          <a:custGeom>
            <a:avLst/>
            <a:gdLst>
              <a:gd name="T0" fmla="*/ 2518569 w 1"/>
              <a:gd name="T1" fmla="*/ 0 h 235"/>
              <a:gd name="T2" fmla="*/ 0 w 1"/>
              <a:gd name="T3" fmla="*/ 592238306 h 235"/>
              <a:gd name="T4" fmla="*/ 0 60000 65536"/>
              <a:gd name="T5" fmla="*/ 0 60000 65536"/>
              <a:gd name="T6" fmla="*/ 0 w 1"/>
              <a:gd name="T7" fmla="*/ 0 h 235"/>
              <a:gd name="T8" fmla="*/ 1 w 1"/>
              <a:gd name="T9" fmla="*/ 235 h 2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235">
                <a:moveTo>
                  <a:pt x="1" y="0"/>
                </a:moveTo>
                <a:lnTo>
                  <a:pt x="0" y="235"/>
                </a:lnTo>
              </a:path>
            </a:pathLst>
          </a:cu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5" name="Line 71">
            <a:extLst>
              <a:ext uri="{FF2B5EF4-FFF2-40B4-BE49-F238E27FC236}">
                <a16:creationId xmlns:a16="http://schemas.microsoft.com/office/drawing/2014/main" id="{7D2A4CF6-6FD8-7E44-9C5F-69FBD908141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696200" y="882650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176" name="Line 72">
            <a:extLst>
              <a:ext uri="{FF2B5EF4-FFF2-40B4-BE49-F238E27FC236}">
                <a16:creationId xmlns:a16="http://schemas.microsoft.com/office/drawing/2014/main" id="{997FA6F7-DAF4-B64B-80DE-F26A87BF91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9550" y="882650"/>
            <a:ext cx="1588" cy="3810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1" name="Line 75">
            <a:extLst>
              <a:ext uri="{FF2B5EF4-FFF2-40B4-BE49-F238E27FC236}">
                <a16:creationId xmlns:a16="http://schemas.microsoft.com/office/drawing/2014/main" id="{DFFCE90B-1C3A-2647-AD0A-5A21749B41E4}"/>
              </a:ext>
            </a:extLst>
          </p:cNvPr>
          <p:cNvSpPr>
            <a:spLocks noChangeShapeType="1"/>
          </p:cNvSpPr>
          <p:nvPr/>
        </p:nvSpPr>
        <p:spPr bwMode="auto">
          <a:xfrm>
            <a:off x="6400800" y="0"/>
            <a:ext cx="0" cy="6858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2" name="Line 76">
            <a:extLst>
              <a:ext uri="{FF2B5EF4-FFF2-40B4-BE49-F238E27FC236}">
                <a16:creationId xmlns:a16="http://schemas.microsoft.com/office/drawing/2014/main" id="{CBDAD4D7-4022-E648-965C-CDAC36C879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24000" y="3886200"/>
            <a:ext cx="9144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" name="Group 123">
            <a:extLst>
              <a:ext uri="{FF2B5EF4-FFF2-40B4-BE49-F238E27FC236}">
                <a16:creationId xmlns:a16="http://schemas.microsoft.com/office/drawing/2014/main" id="{D3E96679-3627-7041-8E38-0BA189BF6F32}"/>
              </a:ext>
            </a:extLst>
          </p:cNvPr>
          <p:cNvGrpSpPr>
            <a:grpSpLocks/>
          </p:cNvGrpSpPr>
          <p:nvPr/>
        </p:nvGrpSpPr>
        <p:grpSpPr bwMode="auto">
          <a:xfrm>
            <a:off x="8334375" y="4648200"/>
            <a:ext cx="400050" cy="1219200"/>
            <a:chOff x="4896" y="480"/>
            <a:chExt cx="278" cy="1011"/>
          </a:xfrm>
        </p:grpSpPr>
        <p:sp>
          <p:nvSpPr>
            <p:cNvPr id="183899" name="Freeform 121">
              <a:extLst>
                <a:ext uri="{FF2B5EF4-FFF2-40B4-BE49-F238E27FC236}">
                  <a16:creationId xmlns:a16="http://schemas.microsoft.com/office/drawing/2014/main" id="{348D8CA7-0EDB-3846-8A0F-C34086C24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900" name="Freeform 122">
              <a:extLst>
                <a:ext uri="{FF2B5EF4-FFF2-40B4-BE49-F238E27FC236}">
                  <a16:creationId xmlns:a16="http://schemas.microsoft.com/office/drawing/2014/main" id="{9D6E7A7B-3FC7-D34E-8FCC-15A63DA32AA4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3" name="Group 145">
            <a:extLst>
              <a:ext uri="{FF2B5EF4-FFF2-40B4-BE49-F238E27FC236}">
                <a16:creationId xmlns:a16="http://schemas.microsoft.com/office/drawing/2014/main" id="{242FE105-C6A8-E148-AFEA-2FA79C5A236C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320087" y="4648201"/>
            <a:ext cx="428625" cy="1219200"/>
            <a:chOff x="4896" y="480"/>
            <a:chExt cx="278" cy="1011"/>
          </a:xfrm>
        </p:grpSpPr>
        <p:sp>
          <p:nvSpPr>
            <p:cNvPr id="183897" name="Freeform 146">
              <a:extLst>
                <a:ext uri="{FF2B5EF4-FFF2-40B4-BE49-F238E27FC236}">
                  <a16:creationId xmlns:a16="http://schemas.microsoft.com/office/drawing/2014/main" id="{48187B7D-CE95-5744-9F41-9557A9474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8" name="Freeform 147">
              <a:extLst>
                <a:ext uri="{FF2B5EF4-FFF2-40B4-BE49-F238E27FC236}">
                  <a16:creationId xmlns:a16="http://schemas.microsoft.com/office/drawing/2014/main" id="{F11A67AD-BDBC-3940-B2B8-7F4763044726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C676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5235" name="Oval 131">
            <a:extLst>
              <a:ext uri="{FF2B5EF4-FFF2-40B4-BE49-F238E27FC236}">
                <a16:creationId xmlns:a16="http://schemas.microsoft.com/office/drawing/2014/main" id="{C613B180-4EAA-304E-883E-A2A8F1B32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7225" y="5062538"/>
            <a:ext cx="514350" cy="388937"/>
          </a:xfrm>
          <a:prstGeom prst="ellipse">
            <a:avLst/>
          </a:prstGeom>
          <a:solidFill>
            <a:srgbClr val="C67600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6" name="Rectangle 781">
            <a:extLst>
              <a:ext uri="{FF2B5EF4-FFF2-40B4-BE49-F238E27FC236}">
                <a16:creationId xmlns:a16="http://schemas.microsoft.com/office/drawing/2014/main" id="{BD41C811-A19A-6E4B-BFBB-811D8851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6448425"/>
            <a:ext cx="2460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7" name="Rectangle 763">
            <a:extLst>
              <a:ext uri="{FF2B5EF4-FFF2-40B4-BE49-F238E27FC236}">
                <a16:creationId xmlns:a16="http://schemas.microsoft.com/office/drawing/2014/main" id="{8DFF81BE-8070-944F-9FB3-1E467D5A24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448425"/>
            <a:ext cx="2460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8" name="Rectangle 762">
            <a:extLst>
              <a:ext uri="{FF2B5EF4-FFF2-40B4-BE49-F238E27FC236}">
                <a16:creationId xmlns:a16="http://schemas.microsoft.com/office/drawing/2014/main" id="{25B740BB-0ECB-B946-A2C8-16179F16E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6138" y="6186488"/>
            <a:ext cx="2460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59" name="Rectangle 744">
            <a:extLst>
              <a:ext uri="{FF2B5EF4-FFF2-40B4-BE49-F238E27FC236}">
                <a16:creationId xmlns:a16="http://schemas.microsoft.com/office/drawing/2014/main" id="{B22E81AF-3889-D34D-8439-6E68ABC05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6186488"/>
            <a:ext cx="246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fr-FR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0" name="Line 792">
            <a:extLst>
              <a:ext uri="{FF2B5EF4-FFF2-40B4-BE49-F238E27FC236}">
                <a16:creationId xmlns:a16="http://schemas.microsoft.com/office/drawing/2014/main" id="{675C60F2-0F7D-D24C-91B8-C8F94113755D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971800"/>
            <a:ext cx="246063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1" name="Line 1278">
            <a:extLst>
              <a:ext uri="{FF2B5EF4-FFF2-40B4-BE49-F238E27FC236}">
                <a16:creationId xmlns:a16="http://schemas.microsoft.com/office/drawing/2014/main" id="{E79DB022-E7E6-824F-A275-75A6A13DEDAE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452688"/>
            <a:ext cx="0" cy="261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2" name="Line 1333">
            <a:extLst>
              <a:ext uri="{FF2B5EF4-FFF2-40B4-BE49-F238E27FC236}">
                <a16:creationId xmlns:a16="http://schemas.microsoft.com/office/drawing/2014/main" id="{68C41ABC-C071-B147-B50D-4DD73BCECF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1800" y="2452688"/>
            <a:ext cx="0" cy="261937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3" name="Line 1279">
            <a:extLst>
              <a:ext uri="{FF2B5EF4-FFF2-40B4-BE49-F238E27FC236}">
                <a16:creationId xmlns:a16="http://schemas.microsoft.com/office/drawing/2014/main" id="{79BB54EE-8F1C-1049-88D5-6385A4687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195513"/>
            <a:ext cx="0" cy="257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4" name="Line 1534">
            <a:extLst>
              <a:ext uri="{FF2B5EF4-FFF2-40B4-BE49-F238E27FC236}">
                <a16:creationId xmlns:a16="http://schemas.microsoft.com/office/drawing/2014/main" id="{ED0C83D0-A092-A24A-A6DF-93BF4F607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714625"/>
            <a:ext cx="0" cy="257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5" name="Line 1553">
            <a:extLst>
              <a:ext uri="{FF2B5EF4-FFF2-40B4-BE49-F238E27FC236}">
                <a16:creationId xmlns:a16="http://schemas.microsoft.com/office/drawing/2014/main" id="{0EBCD9A4-05B9-9547-BA88-CD3E86E5A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91800" y="2714625"/>
            <a:ext cx="0" cy="2571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6" name="Line 1579">
            <a:extLst>
              <a:ext uri="{FF2B5EF4-FFF2-40B4-BE49-F238E27FC236}">
                <a16:creationId xmlns:a16="http://schemas.microsoft.com/office/drawing/2014/main" id="{C86DEE05-1A75-FC41-91A1-AA1AF6AB30F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45738" y="2971800"/>
            <a:ext cx="246062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7" name="Line 1587">
            <a:extLst>
              <a:ext uri="{FF2B5EF4-FFF2-40B4-BE49-F238E27FC236}">
                <a16:creationId xmlns:a16="http://schemas.microsoft.com/office/drawing/2014/main" id="{8E19E776-6D0A-3F41-B318-59A4DD25B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6418263" y="2971800"/>
            <a:ext cx="2444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8" name="Line 1580">
            <a:extLst>
              <a:ext uri="{FF2B5EF4-FFF2-40B4-BE49-F238E27FC236}">
                <a16:creationId xmlns:a16="http://schemas.microsoft.com/office/drawing/2014/main" id="{EE5B2182-DADA-104D-9813-BC8FF6E7C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01263" y="2971800"/>
            <a:ext cx="244475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369" name="Rectangle 1610">
            <a:extLst>
              <a:ext uri="{FF2B5EF4-FFF2-40B4-BE49-F238E27FC236}">
                <a16:creationId xmlns:a16="http://schemas.microsoft.com/office/drawing/2014/main" id="{19D2C431-15BE-D44A-93A7-91F6D573D1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-76200"/>
            <a:ext cx="17303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n</a:t>
            </a:r>
          </a:p>
        </p:txBody>
      </p:sp>
      <p:sp>
        <p:nvSpPr>
          <p:cNvPr id="183370" name="Rectangle 1611">
            <a:extLst>
              <a:ext uri="{FF2B5EF4-FFF2-40B4-BE49-F238E27FC236}">
                <a16:creationId xmlns:a16="http://schemas.microsoft.com/office/drawing/2014/main" id="{CC69F04B-27E1-AA44-8C35-052A6B5CD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5" y="-76200"/>
            <a:ext cx="6985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l</a:t>
            </a:r>
          </a:p>
        </p:txBody>
      </p:sp>
      <p:sp>
        <p:nvSpPr>
          <p:cNvPr id="183371" name="Rectangle 1612">
            <a:extLst>
              <a:ext uri="{FF2B5EF4-FFF2-40B4-BE49-F238E27FC236}">
                <a16:creationId xmlns:a16="http://schemas.microsoft.com/office/drawing/2014/main" id="{BAFAF752-BD8B-584F-9110-2B7B485624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7013" y="-76200"/>
            <a:ext cx="309562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fr-FR" sz="3000" b="0" i="1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l</a:t>
            </a:r>
          </a:p>
        </p:txBody>
      </p:sp>
      <p:sp>
        <p:nvSpPr>
          <p:cNvPr id="183372" name="Rectangle 1613">
            <a:extLst>
              <a:ext uri="{FF2B5EF4-FFF2-40B4-BE49-F238E27FC236}">
                <a16:creationId xmlns:a16="http://schemas.microsoft.com/office/drawing/2014/main" id="{A0A4D7C7-5038-4340-8B48-54614DAC3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6075" y="-76200"/>
            <a:ext cx="36512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m</a:t>
            </a:r>
            <a:r>
              <a:rPr kumimoji="0" lang="en-US" altLang="fr-FR" sz="3000" b="0" i="1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s</a:t>
            </a:r>
          </a:p>
        </p:txBody>
      </p:sp>
      <p:sp>
        <p:nvSpPr>
          <p:cNvPr id="177742" name="Rectangle 1614">
            <a:extLst>
              <a:ext uri="{FF2B5EF4-FFF2-40B4-BE49-F238E27FC236}">
                <a16:creationId xmlns:a16="http://schemas.microsoft.com/office/drawing/2014/main" id="{B829C90F-840B-F843-9F54-D08EA736F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3810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77743" name="Rectangle 1615">
            <a:extLst>
              <a:ext uri="{FF2B5EF4-FFF2-40B4-BE49-F238E27FC236}">
                <a16:creationId xmlns:a16="http://schemas.microsoft.com/office/drawing/2014/main" id="{5E902174-7915-DF41-872D-79B62D784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3810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44" name="Rectangle 1616">
            <a:extLst>
              <a:ext uri="{FF2B5EF4-FFF2-40B4-BE49-F238E27FC236}">
                <a16:creationId xmlns:a16="http://schemas.microsoft.com/office/drawing/2014/main" id="{337CD384-C0EA-3849-9EC7-36BC2744F6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9906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177745" name="Rectangle 1617">
            <a:extLst>
              <a:ext uri="{FF2B5EF4-FFF2-40B4-BE49-F238E27FC236}">
                <a16:creationId xmlns:a16="http://schemas.microsoft.com/office/drawing/2014/main" id="{D24CA109-E97B-7944-8A04-31F58D7CE2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9906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46" name="Rectangle 1618">
            <a:extLst>
              <a:ext uri="{FF2B5EF4-FFF2-40B4-BE49-F238E27FC236}">
                <a16:creationId xmlns:a16="http://schemas.microsoft.com/office/drawing/2014/main" id="{CF11BC2C-EDFD-A141-A3B4-ADC0C9689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13716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1(p)</a:t>
            </a:r>
          </a:p>
        </p:txBody>
      </p:sp>
      <p:sp>
        <p:nvSpPr>
          <p:cNvPr id="177747" name="Rectangle 1619">
            <a:extLst>
              <a:ext uri="{FF2B5EF4-FFF2-40B4-BE49-F238E27FC236}">
                <a16:creationId xmlns:a16="http://schemas.microsoft.com/office/drawing/2014/main" id="{B1FF4862-56E9-814D-B302-E170389DFE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381000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48" name="Rectangle 1620">
            <a:extLst>
              <a:ext uri="{FF2B5EF4-FFF2-40B4-BE49-F238E27FC236}">
                <a16:creationId xmlns:a16="http://schemas.microsoft.com/office/drawing/2014/main" id="{14918E19-BE03-8440-B2A9-01894EDBA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990600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50" name="Rectangle 1622">
            <a:extLst>
              <a:ext uri="{FF2B5EF4-FFF2-40B4-BE49-F238E27FC236}">
                <a16:creationId xmlns:a16="http://schemas.microsoft.com/office/drawing/2014/main" id="{69CAEF9A-E963-4C44-B304-17F8BA1D3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1387475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-1, </a:t>
            </a:r>
          </a:p>
        </p:txBody>
      </p:sp>
      <p:sp>
        <p:nvSpPr>
          <p:cNvPr id="177751" name="Rectangle 1623">
            <a:extLst>
              <a:ext uri="{FF2B5EF4-FFF2-40B4-BE49-F238E27FC236}">
                <a16:creationId xmlns:a16="http://schemas.microsoft.com/office/drawing/2014/main" id="{B618AC12-7CE1-CA4B-A14B-3D56214F6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1387475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77752" name="Rectangle 1624">
            <a:extLst>
              <a:ext uri="{FF2B5EF4-FFF2-40B4-BE49-F238E27FC236}">
                <a16:creationId xmlns:a16="http://schemas.microsoft.com/office/drawing/2014/main" id="{9A2A6C44-3F97-774A-AE65-E1671041F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3874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0,</a:t>
            </a:r>
          </a:p>
        </p:txBody>
      </p:sp>
      <p:sp>
        <p:nvSpPr>
          <p:cNvPr id="177754" name="Rectangle 1626">
            <a:extLst>
              <a:ext uri="{FF2B5EF4-FFF2-40B4-BE49-F238E27FC236}">
                <a16:creationId xmlns:a16="http://schemas.microsoft.com/office/drawing/2014/main" id="{59272819-3A94-0941-A039-D08A29AB7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0875" y="194945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177755" name="Rectangle 1627">
            <a:extLst>
              <a:ext uri="{FF2B5EF4-FFF2-40B4-BE49-F238E27FC236}">
                <a16:creationId xmlns:a16="http://schemas.microsoft.com/office/drawing/2014/main" id="{1CA9E313-1E4B-A74E-A233-3FD22212C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194945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56" name="Rectangle 1628">
            <a:extLst>
              <a:ext uri="{FF2B5EF4-FFF2-40B4-BE49-F238E27FC236}">
                <a16:creationId xmlns:a16="http://schemas.microsoft.com/office/drawing/2014/main" id="{EF44F394-AE3F-7F4B-9559-B59BC6EF8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236220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1(p)</a:t>
            </a:r>
          </a:p>
        </p:txBody>
      </p:sp>
      <p:sp>
        <p:nvSpPr>
          <p:cNvPr id="177757" name="Rectangle 1629">
            <a:extLst>
              <a:ext uri="{FF2B5EF4-FFF2-40B4-BE49-F238E27FC236}">
                <a16:creationId xmlns:a16="http://schemas.microsoft.com/office/drawing/2014/main" id="{91C6F732-FBA5-854E-97B7-304E8BD88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1949450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58" name="Rectangle 1630">
            <a:extLst>
              <a:ext uri="{FF2B5EF4-FFF2-40B4-BE49-F238E27FC236}">
                <a16:creationId xmlns:a16="http://schemas.microsoft.com/office/drawing/2014/main" id="{ABA35DC3-DBC4-D147-A8FD-5AB35A169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2378075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-1, </a:t>
            </a:r>
          </a:p>
        </p:txBody>
      </p:sp>
      <p:sp>
        <p:nvSpPr>
          <p:cNvPr id="177759" name="Rectangle 1631">
            <a:extLst>
              <a:ext uri="{FF2B5EF4-FFF2-40B4-BE49-F238E27FC236}">
                <a16:creationId xmlns:a16="http://schemas.microsoft.com/office/drawing/2014/main" id="{9A8E01AE-7EE4-C045-87B6-80BB1D7CE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8963" y="2378075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177760" name="Rectangle 1632">
            <a:extLst>
              <a:ext uri="{FF2B5EF4-FFF2-40B4-BE49-F238E27FC236}">
                <a16:creationId xmlns:a16="http://schemas.microsoft.com/office/drawing/2014/main" id="{1AFDFCB1-7A86-C744-A6FF-BE3497312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237807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0,</a:t>
            </a:r>
          </a:p>
        </p:txBody>
      </p:sp>
      <p:sp>
        <p:nvSpPr>
          <p:cNvPr id="177761" name="Rectangle 1633">
            <a:extLst>
              <a:ext uri="{FF2B5EF4-FFF2-40B4-BE49-F238E27FC236}">
                <a16:creationId xmlns:a16="http://schemas.microsoft.com/office/drawing/2014/main" id="{AFCF745D-7CA4-994F-B726-E78CAACAB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2774950"/>
            <a:ext cx="555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2(d)</a:t>
            </a:r>
          </a:p>
        </p:txBody>
      </p:sp>
      <p:sp>
        <p:nvSpPr>
          <p:cNvPr id="177762" name="Rectangle 1634">
            <a:extLst>
              <a:ext uri="{FF2B5EF4-FFF2-40B4-BE49-F238E27FC236}">
                <a16:creationId xmlns:a16="http://schemas.microsoft.com/office/drawing/2014/main" id="{A1E0AAEE-92BB-BA42-A964-EFD6BF3332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0138" y="2790825"/>
            <a:ext cx="4524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-1, </a:t>
            </a:r>
          </a:p>
        </p:txBody>
      </p:sp>
      <p:sp>
        <p:nvSpPr>
          <p:cNvPr id="177763" name="Rectangle 1635">
            <a:extLst>
              <a:ext uri="{FF2B5EF4-FFF2-40B4-BE49-F238E27FC236}">
                <a16:creationId xmlns:a16="http://schemas.microsoft.com/office/drawing/2014/main" id="{4C9708B1-2924-FE40-912D-63648A3F4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100" y="279082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1,</a:t>
            </a:r>
          </a:p>
        </p:txBody>
      </p:sp>
      <p:sp>
        <p:nvSpPr>
          <p:cNvPr id="177764" name="Rectangle 1636">
            <a:extLst>
              <a:ext uri="{FF2B5EF4-FFF2-40B4-BE49-F238E27FC236}">
                <a16:creationId xmlns:a16="http://schemas.microsoft.com/office/drawing/2014/main" id="{86D5C195-30C2-7045-AB98-933317FD1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94163" y="2790825"/>
            <a:ext cx="260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0,</a:t>
            </a:r>
          </a:p>
        </p:txBody>
      </p:sp>
      <p:sp>
        <p:nvSpPr>
          <p:cNvPr id="177765" name="Rectangle 1637">
            <a:extLst>
              <a:ext uri="{FF2B5EF4-FFF2-40B4-BE49-F238E27FC236}">
                <a16:creationId xmlns:a16="http://schemas.microsoft.com/office/drawing/2014/main" id="{E0B03056-55CD-CA44-A6EC-74228BFAF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803525"/>
            <a:ext cx="452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-2, </a:t>
            </a:r>
          </a:p>
        </p:txBody>
      </p:sp>
      <p:sp>
        <p:nvSpPr>
          <p:cNvPr id="177766" name="Rectangle 1638">
            <a:extLst>
              <a:ext uri="{FF2B5EF4-FFF2-40B4-BE49-F238E27FC236}">
                <a16:creationId xmlns:a16="http://schemas.microsoft.com/office/drawing/2014/main" id="{CA7660D0-DB4B-A64F-A73B-5B5E4B40D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9638" y="2790825"/>
            <a:ext cx="1730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sp>
        <p:nvSpPr>
          <p:cNvPr id="177767" name="Rectangle 1639">
            <a:extLst>
              <a:ext uri="{FF2B5EF4-FFF2-40B4-BE49-F238E27FC236}">
                <a16:creationId xmlns:a16="http://schemas.microsoft.com/office/drawing/2014/main" id="{6DE8A769-52B6-1E48-946E-21AC9CE3B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3528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4</a:t>
            </a:r>
          </a:p>
        </p:txBody>
      </p:sp>
      <p:sp>
        <p:nvSpPr>
          <p:cNvPr id="177768" name="Rectangle 1640">
            <a:extLst>
              <a:ext uri="{FF2B5EF4-FFF2-40B4-BE49-F238E27FC236}">
                <a16:creationId xmlns:a16="http://schemas.microsoft.com/office/drawing/2014/main" id="{F80CCFEE-D3BC-B345-A62A-A4591EEE5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352800"/>
            <a:ext cx="538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0(s)</a:t>
            </a:r>
          </a:p>
        </p:txBody>
      </p:sp>
      <p:sp>
        <p:nvSpPr>
          <p:cNvPr id="177769" name="Rectangle 1641">
            <a:extLst>
              <a:ext uri="{FF2B5EF4-FFF2-40B4-BE49-F238E27FC236}">
                <a16:creationId xmlns:a16="http://schemas.microsoft.com/office/drawing/2014/main" id="{426EF296-9466-4142-9884-555C25B4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3352800"/>
            <a:ext cx="173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0</a:t>
            </a:r>
          </a:p>
        </p:txBody>
      </p:sp>
      <p:sp>
        <p:nvSpPr>
          <p:cNvPr id="177771" name="Line 1643">
            <a:extLst>
              <a:ext uri="{FF2B5EF4-FFF2-40B4-BE49-F238E27FC236}">
                <a16:creationId xmlns:a16="http://schemas.microsoft.com/office/drawing/2014/main" id="{E6E1E306-C432-764C-8E21-20E1E56ED7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6096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2" name="Line 1644">
            <a:extLst>
              <a:ext uri="{FF2B5EF4-FFF2-40B4-BE49-F238E27FC236}">
                <a16:creationId xmlns:a16="http://schemas.microsoft.com/office/drawing/2014/main" id="{4A8E2C50-9FB2-ED43-AD97-07419511489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6858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3" name="Line 1645">
            <a:extLst>
              <a:ext uri="{FF2B5EF4-FFF2-40B4-BE49-F238E27FC236}">
                <a16:creationId xmlns:a16="http://schemas.microsoft.com/office/drawing/2014/main" id="{C06D7893-B2EC-064F-9AFA-7797B6AD84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10668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4" name="Line 1646">
            <a:extLst>
              <a:ext uri="{FF2B5EF4-FFF2-40B4-BE49-F238E27FC236}">
                <a16:creationId xmlns:a16="http://schemas.microsoft.com/office/drawing/2014/main" id="{A08157CF-4FAD-1A4F-958D-98690C4E4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11430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79" name="Line 1651">
            <a:extLst>
              <a:ext uri="{FF2B5EF4-FFF2-40B4-BE49-F238E27FC236}">
                <a16:creationId xmlns:a16="http://schemas.microsoft.com/office/drawing/2014/main" id="{8A68BCFA-F5FA-014A-9F32-2205CE8727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21336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7780" name="Line 1652">
            <a:extLst>
              <a:ext uri="{FF2B5EF4-FFF2-40B4-BE49-F238E27FC236}">
                <a16:creationId xmlns:a16="http://schemas.microsoft.com/office/drawing/2014/main" id="{A2FBA3E2-828F-DE49-A539-02B57773E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22098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" name="Group 2337">
            <a:extLst>
              <a:ext uri="{FF2B5EF4-FFF2-40B4-BE49-F238E27FC236}">
                <a16:creationId xmlns:a16="http://schemas.microsoft.com/office/drawing/2014/main" id="{8EEFDE7E-7F0B-0048-B3D8-CD3D1CE49C37}"/>
              </a:ext>
            </a:extLst>
          </p:cNvPr>
          <p:cNvGrpSpPr>
            <a:grpSpLocks/>
          </p:cNvGrpSpPr>
          <p:nvPr/>
        </p:nvGrpSpPr>
        <p:grpSpPr bwMode="auto">
          <a:xfrm>
            <a:off x="8234363" y="4343400"/>
            <a:ext cx="600075" cy="1828800"/>
            <a:chOff x="4896" y="480"/>
            <a:chExt cx="278" cy="1011"/>
          </a:xfrm>
        </p:grpSpPr>
        <p:sp>
          <p:nvSpPr>
            <p:cNvPr id="183895" name="Freeform 2338">
              <a:extLst>
                <a:ext uri="{FF2B5EF4-FFF2-40B4-BE49-F238E27FC236}">
                  <a16:creationId xmlns:a16="http://schemas.microsoft.com/office/drawing/2014/main" id="{7123EE93-BE00-2248-84F0-FFAD4B06E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6" name="Freeform 2339">
              <a:extLst>
                <a:ext uri="{FF2B5EF4-FFF2-40B4-BE49-F238E27FC236}">
                  <a16:creationId xmlns:a16="http://schemas.microsoft.com/office/drawing/2014/main" id="{76BDC68E-860D-4A45-A299-56D5F336D505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" name="Group 2340">
            <a:extLst>
              <a:ext uri="{FF2B5EF4-FFF2-40B4-BE49-F238E27FC236}">
                <a16:creationId xmlns:a16="http://schemas.microsoft.com/office/drawing/2014/main" id="{5208B4B6-2F95-EB4C-A522-174CDCE8CD3D}"/>
              </a:ext>
            </a:extLst>
          </p:cNvPr>
          <p:cNvGrpSpPr>
            <a:grpSpLocks/>
          </p:cNvGrpSpPr>
          <p:nvPr/>
        </p:nvGrpSpPr>
        <p:grpSpPr bwMode="auto">
          <a:xfrm rot="-5400000">
            <a:off x="8212931" y="4344194"/>
            <a:ext cx="642938" cy="1828800"/>
            <a:chOff x="4896" y="480"/>
            <a:chExt cx="278" cy="1011"/>
          </a:xfrm>
        </p:grpSpPr>
        <p:sp>
          <p:nvSpPr>
            <p:cNvPr id="183893" name="Freeform 2341">
              <a:extLst>
                <a:ext uri="{FF2B5EF4-FFF2-40B4-BE49-F238E27FC236}">
                  <a16:creationId xmlns:a16="http://schemas.microsoft.com/office/drawing/2014/main" id="{004C7F74-2468-5544-AA6A-A9511872B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480"/>
              <a:ext cx="278" cy="482"/>
            </a:xfrm>
            <a:custGeom>
              <a:avLst/>
              <a:gdLst>
                <a:gd name="T0" fmla="*/ 65 w 602"/>
                <a:gd name="T1" fmla="*/ 223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2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4" name="Freeform 2342">
              <a:extLst>
                <a:ext uri="{FF2B5EF4-FFF2-40B4-BE49-F238E27FC236}">
                  <a16:creationId xmlns:a16="http://schemas.microsoft.com/office/drawing/2014/main" id="{9A1AEFD8-5911-F34E-9E88-2027D0DC3F9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896" y="1008"/>
              <a:ext cx="278" cy="483"/>
            </a:xfrm>
            <a:custGeom>
              <a:avLst/>
              <a:gdLst>
                <a:gd name="T0" fmla="*/ 65 w 602"/>
                <a:gd name="T1" fmla="*/ 224 h 1043"/>
                <a:gd name="T2" fmla="*/ 0 w 602"/>
                <a:gd name="T3" fmla="*/ 56 h 1043"/>
                <a:gd name="T4" fmla="*/ 64 w 602"/>
                <a:gd name="T5" fmla="*/ 0 h 1043"/>
                <a:gd name="T6" fmla="*/ 128 w 602"/>
                <a:gd name="T7" fmla="*/ 56 h 1043"/>
                <a:gd name="T8" fmla="*/ 65 w 602"/>
                <a:gd name="T9" fmla="*/ 223 h 10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043"/>
                <a:gd name="T17" fmla="*/ 602 w 602"/>
                <a:gd name="T18" fmla="*/ 1043 h 10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043">
                  <a:moveTo>
                    <a:pt x="303" y="1043"/>
                  </a:moveTo>
                  <a:cubicBezTo>
                    <a:pt x="252" y="913"/>
                    <a:pt x="0" y="435"/>
                    <a:pt x="0" y="261"/>
                  </a:cubicBezTo>
                  <a:cubicBezTo>
                    <a:pt x="0" y="87"/>
                    <a:pt x="202" y="0"/>
                    <a:pt x="302" y="0"/>
                  </a:cubicBezTo>
                  <a:cubicBezTo>
                    <a:pt x="402" y="0"/>
                    <a:pt x="602" y="88"/>
                    <a:pt x="602" y="261"/>
                  </a:cubicBezTo>
                  <a:cubicBezTo>
                    <a:pt x="602" y="434"/>
                    <a:pt x="365" y="878"/>
                    <a:pt x="303" y="1041"/>
                  </a:cubicBezTo>
                </a:path>
              </a:pathLst>
            </a:custGeom>
            <a:solidFill>
              <a:srgbClr val="FFCC00">
                <a:alpha val="50195"/>
              </a:srgbClr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0519" name="Oval 2343">
            <a:extLst>
              <a:ext uri="{FF2B5EF4-FFF2-40B4-BE49-F238E27FC236}">
                <a16:creationId xmlns:a16="http://schemas.microsoft.com/office/drawing/2014/main" id="{451846AF-7032-5342-B43F-BED1D9E08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4965700"/>
            <a:ext cx="771525" cy="585788"/>
          </a:xfrm>
          <a:prstGeom prst="ellipse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0" name="Line 2344">
            <a:extLst>
              <a:ext uri="{FF2B5EF4-FFF2-40B4-BE49-F238E27FC236}">
                <a16:creationId xmlns:a16="http://schemas.microsoft.com/office/drawing/2014/main" id="{5DC2E39E-AB47-CC4B-A836-D2633A752C9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35052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1" name="Line 2345">
            <a:extLst>
              <a:ext uri="{FF2B5EF4-FFF2-40B4-BE49-F238E27FC236}">
                <a16:creationId xmlns:a16="http://schemas.microsoft.com/office/drawing/2014/main" id="{21708F76-7137-5046-9D0A-EF45CDEEA8D4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581400"/>
            <a:ext cx="1143000" cy="76200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2" name="Line 2346">
            <a:extLst>
              <a:ext uri="{FF2B5EF4-FFF2-40B4-BE49-F238E27FC236}">
                <a16:creationId xmlns:a16="http://schemas.microsoft.com/office/drawing/2014/main" id="{38E611E9-18AB-5B44-8FCF-2B8227B86B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428875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3" name="Line 2347">
            <a:extLst>
              <a:ext uri="{FF2B5EF4-FFF2-40B4-BE49-F238E27FC236}">
                <a16:creationId xmlns:a16="http://schemas.microsoft.com/office/drawing/2014/main" id="{366C18A6-EC0E-4041-9642-5C8C11949C1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09850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4" name="Line 2348">
            <a:extLst>
              <a:ext uri="{FF2B5EF4-FFF2-40B4-BE49-F238E27FC236}">
                <a16:creationId xmlns:a16="http://schemas.microsoft.com/office/drawing/2014/main" id="{413B2344-2972-3C4C-AEEC-39BC35D184A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09850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29" name="Line 2353">
            <a:extLst>
              <a:ext uri="{FF2B5EF4-FFF2-40B4-BE49-F238E27FC236}">
                <a16:creationId xmlns:a16="http://schemas.microsoft.com/office/drawing/2014/main" id="{0B2465FA-6E07-D34A-BF23-38F506D2816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32410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0" name="Line 2354">
            <a:extLst>
              <a:ext uri="{FF2B5EF4-FFF2-40B4-BE49-F238E27FC236}">
                <a16:creationId xmlns:a16="http://schemas.microsoft.com/office/drawing/2014/main" id="{41A5C808-E5B9-6F4F-9024-7B19BDDDA6DF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260985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1" name="Line 2355">
            <a:extLst>
              <a:ext uri="{FF2B5EF4-FFF2-40B4-BE49-F238E27FC236}">
                <a16:creationId xmlns:a16="http://schemas.microsoft.com/office/drawing/2014/main" id="{5D7328B6-5549-D84B-99B2-2129F4300D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2562225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2" name="Line 2356">
            <a:extLst>
              <a:ext uri="{FF2B5EF4-FFF2-40B4-BE49-F238E27FC236}">
                <a16:creationId xmlns:a16="http://schemas.microsoft.com/office/drawing/2014/main" id="{3D953E6D-8A0D-F041-8B52-6B84A7069B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438275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3" name="Line 2357">
            <a:extLst>
              <a:ext uri="{FF2B5EF4-FFF2-40B4-BE49-F238E27FC236}">
                <a16:creationId xmlns:a16="http://schemas.microsoft.com/office/drawing/2014/main" id="{6D687F92-1B77-B74E-BB68-556AB5017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19250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4" name="Line 2358">
            <a:extLst>
              <a:ext uri="{FF2B5EF4-FFF2-40B4-BE49-F238E27FC236}">
                <a16:creationId xmlns:a16="http://schemas.microsoft.com/office/drawing/2014/main" id="{2928C6E8-9A0B-8F4F-BEE8-0211BDB60A7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19250"/>
            <a:ext cx="838200" cy="18097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5" name="Line 2359">
            <a:extLst>
              <a:ext uri="{FF2B5EF4-FFF2-40B4-BE49-F238E27FC236}">
                <a16:creationId xmlns:a16="http://schemas.microsoft.com/office/drawing/2014/main" id="{F1CDDE05-68AD-4047-A47C-4EFAF94B675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33350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6" name="Line 2360">
            <a:extLst>
              <a:ext uri="{FF2B5EF4-FFF2-40B4-BE49-F238E27FC236}">
                <a16:creationId xmlns:a16="http://schemas.microsoft.com/office/drawing/2014/main" id="{E66F4FBE-6D39-EF48-A3D1-B853B5D042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724400" y="1619250"/>
            <a:ext cx="838200" cy="2857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537" name="Line 2361">
            <a:extLst>
              <a:ext uri="{FF2B5EF4-FFF2-40B4-BE49-F238E27FC236}">
                <a16:creationId xmlns:a16="http://schemas.microsoft.com/office/drawing/2014/main" id="{88057355-5131-CD4C-A1DA-0A745869D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24400" y="1571625"/>
            <a:ext cx="838200" cy="47625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B05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3422" name="Oval 1653">
            <a:extLst>
              <a:ext uri="{FF2B5EF4-FFF2-40B4-BE49-F238E27FC236}">
                <a16:creationId xmlns:a16="http://schemas.microsoft.com/office/drawing/2014/main" id="{FA0347B7-D3BB-6140-952D-839FBEADF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5219700"/>
            <a:ext cx="76200" cy="76200"/>
          </a:xfrm>
          <a:prstGeom prst="ellipse">
            <a:avLst/>
          </a:prstGeom>
          <a:solidFill>
            <a:srgbClr val="0099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r-TR" altLang="fr-F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2645">
            <a:extLst>
              <a:ext uri="{FF2B5EF4-FFF2-40B4-BE49-F238E27FC236}">
                <a16:creationId xmlns:a16="http://schemas.microsoft.com/office/drawing/2014/main" id="{F98A9342-A759-A74C-B1C5-E0861430E5FB}"/>
              </a:ext>
            </a:extLst>
          </p:cNvPr>
          <p:cNvGrpSpPr>
            <a:grpSpLocks/>
          </p:cNvGrpSpPr>
          <p:nvPr/>
        </p:nvGrpSpPr>
        <p:grpSpPr bwMode="auto">
          <a:xfrm>
            <a:off x="2252663" y="4900613"/>
            <a:ext cx="2452687" cy="254000"/>
            <a:chOff x="464" y="2784"/>
            <a:chExt cx="1544" cy="165"/>
          </a:xfrm>
        </p:grpSpPr>
        <p:sp>
          <p:nvSpPr>
            <p:cNvPr id="183883" name="Rectangle 660">
              <a:extLst>
                <a:ext uri="{FF2B5EF4-FFF2-40B4-BE49-F238E27FC236}">
                  <a16:creationId xmlns:a16="http://schemas.microsoft.com/office/drawing/2014/main" id="{A9C49AD6-6869-544A-B7CE-28CFE1822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2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4" name="Rectangle 659">
              <a:extLst>
                <a:ext uri="{FF2B5EF4-FFF2-40B4-BE49-F238E27FC236}">
                  <a16:creationId xmlns:a16="http://schemas.microsoft.com/office/drawing/2014/main" id="{E31F725B-92D9-804C-AE81-040481F1A8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7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5" name="Rectangle 658">
              <a:extLst>
                <a:ext uri="{FF2B5EF4-FFF2-40B4-BE49-F238E27FC236}">
                  <a16:creationId xmlns:a16="http://schemas.microsoft.com/office/drawing/2014/main" id="{8F87895A-DA3D-8549-99AF-0581A1EEA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2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6" name="Rectangle 657">
              <a:extLst>
                <a:ext uri="{FF2B5EF4-FFF2-40B4-BE49-F238E27FC236}">
                  <a16:creationId xmlns:a16="http://schemas.microsoft.com/office/drawing/2014/main" id="{7DDF8474-3D6C-644A-88F3-A0E3EA608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8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7" name="Rectangle 656">
              <a:extLst>
                <a:ext uri="{FF2B5EF4-FFF2-40B4-BE49-F238E27FC236}">
                  <a16:creationId xmlns:a16="http://schemas.microsoft.com/office/drawing/2014/main" id="{D13F4CFD-875D-B14C-BD10-7B41512F3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3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8" name="Rectangle 655">
              <a:extLst>
                <a:ext uri="{FF2B5EF4-FFF2-40B4-BE49-F238E27FC236}">
                  <a16:creationId xmlns:a16="http://schemas.microsoft.com/office/drawing/2014/main" id="{E14AA040-AF22-B641-B643-AD1D3DCF90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89" name="Rectangle 654">
              <a:extLst>
                <a:ext uri="{FF2B5EF4-FFF2-40B4-BE49-F238E27FC236}">
                  <a16:creationId xmlns:a16="http://schemas.microsoft.com/office/drawing/2014/main" id="{9DB2822E-8F93-CC46-B9E6-701E58564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4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0" name="Rectangle 653">
              <a:extLst>
                <a:ext uri="{FF2B5EF4-FFF2-40B4-BE49-F238E27FC236}">
                  <a16:creationId xmlns:a16="http://schemas.microsoft.com/office/drawing/2014/main" id="{1131980A-4398-F64F-AEDD-BFF84B67DE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1" name="Rectangle 652">
              <a:extLst>
                <a:ext uri="{FF2B5EF4-FFF2-40B4-BE49-F238E27FC236}">
                  <a16:creationId xmlns:a16="http://schemas.microsoft.com/office/drawing/2014/main" id="{77DAB3EC-B962-7544-A7A9-217BEC63D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2784"/>
              <a:ext cx="155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83892" name="Rectangle 2644">
              <a:extLst>
                <a:ext uri="{FF2B5EF4-FFF2-40B4-BE49-F238E27FC236}">
                  <a16:creationId xmlns:a16="http://schemas.microsoft.com/office/drawing/2014/main" id="{FCCD88E8-5539-A141-AADB-D64814B49F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4" y="2784"/>
              <a:ext cx="154" cy="165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Trebuchet MS" panose="020B070302020209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fr-FR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aphicFrame>
        <p:nvGraphicFramePr>
          <p:cNvPr id="180553" name="Group 2377">
            <a:extLst>
              <a:ext uri="{FF2B5EF4-FFF2-40B4-BE49-F238E27FC236}">
                <a16:creationId xmlns:a16="http://schemas.microsoft.com/office/drawing/2014/main" id="{D9FF59DA-0DA8-1743-BF1F-E007E74A2061}"/>
              </a:ext>
            </a:extLst>
          </p:cNvPr>
          <p:cNvGraphicFramePr>
            <a:graphicFrameLocks noGrp="1"/>
          </p:cNvGraphicFramePr>
          <p:nvPr/>
        </p:nvGraphicFramePr>
        <p:xfrm>
          <a:off x="1758950" y="4114800"/>
          <a:ext cx="4419600" cy="2590802"/>
        </p:xfrm>
        <a:graphic>
          <a:graphicData uri="http://schemas.openxmlformats.org/drawingml/2006/table">
            <a:tbl>
              <a:tblPr/>
              <a:tblGrid>
                <a:gridCol w="2460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1105" name="Group 2929">
            <a:extLst>
              <a:ext uri="{FF2B5EF4-FFF2-40B4-BE49-F238E27FC236}">
                <a16:creationId xmlns:a16="http://schemas.microsoft.com/office/drawing/2014/main" id="{16B5C58C-344B-4B46-B5D7-1B46C3FEF3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017187"/>
              </p:ext>
            </p:extLst>
          </p:nvPr>
        </p:nvGraphicFramePr>
        <p:xfrm>
          <a:off x="1752600" y="4114800"/>
          <a:ext cx="4205287" cy="2590802"/>
        </p:xfrm>
        <a:graphic>
          <a:graphicData uri="http://schemas.openxmlformats.org/drawingml/2006/table">
            <a:tbl>
              <a:tblPr/>
              <a:tblGrid>
                <a:gridCol w="3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46063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4606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81106" name="Rectangle 2930">
            <a:extLst>
              <a:ext uri="{FF2B5EF4-FFF2-40B4-BE49-F238E27FC236}">
                <a16:creationId xmlns:a16="http://schemas.microsoft.com/office/drawing/2014/main" id="{F49682DE-A4F9-F748-B9E8-C35AD0930C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4138" y="6461125"/>
            <a:ext cx="42751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 Narrow" panose="020B0604020202020204" pitchFamily="34" charset="0"/>
                <a:ea typeface="ＭＳ Ｐゴシック" panose="020B0600070205080204" pitchFamily="34" charset="-128"/>
                <a:cs typeface="+mn-cs"/>
              </a:rPr>
              <a:t>Movie: periodic table of the elements: t10-20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7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7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7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7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5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5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7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5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5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5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7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7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77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75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75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5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5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757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757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77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7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80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 nodeType="clickPar">
                      <p:stCondLst>
                        <p:cond delay="indefinite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5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7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8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75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7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7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77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8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75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17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7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17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18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75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17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7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500"/>
                                        <p:tgtEl>
                                          <p:spTgt spid="180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175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 nodeType="clickPar">
                      <p:stCondLst>
                        <p:cond delay="indefinite"/>
                      </p:stCondLst>
                      <p:childTnLst>
                        <p:par>
                          <p:cTn id="2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17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17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 nodeType="clickPar">
                      <p:stCondLst>
                        <p:cond delay="indefinite"/>
                      </p:stCondLst>
                      <p:childTnLst>
                        <p:par>
                          <p:cTn id="2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500"/>
                                        <p:tgtEl>
                                          <p:spTgt spid="18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 nodeType="clickPar">
                      <p:stCondLst>
                        <p:cond delay="indefinite"/>
                      </p:stCondLst>
                      <p:childTnLst>
                        <p:par>
                          <p:cTn id="2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75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7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7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 nodeType="clickPar">
                      <p:stCondLst>
                        <p:cond delay="indefinite"/>
                      </p:stCondLst>
                      <p:childTnLst>
                        <p:par>
                          <p:cTn id="2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2" dur="500"/>
                                        <p:tgtEl>
                                          <p:spTgt spid="17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 nodeType="clickPar">
                      <p:stCondLst>
                        <p:cond delay="indefinite"/>
                      </p:stCondLst>
                      <p:childTnLst>
                        <p:par>
                          <p:cTn id="2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177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 nodeType="clickPar">
                      <p:stCondLst>
                        <p:cond delay="indefinite"/>
                      </p:stCondLst>
                      <p:childTnLst>
                        <p:par>
                          <p:cTn id="2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2" dur="500"/>
                                        <p:tgtEl>
                                          <p:spTgt spid="177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 nodeType="clickPar">
                      <p:stCondLst>
                        <p:cond delay="indefinite"/>
                      </p:stCondLst>
                      <p:childTnLst>
                        <p:par>
                          <p:cTn id="2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7" dur="500"/>
                                        <p:tgtEl>
                                          <p:spTgt spid="177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 nodeType="clickPar">
                      <p:stCondLst>
                        <p:cond delay="indefinite"/>
                      </p:stCondLst>
                      <p:childTnLst>
                        <p:par>
                          <p:cTn id="2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 nodeType="clickPar">
                      <p:stCondLst>
                        <p:cond delay="indefinite"/>
                      </p:stCondLst>
                      <p:childTnLst>
                        <p:par>
                          <p:cTn id="2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75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 nodeType="clickPar">
                      <p:stCondLst>
                        <p:cond delay="indefinite"/>
                      </p:stCondLst>
                      <p:childTnLst>
                        <p:par>
                          <p:cTn id="3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17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500" fill="hold"/>
                                        <p:tgtEl>
                                          <p:spTgt spid="17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 nodeType="clickPar">
                      <p:stCondLst>
                        <p:cond delay="indefinite"/>
                      </p:stCondLst>
                      <p:childTnLst>
                        <p:par>
                          <p:cTn id="3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177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 nodeType="clickPar">
                      <p:stCondLst>
                        <p:cond delay="indefinite"/>
                      </p:stCondLst>
                      <p:childTnLst>
                        <p:par>
                          <p:cTn id="3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0" dur="500" fill="hold"/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7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 nodeType="clickPar">
                      <p:stCondLst>
                        <p:cond delay="indefinite"/>
                      </p:stCondLst>
                      <p:childTnLst>
                        <p:par>
                          <p:cTn id="3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17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500" fill="hold"/>
                                        <p:tgtEl>
                                          <p:spTgt spid="17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 nodeType="clickPar">
                      <p:stCondLst>
                        <p:cond delay="indefinite"/>
                      </p:stCondLst>
                      <p:childTnLst>
                        <p:par>
                          <p:cTn id="3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17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 nodeType="clickPar">
                      <p:stCondLst>
                        <p:cond delay="indefinite"/>
                      </p:stCondLst>
                      <p:childTnLst>
                        <p:par>
                          <p:cTn id="3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7" dur="500"/>
                                        <p:tgtEl>
                                          <p:spTgt spid="17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 nodeType="clickPar">
                      <p:stCondLst>
                        <p:cond delay="indefinite"/>
                      </p:stCondLst>
                      <p:childTnLst>
                        <p:par>
                          <p:cTn id="3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80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 nodeType="clickPar">
                      <p:stCondLst>
                        <p:cond delay="indefinite"/>
                      </p:stCondLst>
                      <p:childTnLst>
                        <p:par>
                          <p:cTn id="3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 nodeType="clickPar">
                      <p:stCondLst>
                        <p:cond delay="indefinite"/>
                      </p:stCondLst>
                      <p:childTnLst>
                        <p:par>
                          <p:cTn id="3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2" dur="500" fill="hold"/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3" dur="500" fill="hold"/>
                                        <p:tgtEl>
                                          <p:spTgt spid="17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 nodeType="clickPar">
                      <p:stCondLst>
                        <p:cond delay="indefinite"/>
                      </p:stCondLst>
                      <p:childTnLst>
                        <p:par>
                          <p:cTn id="3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175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175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 nodeType="clickPar">
                      <p:stCondLst>
                        <p:cond delay="indefinite"/>
                      </p:stCondLst>
                      <p:childTnLst>
                        <p:par>
                          <p:cTn id="3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 nodeType="clickPar">
                      <p:stCondLst>
                        <p:cond delay="indefinite"/>
                      </p:stCondLst>
                      <p:childTnLst>
                        <p:par>
                          <p:cTn id="3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177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 nodeType="clickPar">
                      <p:stCondLst>
                        <p:cond delay="indefinite"/>
                      </p:stCondLst>
                      <p:childTnLst>
                        <p:par>
                          <p:cTn id="3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180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 nodeType="clickPar">
                      <p:stCondLst>
                        <p:cond delay="indefinite"/>
                      </p:stCondLst>
                      <p:childTnLst>
                        <p:par>
                          <p:cTn id="3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0" dur="500" fill="hold"/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1" dur="500" fill="hold"/>
                                        <p:tgtEl>
                                          <p:spTgt spid="17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 nodeType="clickPar">
                      <p:stCondLst>
                        <p:cond delay="indefinite"/>
                      </p:stCondLst>
                      <p:childTnLst>
                        <p:par>
                          <p:cTn id="3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4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6" dur="500" fill="hold"/>
                                        <p:tgtEl>
                                          <p:spTgt spid="175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500" fill="hold"/>
                                        <p:tgtEl>
                                          <p:spTgt spid="175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 nodeType="clickPar">
                      <p:stCondLst>
                        <p:cond delay="indefinite"/>
                      </p:stCondLst>
                      <p:childTnLst>
                        <p:par>
                          <p:cTn id="3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 nodeType="clickPar">
                      <p:stCondLst>
                        <p:cond delay="indefinite"/>
                      </p:stCondLst>
                      <p:childTnLst>
                        <p:par>
                          <p:cTn id="3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177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 nodeType="clickPar">
                      <p:stCondLst>
                        <p:cond delay="indefinite"/>
                      </p:stCondLst>
                      <p:childTnLst>
                        <p:par>
                          <p:cTn id="4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18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4" fill="hold" nodeType="clickPar">
                      <p:stCondLst>
                        <p:cond delay="indefinite"/>
                      </p:stCondLst>
                      <p:childTnLst>
                        <p:par>
                          <p:cTn id="4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8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9" dur="500" fill="hold"/>
                                        <p:tgtEl>
                                          <p:spTgt spid="17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 nodeType="clickPar">
                      <p:stCondLst>
                        <p:cond delay="indefinite"/>
                      </p:stCondLst>
                      <p:childTnLst>
                        <p:par>
                          <p:cTn id="4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175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175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 nodeType="clickPar">
                      <p:stCondLst>
                        <p:cond delay="indefinite"/>
                      </p:stCondLst>
                      <p:childTnLst>
                        <p:par>
                          <p:cTn id="4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0" dur="500" fill="hold"/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1" dur="500" fill="hold"/>
                                        <p:tgtEl>
                                          <p:spTgt spid="180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2" fill="hold" nodeType="clickPar">
                      <p:stCondLst>
                        <p:cond delay="indefinite"/>
                      </p:stCondLst>
                      <p:childTnLst>
                        <p:par>
                          <p:cTn id="4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6" dur="500"/>
                                        <p:tgtEl>
                                          <p:spTgt spid="18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 nodeType="clickPar">
                      <p:stCondLst>
                        <p:cond delay="indefinite"/>
                      </p:stCondLst>
                      <p:childTnLst>
                        <p:par>
                          <p:cTn id="4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1" dur="5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2" dur="500" fill="hold"/>
                                        <p:tgtEl>
                                          <p:spTgt spid="17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fill="hold" nodeType="clickPar">
                      <p:stCondLst>
                        <p:cond delay="indefinite"/>
                      </p:stCondLst>
                      <p:childTnLst>
                        <p:par>
                          <p:cTn id="4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175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175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 nodeType="clickPar">
                      <p:stCondLst>
                        <p:cond delay="indefinite"/>
                      </p:stCondLst>
                      <p:childTnLst>
                        <p:par>
                          <p:cTn id="4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3" dur="500"/>
                                        <p:tgtEl>
                                          <p:spTgt spid="18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 nodeType="clickPar">
                      <p:stCondLst>
                        <p:cond delay="indefinite"/>
                      </p:stCondLst>
                      <p:childTnLst>
                        <p:par>
                          <p:cTn id="4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8" dur="500" fill="hold"/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9" dur="500" fill="hold"/>
                                        <p:tgtEl>
                                          <p:spTgt spid="17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 nodeType="clickPar">
                      <p:stCondLst>
                        <p:cond delay="indefinite"/>
                      </p:stCondLst>
                      <p:childTnLst>
                        <p:par>
                          <p:cTn id="4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175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175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6" fill="hold" nodeType="clickPar">
                      <p:stCondLst>
                        <p:cond delay="indefinite"/>
                      </p:stCondLst>
                      <p:childTnLst>
                        <p:par>
                          <p:cTn id="4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18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 nodeType="clickPar">
                      <p:stCondLst>
                        <p:cond delay="indefinite"/>
                      </p:stCondLst>
                      <p:childTnLst>
                        <p:par>
                          <p:cTn id="4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5" dur="500" fill="hold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6" dur="500" fill="hold"/>
                                        <p:tgtEl>
                                          <p:spTgt spid="17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7" fill="hold" nodeType="clickPar">
                      <p:stCondLst>
                        <p:cond delay="indefinite"/>
                      </p:stCondLst>
                      <p:childTnLst>
                        <p:par>
                          <p:cTn id="4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1" dur="500" fill="hold"/>
                                        <p:tgtEl>
                                          <p:spTgt spid="175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2" dur="500" fill="hold"/>
                                        <p:tgtEl>
                                          <p:spTgt spid="175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3" fill="hold" nodeType="clickPar">
                      <p:stCondLst>
                        <p:cond delay="indefinite"/>
                      </p:stCondLst>
                      <p:childTnLst>
                        <p:par>
                          <p:cTn id="4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7" dur="500"/>
                                        <p:tgtEl>
                                          <p:spTgt spid="177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 nodeType="clickPar">
                      <p:stCondLst>
                        <p:cond delay="indefinite"/>
                      </p:stCondLst>
                      <p:childTnLst>
                        <p:par>
                          <p:cTn id="4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2" dur="500"/>
                                        <p:tgtEl>
                                          <p:spTgt spid="17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3" fill="hold" nodeType="clickPar">
                      <p:stCondLst>
                        <p:cond delay="indefinite"/>
                      </p:stCondLst>
                      <p:childTnLst>
                        <p:par>
                          <p:cTn id="4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 nodeType="clickPar">
                      <p:stCondLst>
                        <p:cond delay="indefinite"/>
                      </p:stCondLst>
                      <p:childTnLst>
                        <p:par>
                          <p:cTn id="4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2" dur="500"/>
                                        <p:tgtEl>
                                          <p:spTgt spid="177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3" fill="hold" nodeType="clickPar">
                      <p:stCondLst>
                        <p:cond delay="indefinite"/>
                      </p:stCondLst>
                      <p:childTnLst>
                        <p:par>
                          <p:cTn id="4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7" dur="500"/>
                                        <p:tgtEl>
                                          <p:spTgt spid="177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 nodeType="clickPar">
                      <p:stCondLst>
                        <p:cond delay="indefinite"/>
                      </p:stCondLst>
                      <p:childTnLst>
                        <p:par>
                          <p:cTn id="4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2" dur="500"/>
                                        <p:tgtEl>
                                          <p:spTgt spid="177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3" fill="hold" nodeType="clickPar">
                      <p:stCondLst>
                        <p:cond delay="indefinite"/>
                      </p:stCondLst>
                      <p:childTnLst>
                        <p:par>
                          <p:cTn id="5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7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 nodeType="clickPar">
                      <p:stCondLst>
                        <p:cond delay="indefinite"/>
                      </p:stCondLst>
                      <p:childTnLst>
                        <p:par>
                          <p:cTn id="5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2" dur="500" fill="hold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3" dur="500" fill="hold"/>
                                        <p:tgtEl>
                                          <p:spTgt spid="17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4" fill="hold" nodeType="clickPar">
                      <p:stCondLst>
                        <p:cond delay="indefinite"/>
                      </p:stCondLst>
                      <p:childTnLst>
                        <p:par>
                          <p:cTn id="5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175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175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 nodeType="clickPar">
                      <p:stCondLst>
                        <p:cond delay="indefinite"/>
                      </p:stCondLst>
                      <p:childTnLst>
                        <p:par>
                          <p:cTn id="5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 nodeType="clickPar">
                      <p:stCondLst>
                        <p:cond delay="indefinite"/>
                      </p:stCondLst>
                      <p:childTnLst>
                        <p:par>
                          <p:cTn id="5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18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fill="hold" nodeType="clickPar">
                      <p:stCondLst>
                        <p:cond delay="indefinite"/>
                      </p:stCondLst>
                      <p:childTnLst>
                        <p:par>
                          <p:cTn id="5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5" dur="500" fill="hold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6" dur="500" fill="hold"/>
                                        <p:tgtEl>
                                          <p:spTgt spid="175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7" fill="hold" nodeType="clickPar">
                      <p:stCondLst>
                        <p:cond delay="indefinite"/>
                      </p:stCondLst>
                      <p:childTnLst>
                        <p:par>
                          <p:cTn id="5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1" dur="500" fill="hold"/>
                                        <p:tgtEl>
                                          <p:spTgt spid="175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2" dur="500" fill="hold"/>
                                        <p:tgtEl>
                                          <p:spTgt spid="175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 nodeType="clickPar">
                      <p:stCondLst>
                        <p:cond delay="indefinite"/>
                      </p:stCondLst>
                      <p:childTnLst>
                        <p:par>
                          <p:cTn id="5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7" dur="500"/>
                                        <p:tgtEl>
                                          <p:spTgt spid="177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 nodeType="clickPar">
                      <p:stCondLst>
                        <p:cond delay="indefinite"/>
                      </p:stCondLst>
                      <p:childTnLst>
                        <p:par>
                          <p:cTn id="5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2" dur="500"/>
                                        <p:tgtEl>
                                          <p:spTgt spid="177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 nodeType="clickPar">
                      <p:stCondLst>
                        <p:cond delay="indefinite"/>
                      </p:stCondLst>
                      <p:childTnLst>
                        <p:par>
                          <p:cTn id="5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17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 nodeType="clickPar">
                      <p:stCondLst>
                        <p:cond delay="indefinite"/>
                      </p:stCondLst>
                      <p:childTnLst>
                        <p:par>
                          <p:cTn id="5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2" dur="500"/>
                                        <p:tgtEl>
                                          <p:spTgt spid="17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 nodeType="clickPar">
                      <p:stCondLst>
                        <p:cond delay="indefinite"/>
                      </p:stCondLst>
                      <p:childTnLst>
                        <p:par>
                          <p:cTn id="5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 nodeType="clickPar">
                      <p:stCondLst>
                        <p:cond delay="indefinite"/>
                      </p:stCondLst>
                      <p:childTnLst>
                        <p:par>
                          <p:cTn id="5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4" fill="hold" nodeType="clickPar">
                      <p:stCondLst>
                        <p:cond delay="indefinite"/>
                      </p:stCondLst>
                      <p:childTnLst>
                        <p:par>
                          <p:cTn id="5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8" dur="500"/>
                                        <p:tgtEl>
                                          <p:spTgt spid="18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 nodeType="clickPar">
                      <p:stCondLst>
                        <p:cond delay="indefinite"/>
                      </p:stCondLst>
                      <p:childTnLst>
                        <p:par>
                          <p:cTn id="5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81" grpId="0" animBg="1"/>
      <p:bldP spid="175754" grpId="0" animBg="1" autoUpdateAnimBg="0"/>
      <p:bldP spid="175753" grpId="0" animBg="1" autoUpdateAnimBg="0"/>
      <p:bldP spid="175752" grpId="0" animBg="1" autoUpdateAnimBg="0"/>
      <p:bldP spid="175751" grpId="0" animBg="1" autoUpdateAnimBg="0"/>
      <p:bldP spid="175750" grpId="0" animBg="1" autoUpdateAnimBg="0"/>
      <p:bldP spid="175749" grpId="0" animBg="1" autoUpdateAnimBg="0"/>
      <p:bldP spid="175748" grpId="0" animBg="1" autoUpdateAnimBg="0"/>
      <p:bldP spid="175747" grpId="0" animBg="1" autoUpdateAnimBg="0"/>
      <p:bldP spid="175735" grpId="0" animBg="1" autoUpdateAnimBg="0"/>
      <p:bldP spid="175734" grpId="0" animBg="1" autoUpdateAnimBg="0"/>
      <p:bldP spid="175733" grpId="0" animBg="1" autoUpdateAnimBg="0"/>
      <p:bldP spid="175732" grpId="0" animBg="1" autoUpdateAnimBg="0"/>
      <p:bldP spid="175731" grpId="0" animBg="1" autoUpdateAnimBg="0"/>
      <p:bldP spid="175730" grpId="0" animBg="1" autoUpdateAnimBg="0"/>
      <p:bldP spid="175729" grpId="0" animBg="1" autoUpdateAnimBg="0"/>
      <p:bldP spid="175728" grpId="0" animBg="1" autoUpdateAnimBg="0"/>
      <p:bldP spid="175716" grpId="0" animBg="1" autoUpdateAnimBg="0"/>
      <p:bldP spid="175715" grpId="0" animBg="1" autoUpdateAnimBg="0"/>
      <p:bldP spid="175714" grpId="0" animBg="1" autoUpdateAnimBg="0"/>
      <p:bldP spid="175696" grpId="0" animBg="1" autoUpdateAnimBg="0"/>
      <p:bldP spid="175235" grpId="0" animBg="1"/>
      <p:bldP spid="177742" grpId="0" autoUpdateAnimBg="0"/>
      <p:bldP spid="177743" grpId="0" autoUpdateAnimBg="0"/>
      <p:bldP spid="177744" grpId="0" autoUpdateAnimBg="0"/>
      <p:bldP spid="177745" grpId="0" autoUpdateAnimBg="0"/>
      <p:bldP spid="177746" grpId="0" autoUpdateAnimBg="0"/>
      <p:bldP spid="177747" grpId="0" autoUpdateAnimBg="0"/>
      <p:bldP spid="177748" grpId="0" autoUpdateAnimBg="0"/>
      <p:bldP spid="177750" grpId="0" autoUpdateAnimBg="0"/>
      <p:bldP spid="177751" grpId="0" autoUpdateAnimBg="0"/>
      <p:bldP spid="177752" grpId="0" autoUpdateAnimBg="0"/>
      <p:bldP spid="177754" grpId="0" autoUpdateAnimBg="0"/>
      <p:bldP spid="177755" grpId="0" autoUpdateAnimBg="0"/>
      <p:bldP spid="177756" grpId="0" autoUpdateAnimBg="0"/>
      <p:bldP spid="177757" grpId="0" autoUpdateAnimBg="0"/>
      <p:bldP spid="177758" grpId="0" autoUpdateAnimBg="0"/>
      <p:bldP spid="177759" grpId="0" autoUpdateAnimBg="0"/>
      <p:bldP spid="177760" grpId="0" autoUpdateAnimBg="0"/>
      <p:bldP spid="177761" grpId="0" autoUpdateAnimBg="0"/>
      <p:bldP spid="177762" grpId="0" autoUpdateAnimBg="0"/>
      <p:bldP spid="177763" grpId="0" autoUpdateAnimBg="0"/>
      <p:bldP spid="177764" grpId="0" autoUpdateAnimBg="0"/>
      <p:bldP spid="177765" grpId="0" autoUpdateAnimBg="0"/>
      <p:bldP spid="177766" grpId="0" autoUpdateAnimBg="0"/>
      <p:bldP spid="177767" grpId="0" autoUpdateAnimBg="0"/>
      <p:bldP spid="177768" grpId="0" autoUpdateAnimBg="0"/>
      <p:bldP spid="177769" grpId="0" autoUpdateAnimBg="0"/>
      <p:bldP spid="180519" grpId="0" animBg="1"/>
      <p:bldP spid="18110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Titre 1">
            <a:extLst>
              <a:ext uri="{FF2B5EF4-FFF2-40B4-BE49-F238E27FC236}">
                <a16:creationId xmlns:a16="http://schemas.microsoft.com/office/drawing/2014/main" id="{C802EDCA-EF77-2D42-BE1E-AEEE9153B8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altLang="fr-FR" b="1" dirty="0"/>
              <a:t>Répartition des électrons dans les atomes à plusieurs électrons</a:t>
            </a:r>
            <a:br>
              <a:rPr lang="fr-BE" altLang="fr-FR" b="1" dirty="0"/>
            </a:br>
            <a:endParaRPr lang="fr-FR" altLang="fr-FR" dirty="0"/>
          </a:p>
        </p:txBody>
      </p:sp>
      <p:sp>
        <p:nvSpPr>
          <p:cNvPr id="146434" name="ZoneTexte 11">
            <a:extLst>
              <a:ext uri="{FF2B5EF4-FFF2-40B4-BE49-F238E27FC236}">
                <a16:creationId xmlns:a16="http://schemas.microsoft.com/office/drawing/2014/main" id="{19CAF573-4389-2740-BD0F-B77CC1553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863" y="3573463"/>
            <a:ext cx="102999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Trebuchet MS" panose="020B070302020209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Pauli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:  Deux </a:t>
            </a:r>
            <a:r>
              <a:rPr kumimoji="0" lang="fr-FR" alt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électrons</a:t>
            </a:r>
            <a:r>
              <a:rPr kumimoji="0" lang="fr-FR" alt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B0504020202020204" pitchFamily="34" charset="0"/>
                <a:ea typeface="ＭＳ Ｐゴシック" panose="020B0600070205080204" pitchFamily="34" charset="-128"/>
                <a:cs typeface="+mn-cs"/>
              </a:rPr>
              <a:t> d’un même atome ne peuvent avoir leurs quatre nombres identiques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0580B7C-7BDE-154C-A45B-97E30651B169}"/>
              </a:ext>
            </a:extLst>
          </p:cNvPr>
          <p:cNvSpPr txBox="1"/>
          <p:nvPr/>
        </p:nvSpPr>
        <p:spPr>
          <a:xfrm>
            <a:off x="-108716" y="4545013"/>
            <a:ext cx="11907838" cy="15684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marR="0" lvl="0" indent="-2857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Hund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: Dans l’état fondamental, lorsque plusieurs orbitales atomiques « dégénérées » (de même énergie) 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sont libres, les électrons se placent de façon à en occuper le plus grand nombre possible. 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Les électrons occupent ces orbitales dégénérées avec des spins identiques (ou parallèles) avant de se placer </a:t>
            </a:r>
          </a:p>
          <a:p>
            <a:pPr marL="45720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avec des spins contraires.</a:t>
            </a: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8D280EE-CC9A-9A44-A89A-BD1173FD937E}"/>
              </a:ext>
            </a:extLst>
          </p:cNvPr>
          <p:cNvSpPr txBox="1"/>
          <p:nvPr/>
        </p:nvSpPr>
        <p:spPr>
          <a:xfrm>
            <a:off x="78819" y="2312988"/>
            <a:ext cx="9914830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Klechkowski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: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 Les électrons occupent les différentes orbitales atomiques dans l’ordre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ova" panose="020F0502020204030204" pitchFamily="34" charset="0"/>
                <a:ea typeface="ＭＳ Ｐゴシック" panose="020B0600070205080204" pitchFamily="34" charset="-128"/>
                <a:cs typeface="+mn-cs"/>
              </a:rPr>
              <a:t>	des énergies croissantes (critère = valeur de n + l)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ova" panose="020F050202020403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re xmlns="0a342697-6111-499e-81c9-b1da37191110" xsi:nil="true"/>
    <lcf76f155ced4ddcb4097134ff3c332f xmlns="0a342697-6111-499e-81c9-b1da37191110">
      <Terms xmlns="http://schemas.microsoft.com/office/infopath/2007/PartnerControls"/>
    </lcf76f155ced4ddcb4097134ff3c332f>
    <TaxCatchAll xmlns="f0b5bed9-8d01-41b1-a1e6-aae57005c40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CA122DF330504E8DDF1118C388620A" ma:contentTypeVersion="16" ma:contentTypeDescription="Crée un document." ma:contentTypeScope="" ma:versionID="c9cb2dbec05d9b02f7222392b925503f">
  <xsd:schema xmlns:xsd="http://www.w3.org/2001/XMLSchema" xmlns:xs="http://www.w3.org/2001/XMLSchema" xmlns:p="http://schemas.microsoft.com/office/2006/metadata/properties" xmlns:ns2="0a342697-6111-499e-81c9-b1da37191110" xmlns:ns3="f0b5bed9-8d01-41b1-a1e6-aae57005c40e" targetNamespace="http://schemas.microsoft.com/office/2006/metadata/properties" ma:root="true" ma:fieldsID="de35b0688a32dd339c11945674cdc760" ns2:_="" ns3:_="">
    <xsd:import namespace="0a342697-6111-499e-81c9-b1da37191110"/>
    <xsd:import namespace="f0b5bed9-8d01-41b1-a1e6-aae57005c4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Ordr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342697-6111-499e-81c9-b1da371911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Ordre" ma:index="10" nillable="true" ma:displayName="Ordre" ma:decimals="0" ma:internalName="Ordre">
      <xsd:simpleType>
        <xsd:restriction base="dms:Number"/>
      </xsd:simpleType>
    </xsd:element>
    <xsd:element name="lcf76f155ced4ddcb4097134ff3c332f" ma:index="14" nillable="true" ma:taxonomy="true" ma:internalName="lcf76f155ced4ddcb4097134ff3c332f" ma:taxonomyFieldName="MediaServiceImageTags" ma:displayName="Balises d’images" ma:readOnly="false" ma:fieldId="{5cf76f15-5ced-4ddc-b409-7134ff3c332f}" ma:taxonomyMulti="true" ma:sspId="0b6a2ec7-4460-416d-86cb-abc62d7adb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b5bed9-8d01-41b1-a1e6-aae57005c40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1233e63-c795-435f-b521-72035c69e17b}" ma:internalName="TaxCatchAll" ma:showField="CatchAllData" ma:web="f0b5bed9-8d01-41b1-a1e6-aae57005c4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2A2D74-B54F-4419-A14D-7AC3AB7EBF28}">
  <ds:schemaRefs>
    <ds:schemaRef ds:uri="http://schemas.microsoft.com/office/2006/metadata/properties"/>
    <ds:schemaRef ds:uri="http://schemas.microsoft.com/office/infopath/2007/PartnerControls"/>
    <ds:schemaRef ds:uri="0a342697-6111-499e-81c9-b1da37191110"/>
    <ds:schemaRef ds:uri="f0b5bed9-8d01-41b1-a1e6-aae57005c40e"/>
  </ds:schemaRefs>
</ds:datastoreItem>
</file>

<file path=customXml/itemProps2.xml><?xml version="1.0" encoding="utf-8"?>
<ds:datastoreItem xmlns:ds="http://schemas.openxmlformats.org/officeDocument/2006/customXml" ds:itemID="{D5C15322-BE97-4CC9-808B-A84EA1FF558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FF9DEA-7919-4872-81A0-4E31E2D040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342697-6111-499e-81c9-b1da37191110"/>
    <ds:schemaRef ds:uri="f0b5bed9-8d01-41b1-a1e6-aae57005c4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{30EDB9C4-0668-CD46-AC3A-DF3FCC494D12}tf10001057</Template>
  <TotalTime>1303</TotalTime>
  <Words>855</Words>
  <Application>Microsoft Office PowerPoint</Application>
  <PresentationFormat>Grand écran</PresentationFormat>
  <Paragraphs>132</Paragraphs>
  <Slides>19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Berlin</vt:lpstr>
      <vt:lpstr>SCHRÖDINGER : pilier de la théorie quantique  </vt:lpstr>
      <vt:lpstr>SCHRÖDINGER : pilier de la théorie quantique</vt:lpstr>
      <vt:lpstr>Le nuage électronique</vt:lpstr>
      <vt:lpstr>Etude des 4 nombres quantiques </vt:lpstr>
      <vt:lpstr>Etude des 4 nombres quantiques </vt:lpstr>
      <vt:lpstr>Etude des 4 nombres quantiques </vt:lpstr>
      <vt:lpstr>Organisation des niveaux d’énergie dans le modèle de SCHRÖDINGER </vt:lpstr>
      <vt:lpstr>Présentation PowerPoint</vt:lpstr>
      <vt:lpstr>Répartition des électrons dans les atomes à plusieurs électrons </vt:lpstr>
      <vt:lpstr>Présentation PowerPoint</vt:lpstr>
      <vt:lpstr>Formes et orientations des OA</vt:lpstr>
      <vt:lpstr>Configuration électronique d’un atome</vt:lpstr>
      <vt:lpstr>Configuration électronique:  écriture simplifiée</vt:lpstr>
      <vt:lpstr>Présentation PowerPoint</vt:lpstr>
      <vt:lpstr>Présentation PowerPoint</vt:lpstr>
      <vt:lpstr>Classification périodique et propriétés</vt:lpstr>
      <vt:lpstr>Propriétés physiques des éléments du tableau périodique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SCHRÖDINGER : pilier de la théorie quantique.  </dc:title>
  <dc:creator>Marie-Françoise GHUYSEN</dc:creator>
  <cp:lastModifiedBy>Ludivine DENIL</cp:lastModifiedBy>
  <cp:revision>34</cp:revision>
  <dcterms:created xsi:type="dcterms:W3CDTF">2022-10-12T14:21:19Z</dcterms:created>
  <dcterms:modified xsi:type="dcterms:W3CDTF">2024-09-23T14:26:56Z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0x010100A5CA122DF330504E8DDF1118C388620A</vt:lpwstr>
  </property>
  <property fmtid="{D5CDD505-2E9C-101B-9397-08002B2CF9AE}" pid="3" name="MediaServiceImageTags">
    <vt:lpwstr/>
  </property>
</Properties>
</file>