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</p:sldMasterIdLst>
  <p:notesMasterIdLst>
    <p:notesMasterId r:id="rId47"/>
  </p:notesMasterIdLst>
  <p:sldIdLst>
    <p:sldId id="467" r:id="rId5"/>
    <p:sldId id="469" r:id="rId6"/>
    <p:sldId id="468" r:id="rId7"/>
    <p:sldId id="470" r:id="rId8"/>
    <p:sldId id="471" r:id="rId9"/>
    <p:sldId id="440" r:id="rId10"/>
    <p:sldId id="441" r:id="rId11"/>
    <p:sldId id="474" r:id="rId12"/>
    <p:sldId id="472" r:id="rId13"/>
    <p:sldId id="475" r:id="rId14"/>
    <p:sldId id="477" r:id="rId15"/>
    <p:sldId id="478" r:id="rId16"/>
    <p:sldId id="479" r:id="rId17"/>
    <p:sldId id="480" r:id="rId18"/>
    <p:sldId id="483" r:id="rId19"/>
    <p:sldId id="481" r:id="rId20"/>
    <p:sldId id="484" r:id="rId21"/>
    <p:sldId id="486" r:id="rId22"/>
    <p:sldId id="487" r:id="rId23"/>
    <p:sldId id="488" r:id="rId24"/>
    <p:sldId id="450" r:id="rId25"/>
    <p:sldId id="489" r:id="rId26"/>
    <p:sldId id="490" r:id="rId27"/>
    <p:sldId id="493" r:id="rId28"/>
    <p:sldId id="494" r:id="rId29"/>
    <p:sldId id="495" r:id="rId30"/>
    <p:sldId id="496" r:id="rId31"/>
    <p:sldId id="497" r:id="rId32"/>
    <p:sldId id="498" r:id="rId33"/>
    <p:sldId id="501" r:id="rId34"/>
    <p:sldId id="502" r:id="rId35"/>
    <p:sldId id="503" r:id="rId36"/>
    <p:sldId id="504" r:id="rId37"/>
    <p:sldId id="505" r:id="rId38"/>
    <p:sldId id="447" r:id="rId39"/>
    <p:sldId id="506" r:id="rId40"/>
    <p:sldId id="500" r:id="rId41"/>
    <p:sldId id="455" r:id="rId42"/>
    <p:sldId id="465" r:id="rId43"/>
    <p:sldId id="466" r:id="rId44"/>
    <p:sldId id="507" r:id="rId45"/>
    <p:sldId id="508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45677-3C30-436C-B4C0-C3E2E10DDEAD}" v="7" dt="2025-12-04T20:17:19.284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98"/>
  </p:normalViewPr>
  <p:slideViewPr>
    <p:cSldViewPr snapToGrid="0" snapToObjects="1">
      <p:cViewPr varScale="1">
        <p:scale>
          <a:sx n="80" d="100"/>
          <a:sy n="80" d="100"/>
        </p:scale>
        <p:origin x="6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ivine denil" userId="5328ca129d6aba90" providerId="LiveId" clId="{3D9EC0D1-812E-4219-AF99-CAD2D214535D}"/>
    <pc:docChg chg="custSel modSld sldOrd">
      <pc:chgData name="ludivine denil" userId="5328ca129d6aba90" providerId="LiveId" clId="{3D9EC0D1-812E-4219-AF99-CAD2D214535D}" dt="2025-12-09T17:04:37.532" v="237" actId="20577"/>
      <pc:docMkLst>
        <pc:docMk/>
      </pc:docMkLst>
      <pc:sldChg chg="modSp mod">
        <pc:chgData name="ludivine denil" userId="5328ca129d6aba90" providerId="LiveId" clId="{3D9EC0D1-812E-4219-AF99-CAD2D214535D}" dt="2025-12-03T09:00:29.481" v="93" actId="20577"/>
        <pc:sldMkLst>
          <pc:docMk/>
          <pc:sldMk cId="0" sldId="455"/>
        </pc:sldMkLst>
        <pc:spChg chg="mod">
          <ac:chgData name="ludivine denil" userId="5328ca129d6aba90" providerId="LiveId" clId="{3D9EC0D1-812E-4219-AF99-CAD2D214535D}" dt="2025-12-03T09:00:29.481" v="93" actId="20577"/>
          <ac:spMkLst>
            <pc:docMk/>
            <pc:sldMk cId="0" sldId="455"/>
            <ac:spMk id="2" creationId="{6EC9A478-5A3A-0589-7D4A-4AAE5617CE43}"/>
          </ac:spMkLst>
        </pc:spChg>
      </pc:sldChg>
      <pc:sldChg chg="modSp mod">
        <pc:chgData name="ludivine denil" userId="5328ca129d6aba90" providerId="LiveId" clId="{3D9EC0D1-812E-4219-AF99-CAD2D214535D}" dt="2025-12-03T08:24:39.586" v="1" actId="113"/>
        <pc:sldMkLst>
          <pc:docMk/>
          <pc:sldMk cId="2662016094" sldId="475"/>
        </pc:sldMkLst>
        <pc:spChg chg="mod">
          <ac:chgData name="ludivine denil" userId="5328ca129d6aba90" providerId="LiveId" clId="{3D9EC0D1-812E-4219-AF99-CAD2D214535D}" dt="2025-12-03T08:24:39.586" v="1" actId="113"/>
          <ac:spMkLst>
            <pc:docMk/>
            <pc:sldMk cId="2662016094" sldId="475"/>
            <ac:spMk id="3" creationId="{AE50F8CA-BC40-3321-9281-963B8D14CB49}"/>
          </ac:spMkLst>
        </pc:spChg>
      </pc:sldChg>
      <pc:sldChg chg="modSp mod">
        <pc:chgData name="ludivine denil" userId="5328ca129d6aba90" providerId="LiveId" clId="{3D9EC0D1-812E-4219-AF99-CAD2D214535D}" dt="2025-12-03T08:28:47.145" v="5" actId="14100"/>
        <pc:sldMkLst>
          <pc:docMk/>
          <pc:sldMk cId="4225496508" sldId="480"/>
        </pc:sldMkLst>
        <pc:spChg chg="mod">
          <ac:chgData name="ludivine denil" userId="5328ca129d6aba90" providerId="LiveId" clId="{3D9EC0D1-812E-4219-AF99-CAD2D214535D}" dt="2025-12-03T08:28:47.145" v="5" actId="14100"/>
          <ac:spMkLst>
            <pc:docMk/>
            <pc:sldMk cId="4225496508" sldId="480"/>
            <ac:spMk id="3" creationId="{F3F6FC1B-BDC8-4B0B-55EA-991D1AF8769E}"/>
          </ac:spMkLst>
        </pc:spChg>
      </pc:sldChg>
      <pc:sldChg chg="modSp mod">
        <pc:chgData name="ludivine denil" userId="5328ca129d6aba90" providerId="LiveId" clId="{3D9EC0D1-812E-4219-AF99-CAD2D214535D}" dt="2025-12-03T08:30:01.948" v="14" actId="20577"/>
        <pc:sldMkLst>
          <pc:docMk/>
          <pc:sldMk cId="2311913702" sldId="481"/>
        </pc:sldMkLst>
        <pc:spChg chg="mod">
          <ac:chgData name="ludivine denil" userId="5328ca129d6aba90" providerId="LiveId" clId="{3D9EC0D1-812E-4219-AF99-CAD2D214535D}" dt="2025-12-03T08:30:01.948" v="14" actId="20577"/>
          <ac:spMkLst>
            <pc:docMk/>
            <pc:sldMk cId="2311913702" sldId="481"/>
            <ac:spMk id="3" creationId="{7047BCD8-4F6C-6BA2-143F-3EC35FEFEBC1}"/>
          </ac:spMkLst>
        </pc:spChg>
      </pc:sldChg>
      <pc:sldChg chg="modSp mod">
        <pc:chgData name="ludivine denil" userId="5328ca129d6aba90" providerId="LiveId" clId="{3D9EC0D1-812E-4219-AF99-CAD2D214535D}" dt="2025-12-03T08:29:42.191" v="11" actId="20577"/>
        <pc:sldMkLst>
          <pc:docMk/>
          <pc:sldMk cId="2399273987" sldId="483"/>
        </pc:sldMkLst>
        <pc:spChg chg="mod">
          <ac:chgData name="ludivine denil" userId="5328ca129d6aba90" providerId="LiveId" clId="{3D9EC0D1-812E-4219-AF99-CAD2D214535D}" dt="2025-12-03T08:29:42.191" v="11" actId="20577"/>
          <ac:spMkLst>
            <pc:docMk/>
            <pc:sldMk cId="2399273987" sldId="483"/>
            <ac:spMk id="3" creationId="{7720DAA3-1AAB-C737-239A-A864F4FDF1FB}"/>
          </ac:spMkLst>
        </pc:spChg>
      </pc:sldChg>
      <pc:sldChg chg="modSp mod">
        <pc:chgData name="ludivine denil" userId="5328ca129d6aba90" providerId="LiveId" clId="{3D9EC0D1-812E-4219-AF99-CAD2D214535D}" dt="2025-12-03T08:30:36.947" v="26" actId="20577"/>
        <pc:sldMkLst>
          <pc:docMk/>
          <pc:sldMk cId="2427771712" sldId="484"/>
        </pc:sldMkLst>
        <pc:spChg chg="mod">
          <ac:chgData name="ludivine denil" userId="5328ca129d6aba90" providerId="LiveId" clId="{3D9EC0D1-812E-4219-AF99-CAD2D214535D}" dt="2025-12-03T08:30:36.947" v="26" actId="20577"/>
          <ac:spMkLst>
            <pc:docMk/>
            <pc:sldMk cId="2427771712" sldId="484"/>
            <ac:spMk id="3" creationId="{1222F860-8048-5955-697C-C18A595024FA}"/>
          </ac:spMkLst>
        </pc:spChg>
      </pc:sldChg>
      <pc:sldChg chg="modSp mod">
        <pc:chgData name="ludivine denil" userId="5328ca129d6aba90" providerId="LiveId" clId="{3D9EC0D1-812E-4219-AF99-CAD2D214535D}" dt="2025-12-04T20:17:26.867" v="236" actId="1076"/>
        <pc:sldMkLst>
          <pc:docMk/>
          <pc:sldMk cId="1462000922" sldId="493"/>
        </pc:sldMkLst>
        <pc:graphicFrameChg chg="mod modGraphic">
          <ac:chgData name="ludivine denil" userId="5328ca129d6aba90" providerId="LiveId" clId="{3D9EC0D1-812E-4219-AF99-CAD2D214535D}" dt="2025-12-04T20:17:19.283" v="235"/>
          <ac:graphicFrameMkLst>
            <pc:docMk/>
            <pc:sldMk cId="1462000922" sldId="493"/>
            <ac:graphicFrameMk id="6" creationId="{65800EEE-2283-FF7A-F3DB-0456B03CD93D}"/>
          </ac:graphicFrameMkLst>
        </pc:graphicFrameChg>
        <pc:picChg chg="mod">
          <ac:chgData name="ludivine denil" userId="5328ca129d6aba90" providerId="LiveId" clId="{3D9EC0D1-812E-4219-AF99-CAD2D214535D}" dt="2025-12-04T20:17:26.867" v="236" actId="1076"/>
          <ac:picMkLst>
            <pc:docMk/>
            <pc:sldMk cId="1462000922" sldId="493"/>
            <ac:picMk id="10" creationId="{C585DD93-C50F-C64F-AE19-AA6B32B4414B}"/>
          </ac:picMkLst>
        </pc:picChg>
      </pc:sldChg>
      <pc:sldChg chg="modSp mod">
        <pc:chgData name="ludivine denil" userId="5328ca129d6aba90" providerId="LiveId" clId="{3D9EC0D1-812E-4219-AF99-CAD2D214535D}" dt="2025-12-03T08:47:48.694" v="44" actId="20577"/>
        <pc:sldMkLst>
          <pc:docMk/>
          <pc:sldMk cId="94740656" sldId="497"/>
        </pc:sldMkLst>
        <pc:spChg chg="mod">
          <ac:chgData name="ludivine denil" userId="5328ca129d6aba90" providerId="LiveId" clId="{3D9EC0D1-812E-4219-AF99-CAD2D214535D}" dt="2025-12-03T08:47:48.694" v="44" actId="20577"/>
          <ac:spMkLst>
            <pc:docMk/>
            <pc:sldMk cId="94740656" sldId="497"/>
            <ac:spMk id="3" creationId="{F33E253A-9586-EF2E-36AE-C30EEBC74905}"/>
          </ac:spMkLst>
        </pc:spChg>
      </pc:sldChg>
      <pc:sldChg chg="ord">
        <pc:chgData name="ludivine denil" userId="5328ca129d6aba90" providerId="LiveId" clId="{3D9EC0D1-812E-4219-AF99-CAD2D214535D}" dt="2025-12-03T08:49:58.684" v="46"/>
        <pc:sldMkLst>
          <pc:docMk/>
          <pc:sldMk cId="2456661019" sldId="500"/>
        </pc:sldMkLst>
      </pc:sldChg>
      <pc:sldChg chg="modSp mod">
        <pc:chgData name="ludivine denil" userId="5328ca129d6aba90" providerId="LiveId" clId="{3D9EC0D1-812E-4219-AF99-CAD2D214535D}" dt="2025-12-03T08:51:36.631" v="53" actId="20577"/>
        <pc:sldMkLst>
          <pc:docMk/>
          <pc:sldMk cId="2110900863" sldId="502"/>
        </pc:sldMkLst>
        <pc:spChg chg="mod">
          <ac:chgData name="ludivine denil" userId="5328ca129d6aba90" providerId="LiveId" clId="{3D9EC0D1-812E-4219-AF99-CAD2D214535D}" dt="2025-12-03T08:51:36.631" v="53" actId="20577"/>
          <ac:spMkLst>
            <pc:docMk/>
            <pc:sldMk cId="2110900863" sldId="502"/>
            <ac:spMk id="3" creationId="{66DB449A-30B1-2D8E-9C33-E299A0F698AD}"/>
          </ac:spMkLst>
        </pc:spChg>
      </pc:sldChg>
      <pc:sldChg chg="modSp mod">
        <pc:chgData name="ludivine denil" userId="5328ca129d6aba90" providerId="LiveId" clId="{3D9EC0D1-812E-4219-AF99-CAD2D214535D}" dt="2025-12-09T17:04:37.532" v="237" actId="20577"/>
        <pc:sldMkLst>
          <pc:docMk/>
          <pc:sldMk cId="904744394" sldId="507"/>
        </pc:sldMkLst>
        <pc:spChg chg="mod">
          <ac:chgData name="ludivine denil" userId="5328ca129d6aba90" providerId="LiveId" clId="{3D9EC0D1-812E-4219-AF99-CAD2D214535D}" dt="2025-12-09T17:04:37.532" v="237" actId="20577"/>
          <ac:spMkLst>
            <pc:docMk/>
            <pc:sldMk cId="904744394" sldId="507"/>
            <ac:spMk id="2" creationId="{D7043DE7-ABB7-548D-E500-90B02B4CF932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0D22E-9EBA-4AD9-ADF1-3E875301699E}" type="doc">
      <dgm:prSet loTypeId="urn:microsoft.com/office/officeart/2005/8/layout/hierarchy1" loCatId="hierarchy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4DABAB-5272-472E-AE26-A354A4706112}">
      <dgm:prSet/>
      <dgm:spPr/>
      <dgm:t>
        <a:bodyPr/>
        <a:lstStyle/>
        <a:p>
          <a:r>
            <a:rPr lang="fr-BE"/>
            <a:t>Ce modèle est plus proche de la réalité =&gt; il permet de mieux comprendre et expliquer le comportement chimique réel</a:t>
          </a:r>
          <a:endParaRPr lang="en-US"/>
        </a:p>
      </dgm:t>
    </dgm:pt>
    <dgm:pt modelId="{A0694C8F-09C7-4D67-9A12-C6E365CC26FB}" type="parTrans" cxnId="{C5EC8706-3BF0-422A-8964-6F01AAA839B0}">
      <dgm:prSet/>
      <dgm:spPr/>
      <dgm:t>
        <a:bodyPr/>
        <a:lstStyle/>
        <a:p>
          <a:endParaRPr lang="en-US"/>
        </a:p>
      </dgm:t>
    </dgm:pt>
    <dgm:pt modelId="{1918A5F5-10AC-47AF-8521-BA4AC6073BF5}" type="sibTrans" cxnId="{C5EC8706-3BF0-422A-8964-6F01AAA839B0}">
      <dgm:prSet/>
      <dgm:spPr/>
      <dgm:t>
        <a:bodyPr/>
        <a:lstStyle/>
        <a:p>
          <a:endParaRPr lang="en-US"/>
        </a:p>
      </dgm:t>
    </dgm:pt>
    <dgm:pt modelId="{8C5473B9-F9C1-4F4A-A456-EAC39636F97A}">
      <dgm:prSet/>
      <dgm:spPr/>
      <dgm:t>
        <a:bodyPr/>
        <a:lstStyle/>
        <a:p>
          <a:r>
            <a:rPr lang="fr-BE"/>
            <a:t>Ce modèle s’attache à la structure des e- dans l’atome =&gt; il sert de base pour construire de nouveaux apprentissages dans d’autres cours (chimie organique, biochimie, chimie analytique)</a:t>
          </a:r>
          <a:endParaRPr lang="en-US"/>
        </a:p>
      </dgm:t>
    </dgm:pt>
    <dgm:pt modelId="{5365734B-AC5D-4460-AD04-06261F766F1A}" type="parTrans" cxnId="{5232E61B-4DE9-4B71-8EF5-1ACCC3C45F3F}">
      <dgm:prSet/>
      <dgm:spPr/>
      <dgm:t>
        <a:bodyPr/>
        <a:lstStyle/>
        <a:p>
          <a:endParaRPr lang="en-US"/>
        </a:p>
      </dgm:t>
    </dgm:pt>
    <dgm:pt modelId="{512767A1-4C46-4966-B730-3CC7C1827C14}" type="sibTrans" cxnId="{5232E61B-4DE9-4B71-8EF5-1ACCC3C45F3F}">
      <dgm:prSet/>
      <dgm:spPr/>
      <dgm:t>
        <a:bodyPr/>
        <a:lstStyle/>
        <a:p>
          <a:endParaRPr lang="en-US"/>
        </a:p>
      </dgm:t>
    </dgm:pt>
    <dgm:pt modelId="{49D09E45-4277-44C8-9045-6D9108E98881}">
      <dgm:prSet/>
      <dgm:spPr/>
      <dgm:t>
        <a:bodyPr/>
        <a:lstStyle/>
        <a:p>
          <a:r>
            <a:rPr lang="fr-BE"/>
            <a:t>De nombreuses techniques d’analyse utilisées en laboratoire médical (spectres UV-visible, IR, RMN, l’absorption atomique) reposent sur des transitions électroniques ou des phénomènes quantiques</a:t>
          </a:r>
          <a:endParaRPr lang="en-US"/>
        </a:p>
      </dgm:t>
    </dgm:pt>
    <dgm:pt modelId="{80684972-455D-4904-BA43-873B4B9772ED}" type="parTrans" cxnId="{0312EC0F-9F22-4E09-9A7E-7B90583CFACF}">
      <dgm:prSet/>
      <dgm:spPr/>
      <dgm:t>
        <a:bodyPr/>
        <a:lstStyle/>
        <a:p>
          <a:endParaRPr lang="en-US"/>
        </a:p>
      </dgm:t>
    </dgm:pt>
    <dgm:pt modelId="{2EF9C0BE-E6D4-4297-991F-21BE706E2768}" type="sibTrans" cxnId="{0312EC0F-9F22-4E09-9A7E-7B90583CFACF}">
      <dgm:prSet/>
      <dgm:spPr/>
      <dgm:t>
        <a:bodyPr/>
        <a:lstStyle/>
        <a:p>
          <a:endParaRPr lang="en-US"/>
        </a:p>
      </dgm:t>
    </dgm:pt>
    <dgm:pt modelId="{84CE6F47-91B2-4795-B58F-52A1D715A032}" type="pres">
      <dgm:prSet presAssocID="{C600D22E-9EBA-4AD9-ADF1-3E87530169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7679F1-133B-4BDC-B4ED-6A50154F75BA}" type="pres">
      <dgm:prSet presAssocID="{E64DABAB-5272-472E-AE26-A354A4706112}" presName="hierRoot1" presStyleCnt="0"/>
      <dgm:spPr/>
    </dgm:pt>
    <dgm:pt modelId="{F1535A4D-205B-454A-A0AF-98E7366C4FB8}" type="pres">
      <dgm:prSet presAssocID="{E64DABAB-5272-472E-AE26-A354A4706112}" presName="composite" presStyleCnt="0"/>
      <dgm:spPr/>
    </dgm:pt>
    <dgm:pt modelId="{7A20BC00-1DE9-4338-8B9E-A69CBAC7252A}" type="pres">
      <dgm:prSet presAssocID="{E64DABAB-5272-472E-AE26-A354A4706112}" presName="background" presStyleLbl="node0" presStyleIdx="0" presStyleCnt="3"/>
      <dgm:spPr/>
    </dgm:pt>
    <dgm:pt modelId="{4B25A853-91AA-438F-BC6A-34978776095F}" type="pres">
      <dgm:prSet presAssocID="{E64DABAB-5272-472E-AE26-A354A4706112}" presName="text" presStyleLbl="fgAcc0" presStyleIdx="0" presStyleCnt="3">
        <dgm:presLayoutVars>
          <dgm:chPref val="3"/>
        </dgm:presLayoutVars>
      </dgm:prSet>
      <dgm:spPr/>
    </dgm:pt>
    <dgm:pt modelId="{96C164D9-2F53-43DF-9DE2-B17E511AD778}" type="pres">
      <dgm:prSet presAssocID="{E64DABAB-5272-472E-AE26-A354A4706112}" presName="hierChild2" presStyleCnt="0"/>
      <dgm:spPr/>
    </dgm:pt>
    <dgm:pt modelId="{18F8C1A3-296E-47D7-9065-F20D4DEA12C9}" type="pres">
      <dgm:prSet presAssocID="{8C5473B9-F9C1-4F4A-A456-EAC39636F97A}" presName="hierRoot1" presStyleCnt="0"/>
      <dgm:spPr/>
    </dgm:pt>
    <dgm:pt modelId="{96EA1827-2896-4177-98E6-3764038A8240}" type="pres">
      <dgm:prSet presAssocID="{8C5473B9-F9C1-4F4A-A456-EAC39636F97A}" presName="composite" presStyleCnt="0"/>
      <dgm:spPr/>
    </dgm:pt>
    <dgm:pt modelId="{1B435558-7450-41F8-9ED5-96BFBD5D4F2B}" type="pres">
      <dgm:prSet presAssocID="{8C5473B9-F9C1-4F4A-A456-EAC39636F97A}" presName="background" presStyleLbl="node0" presStyleIdx="1" presStyleCnt="3"/>
      <dgm:spPr/>
    </dgm:pt>
    <dgm:pt modelId="{19CC73AD-DCF2-43D7-9FB8-309763538B06}" type="pres">
      <dgm:prSet presAssocID="{8C5473B9-F9C1-4F4A-A456-EAC39636F97A}" presName="text" presStyleLbl="fgAcc0" presStyleIdx="1" presStyleCnt="3">
        <dgm:presLayoutVars>
          <dgm:chPref val="3"/>
        </dgm:presLayoutVars>
      </dgm:prSet>
      <dgm:spPr/>
    </dgm:pt>
    <dgm:pt modelId="{0B65C740-E9AA-4B8F-B0C8-5139BB66D3B6}" type="pres">
      <dgm:prSet presAssocID="{8C5473B9-F9C1-4F4A-A456-EAC39636F97A}" presName="hierChild2" presStyleCnt="0"/>
      <dgm:spPr/>
    </dgm:pt>
    <dgm:pt modelId="{DEE8F2DB-656C-4040-BCC6-2C5ACD311D41}" type="pres">
      <dgm:prSet presAssocID="{49D09E45-4277-44C8-9045-6D9108E98881}" presName="hierRoot1" presStyleCnt="0"/>
      <dgm:spPr/>
    </dgm:pt>
    <dgm:pt modelId="{D7530C7C-B004-4F2A-A410-512D2ABB3E73}" type="pres">
      <dgm:prSet presAssocID="{49D09E45-4277-44C8-9045-6D9108E98881}" presName="composite" presStyleCnt="0"/>
      <dgm:spPr/>
    </dgm:pt>
    <dgm:pt modelId="{EFC35868-7F43-4B14-8505-BF82082ABA7D}" type="pres">
      <dgm:prSet presAssocID="{49D09E45-4277-44C8-9045-6D9108E98881}" presName="background" presStyleLbl="node0" presStyleIdx="2" presStyleCnt="3"/>
      <dgm:spPr/>
    </dgm:pt>
    <dgm:pt modelId="{3C56A968-FC3B-4A54-96AC-640C27337702}" type="pres">
      <dgm:prSet presAssocID="{49D09E45-4277-44C8-9045-6D9108E98881}" presName="text" presStyleLbl="fgAcc0" presStyleIdx="2" presStyleCnt="3">
        <dgm:presLayoutVars>
          <dgm:chPref val="3"/>
        </dgm:presLayoutVars>
      </dgm:prSet>
      <dgm:spPr/>
    </dgm:pt>
    <dgm:pt modelId="{47857AF6-0B88-4B6D-88E6-5071779237E5}" type="pres">
      <dgm:prSet presAssocID="{49D09E45-4277-44C8-9045-6D9108E98881}" presName="hierChild2" presStyleCnt="0"/>
      <dgm:spPr/>
    </dgm:pt>
  </dgm:ptLst>
  <dgm:cxnLst>
    <dgm:cxn modelId="{C5EC8706-3BF0-422A-8964-6F01AAA839B0}" srcId="{C600D22E-9EBA-4AD9-ADF1-3E875301699E}" destId="{E64DABAB-5272-472E-AE26-A354A4706112}" srcOrd="0" destOrd="0" parTransId="{A0694C8F-09C7-4D67-9A12-C6E365CC26FB}" sibTransId="{1918A5F5-10AC-47AF-8521-BA4AC6073BF5}"/>
    <dgm:cxn modelId="{0312EC0F-9F22-4E09-9A7E-7B90583CFACF}" srcId="{C600D22E-9EBA-4AD9-ADF1-3E875301699E}" destId="{49D09E45-4277-44C8-9045-6D9108E98881}" srcOrd="2" destOrd="0" parTransId="{80684972-455D-4904-BA43-873B4B9772ED}" sibTransId="{2EF9C0BE-E6D4-4297-991F-21BE706E2768}"/>
    <dgm:cxn modelId="{5232E61B-4DE9-4B71-8EF5-1ACCC3C45F3F}" srcId="{C600D22E-9EBA-4AD9-ADF1-3E875301699E}" destId="{8C5473B9-F9C1-4F4A-A456-EAC39636F97A}" srcOrd="1" destOrd="0" parTransId="{5365734B-AC5D-4460-AD04-06261F766F1A}" sibTransId="{512767A1-4C46-4966-B730-3CC7C1827C14}"/>
    <dgm:cxn modelId="{58A4585B-9ED9-44E6-8440-77560D31E3EF}" type="presOf" srcId="{49D09E45-4277-44C8-9045-6D9108E98881}" destId="{3C56A968-FC3B-4A54-96AC-640C27337702}" srcOrd="0" destOrd="0" presId="urn:microsoft.com/office/officeart/2005/8/layout/hierarchy1"/>
    <dgm:cxn modelId="{E2DBB859-7B15-4F94-8684-6F914D4DCDCC}" type="presOf" srcId="{C600D22E-9EBA-4AD9-ADF1-3E875301699E}" destId="{84CE6F47-91B2-4795-B58F-52A1D715A032}" srcOrd="0" destOrd="0" presId="urn:microsoft.com/office/officeart/2005/8/layout/hierarchy1"/>
    <dgm:cxn modelId="{2F8C8984-21CB-4494-8CB8-673E0B97B2DF}" type="presOf" srcId="{E64DABAB-5272-472E-AE26-A354A4706112}" destId="{4B25A853-91AA-438F-BC6A-34978776095F}" srcOrd="0" destOrd="0" presId="urn:microsoft.com/office/officeart/2005/8/layout/hierarchy1"/>
    <dgm:cxn modelId="{897C46F5-DD06-47A0-8070-6D93C7FA7FA4}" type="presOf" srcId="{8C5473B9-F9C1-4F4A-A456-EAC39636F97A}" destId="{19CC73AD-DCF2-43D7-9FB8-309763538B06}" srcOrd="0" destOrd="0" presId="urn:microsoft.com/office/officeart/2005/8/layout/hierarchy1"/>
    <dgm:cxn modelId="{A4D08C52-242D-4EB7-ACE5-4CB5FA19CA4C}" type="presParOf" srcId="{84CE6F47-91B2-4795-B58F-52A1D715A032}" destId="{827679F1-133B-4BDC-B4ED-6A50154F75BA}" srcOrd="0" destOrd="0" presId="urn:microsoft.com/office/officeart/2005/8/layout/hierarchy1"/>
    <dgm:cxn modelId="{BA228692-51CF-4D36-96B6-DF3119FD057D}" type="presParOf" srcId="{827679F1-133B-4BDC-B4ED-6A50154F75BA}" destId="{F1535A4D-205B-454A-A0AF-98E7366C4FB8}" srcOrd="0" destOrd="0" presId="urn:microsoft.com/office/officeart/2005/8/layout/hierarchy1"/>
    <dgm:cxn modelId="{1A416538-BE8B-4EE4-A591-CE1FFBA54D05}" type="presParOf" srcId="{F1535A4D-205B-454A-A0AF-98E7366C4FB8}" destId="{7A20BC00-1DE9-4338-8B9E-A69CBAC7252A}" srcOrd="0" destOrd="0" presId="urn:microsoft.com/office/officeart/2005/8/layout/hierarchy1"/>
    <dgm:cxn modelId="{40CD6644-B095-4D3A-9BE8-904CC0325341}" type="presParOf" srcId="{F1535A4D-205B-454A-A0AF-98E7366C4FB8}" destId="{4B25A853-91AA-438F-BC6A-34978776095F}" srcOrd="1" destOrd="0" presId="urn:microsoft.com/office/officeart/2005/8/layout/hierarchy1"/>
    <dgm:cxn modelId="{CFD60F8A-A6AA-49E2-8543-4D9660DEFD04}" type="presParOf" srcId="{827679F1-133B-4BDC-B4ED-6A50154F75BA}" destId="{96C164D9-2F53-43DF-9DE2-B17E511AD778}" srcOrd="1" destOrd="0" presId="urn:microsoft.com/office/officeart/2005/8/layout/hierarchy1"/>
    <dgm:cxn modelId="{7A96AA11-A182-4F0A-A3F5-0DCC648A3551}" type="presParOf" srcId="{84CE6F47-91B2-4795-B58F-52A1D715A032}" destId="{18F8C1A3-296E-47D7-9065-F20D4DEA12C9}" srcOrd="1" destOrd="0" presId="urn:microsoft.com/office/officeart/2005/8/layout/hierarchy1"/>
    <dgm:cxn modelId="{810A5AA4-B6CC-4409-A9C0-AC847A7F6BEC}" type="presParOf" srcId="{18F8C1A3-296E-47D7-9065-F20D4DEA12C9}" destId="{96EA1827-2896-4177-98E6-3764038A8240}" srcOrd="0" destOrd="0" presId="urn:microsoft.com/office/officeart/2005/8/layout/hierarchy1"/>
    <dgm:cxn modelId="{1DACE49F-6743-42AD-A1CD-57D851FDE09F}" type="presParOf" srcId="{96EA1827-2896-4177-98E6-3764038A8240}" destId="{1B435558-7450-41F8-9ED5-96BFBD5D4F2B}" srcOrd="0" destOrd="0" presId="urn:microsoft.com/office/officeart/2005/8/layout/hierarchy1"/>
    <dgm:cxn modelId="{FD099D7F-854B-4AA6-903E-C7AA0E277BDB}" type="presParOf" srcId="{96EA1827-2896-4177-98E6-3764038A8240}" destId="{19CC73AD-DCF2-43D7-9FB8-309763538B06}" srcOrd="1" destOrd="0" presId="urn:microsoft.com/office/officeart/2005/8/layout/hierarchy1"/>
    <dgm:cxn modelId="{B144D3CE-2475-47C9-92B4-35632FE6E026}" type="presParOf" srcId="{18F8C1A3-296E-47D7-9065-F20D4DEA12C9}" destId="{0B65C740-E9AA-4B8F-B0C8-5139BB66D3B6}" srcOrd="1" destOrd="0" presId="urn:microsoft.com/office/officeart/2005/8/layout/hierarchy1"/>
    <dgm:cxn modelId="{991C611A-9084-436D-8609-67B6EA9A9CAC}" type="presParOf" srcId="{84CE6F47-91B2-4795-B58F-52A1D715A032}" destId="{DEE8F2DB-656C-4040-BCC6-2C5ACD311D41}" srcOrd="2" destOrd="0" presId="urn:microsoft.com/office/officeart/2005/8/layout/hierarchy1"/>
    <dgm:cxn modelId="{1359DA02-C02B-49CE-9C96-4EFA9CE4A190}" type="presParOf" srcId="{DEE8F2DB-656C-4040-BCC6-2C5ACD311D41}" destId="{D7530C7C-B004-4F2A-A410-512D2ABB3E73}" srcOrd="0" destOrd="0" presId="urn:microsoft.com/office/officeart/2005/8/layout/hierarchy1"/>
    <dgm:cxn modelId="{45720B76-8650-44F5-AED6-DC84CCD8D2C8}" type="presParOf" srcId="{D7530C7C-B004-4F2A-A410-512D2ABB3E73}" destId="{EFC35868-7F43-4B14-8505-BF82082ABA7D}" srcOrd="0" destOrd="0" presId="urn:microsoft.com/office/officeart/2005/8/layout/hierarchy1"/>
    <dgm:cxn modelId="{6351A0C0-4CBC-485B-8CE9-9A5B1080D35F}" type="presParOf" srcId="{D7530C7C-B004-4F2A-A410-512D2ABB3E73}" destId="{3C56A968-FC3B-4A54-96AC-640C27337702}" srcOrd="1" destOrd="0" presId="urn:microsoft.com/office/officeart/2005/8/layout/hierarchy1"/>
    <dgm:cxn modelId="{367E2C59-D986-4FC2-8B00-6B8EA808A3CD}" type="presParOf" srcId="{DEE8F2DB-656C-4040-BCC6-2C5ACD311D41}" destId="{47857AF6-0B88-4B6D-88E6-5071779237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6F2DBE-ED23-49A5-AA0D-D612FA51AC3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4E096F9-5AA1-4880-9C97-5BAE808D65CD}">
      <dgm:prSet/>
      <dgm:spPr/>
      <dgm:t>
        <a:bodyPr/>
        <a:lstStyle/>
        <a:p>
          <a:r>
            <a:rPr lang="fr-BE"/>
            <a:t>Expliquer la structure électronique sur base des concepts quantiques</a:t>
          </a:r>
          <a:endParaRPr lang="en-US"/>
        </a:p>
      </dgm:t>
    </dgm:pt>
    <dgm:pt modelId="{DA02FE53-F154-4345-8D01-E7BBD32D92AA}" type="parTrans" cxnId="{350F4474-D768-41FD-8AFA-96BD94A3CEC2}">
      <dgm:prSet/>
      <dgm:spPr/>
      <dgm:t>
        <a:bodyPr/>
        <a:lstStyle/>
        <a:p>
          <a:endParaRPr lang="en-US"/>
        </a:p>
      </dgm:t>
    </dgm:pt>
    <dgm:pt modelId="{8CE231F6-8476-4F73-B22E-FD4F0CCA5C01}" type="sibTrans" cxnId="{350F4474-D768-41FD-8AFA-96BD94A3CEC2}">
      <dgm:prSet/>
      <dgm:spPr/>
      <dgm:t>
        <a:bodyPr/>
        <a:lstStyle/>
        <a:p>
          <a:endParaRPr lang="en-US"/>
        </a:p>
      </dgm:t>
    </dgm:pt>
    <dgm:pt modelId="{F307A674-CB73-4EE9-8204-C5B3E0B8ADE6}">
      <dgm:prSet/>
      <dgm:spPr/>
      <dgm:t>
        <a:bodyPr/>
        <a:lstStyle/>
        <a:p>
          <a:r>
            <a:rPr lang="fr-BE"/>
            <a:t>Interpréter des données ou des représentations liées aux orbitales atomiques</a:t>
          </a:r>
          <a:endParaRPr lang="en-US"/>
        </a:p>
      </dgm:t>
    </dgm:pt>
    <dgm:pt modelId="{042B72D4-B093-4D86-9359-0D755D4707C0}" type="parTrans" cxnId="{86B7C55D-4C4B-4DE8-9C12-61620B09B2A0}">
      <dgm:prSet/>
      <dgm:spPr/>
      <dgm:t>
        <a:bodyPr/>
        <a:lstStyle/>
        <a:p>
          <a:endParaRPr lang="en-US"/>
        </a:p>
      </dgm:t>
    </dgm:pt>
    <dgm:pt modelId="{1C07DA5A-CC9D-43B0-BB57-3BE41AF3EB8D}" type="sibTrans" cxnId="{86B7C55D-4C4B-4DE8-9C12-61620B09B2A0}">
      <dgm:prSet/>
      <dgm:spPr/>
      <dgm:t>
        <a:bodyPr/>
        <a:lstStyle/>
        <a:p>
          <a:endParaRPr lang="en-US"/>
        </a:p>
      </dgm:t>
    </dgm:pt>
    <dgm:pt modelId="{EE56EFF5-7DAD-4647-A1AC-16D5F0EF654A}">
      <dgm:prSet/>
      <dgm:spPr/>
      <dgm:t>
        <a:bodyPr/>
        <a:lstStyle/>
        <a:p>
          <a:r>
            <a:rPr lang="fr-BE"/>
            <a:t>Relier la structure électronique aux propriétés chimiques et à la réactivité</a:t>
          </a:r>
          <a:endParaRPr lang="en-US"/>
        </a:p>
      </dgm:t>
    </dgm:pt>
    <dgm:pt modelId="{3A55953A-0A2D-4019-A1DF-FD7AD2E2F080}" type="parTrans" cxnId="{4919BE86-DDCB-44E1-84A4-1283DD3D86CA}">
      <dgm:prSet/>
      <dgm:spPr/>
      <dgm:t>
        <a:bodyPr/>
        <a:lstStyle/>
        <a:p>
          <a:endParaRPr lang="en-US"/>
        </a:p>
      </dgm:t>
    </dgm:pt>
    <dgm:pt modelId="{7033251C-B455-44BC-9356-A280FD62735D}" type="sibTrans" cxnId="{4919BE86-DDCB-44E1-84A4-1283DD3D86CA}">
      <dgm:prSet/>
      <dgm:spPr/>
      <dgm:t>
        <a:bodyPr/>
        <a:lstStyle/>
        <a:p>
          <a:endParaRPr lang="en-US"/>
        </a:p>
      </dgm:t>
    </dgm:pt>
    <dgm:pt modelId="{C61915BE-D071-4498-B05E-4FBAEAA0F721}">
      <dgm:prSet/>
      <dgm:spPr/>
      <dgm:t>
        <a:bodyPr/>
        <a:lstStyle/>
        <a:p>
          <a:r>
            <a:rPr lang="fr-BE"/>
            <a:t>Résoudre des exercices impliquant les règles de remplissage des orbitales atomiques</a:t>
          </a:r>
          <a:endParaRPr lang="en-US"/>
        </a:p>
      </dgm:t>
    </dgm:pt>
    <dgm:pt modelId="{68A54585-472A-44B3-9AC8-8F7695279267}" type="parTrans" cxnId="{DD4362A4-17B1-499F-AF1E-9FB352892A00}">
      <dgm:prSet/>
      <dgm:spPr/>
      <dgm:t>
        <a:bodyPr/>
        <a:lstStyle/>
        <a:p>
          <a:endParaRPr lang="en-US"/>
        </a:p>
      </dgm:t>
    </dgm:pt>
    <dgm:pt modelId="{18201AB9-7EDB-4E49-9D20-7445F6278164}" type="sibTrans" cxnId="{DD4362A4-17B1-499F-AF1E-9FB352892A00}">
      <dgm:prSet/>
      <dgm:spPr/>
      <dgm:t>
        <a:bodyPr/>
        <a:lstStyle/>
        <a:p>
          <a:endParaRPr lang="en-US"/>
        </a:p>
      </dgm:t>
    </dgm:pt>
    <dgm:pt modelId="{FEE8CB1C-FEC1-452D-9DF8-FC1A4B8C8F77}">
      <dgm:prSet/>
      <dgm:spPr/>
      <dgm:t>
        <a:bodyPr/>
        <a:lstStyle/>
        <a:p>
          <a:r>
            <a:rPr lang="fr-BE"/>
            <a:t>Analyser des phénomènes chimiques simples sur base du modèle quantique</a:t>
          </a:r>
          <a:endParaRPr lang="en-US"/>
        </a:p>
      </dgm:t>
    </dgm:pt>
    <dgm:pt modelId="{983301E3-ADED-427E-94E4-C2DF6E147C45}" type="parTrans" cxnId="{A3EA66B7-7CFC-45D1-A589-01723C68673D}">
      <dgm:prSet/>
      <dgm:spPr/>
      <dgm:t>
        <a:bodyPr/>
        <a:lstStyle/>
        <a:p>
          <a:endParaRPr lang="en-US"/>
        </a:p>
      </dgm:t>
    </dgm:pt>
    <dgm:pt modelId="{4DEF8812-848B-4459-8081-47096799CE51}" type="sibTrans" cxnId="{A3EA66B7-7CFC-45D1-A589-01723C68673D}">
      <dgm:prSet/>
      <dgm:spPr/>
      <dgm:t>
        <a:bodyPr/>
        <a:lstStyle/>
        <a:p>
          <a:endParaRPr lang="en-US"/>
        </a:p>
      </dgm:t>
    </dgm:pt>
    <dgm:pt modelId="{E0C71B1A-C1FB-42E1-B7E8-963EC78E7785}" type="pres">
      <dgm:prSet presAssocID="{4E6F2DBE-ED23-49A5-AA0D-D612FA51AC31}" presName="root" presStyleCnt="0">
        <dgm:presLayoutVars>
          <dgm:dir/>
          <dgm:resizeHandles val="exact"/>
        </dgm:presLayoutVars>
      </dgm:prSet>
      <dgm:spPr/>
    </dgm:pt>
    <dgm:pt modelId="{15336C44-AE5F-4275-AF71-DDCF7039DFF7}" type="pres">
      <dgm:prSet presAssocID="{D4E096F9-5AA1-4880-9C97-5BAE808D65CD}" presName="compNode" presStyleCnt="0"/>
      <dgm:spPr/>
    </dgm:pt>
    <dgm:pt modelId="{2C04AE36-D056-42F0-BB2A-B6800D63A47F}" type="pres">
      <dgm:prSet presAssocID="{D4E096F9-5AA1-4880-9C97-5BAE808D65CD}" presName="bgRect" presStyleLbl="bgShp" presStyleIdx="0" presStyleCnt="5"/>
      <dgm:spPr/>
    </dgm:pt>
    <dgm:pt modelId="{149E39A3-4F7F-4A15-A682-5FC25DA005A8}" type="pres">
      <dgm:prSet presAssocID="{D4E096F9-5AA1-4880-9C97-5BAE808D65C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inateur"/>
        </a:ext>
      </dgm:extLst>
    </dgm:pt>
    <dgm:pt modelId="{8290D951-E219-4291-8EE5-495FAD5E7445}" type="pres">
      <dgm:prSet presAssocID="{D4E096F9-5AA1-4880-9C97-5BAE808D65CD}" presName="spaceRect" presStyleCnt="0"/>
      <dgm:spPr/>
    </dgm:pt>
    <dgm:pt modelId="{1975D980-CF8C-423E-8C65-9EC79CB0C528}" type="pres">
      <dgm:prSet presAssocID="{D4E096F9-5AA1-4880-9C97-5BAE808D65CD}" presName="parTx" presStyleLbl="revTx" presStyleIdx="0" presStyleCnt="5">
        <dgm:presLayoutVars>
          <dgm:chMax val="0"/>
          <dgm:chPref val="0"/>
        </dgm:presLayoutVars>
      </dgm:prSet>
      <dgm:spPr/>
    </dgm:pt>
    <dgm:pt modelId="{F6940303-FFC8-4AD8-BE2D-B054ED776B02}" type="pres">
      <dgm:prSet presAssocID="{8CE231F6-8476-4F73-B22E-FD4F0CCA5C01}" presName="sibTrans" presStyleCnt="0"/>
      <dgm:spPr/>
    </dgm:pt>
    <dgm:pt modelId="{9B0142A2-60B2-4C6D-B142-C25F016D670A}" type="pres">
      <dgm:prSet presAssocID="{F307A674-CB73-4EE9-8204-C5B3E0B8ADE6}" presName="compNode" presStyleCnt="0"/>
      <dgm:spPr/>
    </dgm:pt>
    <dgm:pt modelId="{0518E275-A12D-4274-BC99-4660BC78C724}" type="pres">
      <dgm:prSet presAssocID="{F307A674-CB73-4EE9-8204-C5B3E0B8ADE6}" presName="bgRect" presStyleLbl="bgShp" presStyleIdx="1" presStyleCnt="5"/>
      <dgm:spPr/>
    </dgm:pt>
    <dgm:pt modelId="{EAB0B80A-B203-4A78-B256-D7076C3778E9}" type="pres">
      <dgm:prSet presAssocID="{F307A674-CB73-4EE9-8204-C5B3E0B8ADE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3B72AF2-1E71-48EB-A0A6-6FA40EF5F523}" type="pres">
      <dgm:prSet presAssocID="{F307A674-CB73-4EE9-8204-C5B3E0B8ADE6}" presName="spaceRect" presStyleCnt="0"/>
      <dgm:spPr/>
    </dgm:pt>
    <dgm:pt modelId="{68FAAD90-DB4D-4F66-BBE0-E58439D1DFE9}" type="pres">
      <dgm:prSet presAssocID="{F307A674-CB73-4EE9-8204-C5B3E0B8ADE6}" presName="parTx" presStyleLbl="revTx" presStyleIdx="1" presStyleCnt="5">
        <dgm:presLayoutVars>
          <dgm:chMax val="0"/>
          <dgm:chPref val="0"/>
        </dgm:presLayoutVars>
      </dgm:prSet>
      <dgm:spPr/>
    </dgm:pt>
    <dgm:pt modelId="{46A1EB91-4516-4EED-9D04-D77FE62E7838}" type="pres">
      <dgm:prSet presAssocID="{1C07DA5A-CC9D-43B0-BB57-3BE41AF3EB8D}" presName="sibTrans" presStyleCnt="0"/>
      <dgm:spPr/>
    </dgm:pt>
    <dgm:pt modelId="{0C3CAA5F-4B6F-450F-ACFD-4F1A86BCFCA5}" type="pres">
      <dgm:prSet presAssocID="{EE56EFF5-7DAD-4647-A1AC-16D5F0EF654A}" presName="compNode" presStyleCnt="0"/>
      <dgm:spPr/>
    </dgm:pt>
    <dgm:pt modelId="{087DAA32-7578-42DF-AD25-29702A7DB07E}" type="pres">
      <dgm:prSet presAssocID="{EE56EFF5-7DAD-4647-A1AC-16D5F0EF654A}" presName="bgRect" presStyleLbl="bgShp" presStyleIdx="2" presStyleCnt="5"/>
      <dgm:spPr/>
    </dgm:pt>
    <dgm:pt modelId="{6CE097BD-D567-43CC-BB89-33DC4AC3D0DC}" type="pres">
      <dgm:prSet presAssocID="{EE56EFF5-7DAD-4647-A1AC-16D5F0EF654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ole"/>
        </a:ext>
      </dgm:extLst>
    </dgm:pt>
    <dgm:pt modelId="{F7AC4E0A-B005-4410-BAC6-F20B7108E49D}" type="pres">
      <dgm:prSet presAssocID="{EE56EFF5-7DAD-4647-A1AC-16D5F0EF654A}" presName="spaceRect" presStyleCnt="0"/>
      <dgm:spPr/>
    </dgm:pt>
    <dgm:pt modelId="{4E68DF8B-76FE-4BB8-BCB7-80C0570C5A83}" type="pres">
      <dgm:prSet presAssocID="{EE56EFF5-7DAD-4647-A1AC-16D5F0EF654A}" presName="parTx" presStyleLbl="revTx" presStyleIdx="2" presStyleCnt="5">
        <dgm:presLayoutVars>
          <dgm:chMax val="0"/>
          <dgm:chPref val="0"/>
        </dgm:presLayoutVars>
      </dgm:prSet>
      <dgm:spPr/>
    </dgm:pt>
    <dgm:pt modelId="{3652A8CD-FBC9-48CC-970D-8371CA98AE3D}" type="pres">
      <dgm:prSet presAssocID="{7033251C-B455-44BC-9356-A280FD62735D}" presName="sibTrans" presStyleCnt="0"/>
      <dgm:spPr/>
    </dgm:pt>
    <dgm:pt modelId="{EE64EA9F-D725-4019-A76C-D852E876A879}" type="pres">
      <dgm:prSet presAssocID="{C61915BE-D071-4498-B05E-4FBAEAA0F721}" presName="compNode" presStyleCnt="0"/>
      <dgm:spPr/>
    </dgm:pt>
    <dgm:pt modelId="{D3E9B9E9-DB43-4B42-BE9E-B9A576227B3B}" type="pres">
      <dgm:prSet presAssocID="{C61915BE-D071-4498-B05E-4FBAEAA0F721}" presName="bgRect" presStyleLbl="bgShp" presStyleIdx="3" presStyleCnt="5"/>
      <dgm:spPr/>
    </dgm:pt>
    <dgm:pt modelId="{7211C7ED-07D4-4F50-9B08-5DDA64B582BC}" type="pres">
      <dgm:prSet presAssocID="{C61915BE-D071-4498-B05E-4FBAEAA0F72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yon"/>
        </a:ext>
      </dgm:extLst>
    </dgm:pt>
    <dgm:pt modelId="{A50AFFA2-1227-46C8-BBA7-D5A2D086EA8C}" type="pres">
      <dgm:prSet presAssocID="{C61915BE-D071-4498-B05E-4FBAEAA0F721}" presName="spaceRect" presStyleCnt="0"/>
      <dgm:spPr/>
    </dgm:pt>
    <dgm:pt modelId="{432AD514-046F-419F-810C-8530CDA12D46}" type="pres">
      <dgm:prSet presAssocID="{C61915BE-D071-4498-B05E-4FBAEAA0F721}" presName="parTx" presStyleLbl="revTx" presStyleIdx="3" presStyleCnt="5">
        <dgm:presLayoutVars>
          <dgm:chMax val="0"/>
          <dgm:chPref val="0"/>
        </dgm:presLayoutVars>
      </dgm:prSet>
      <dgm:spPr/>
    </dgm:pt>
    <dgm:pt modelId="{EB06B66D-5956-42FC-BF70-3E76069907A6}" type="pres">
      <dgm:prSet presAssocID="{18201AB9-7EDB-4E49-9D20-7445F6278164}" presName="sibTrans" presStyleCnt="0"/>
      <dgm:spPr/>
    </dgm:pt>
    <dgm:pt modelId="{A19E7F47-9F87-44E1-A81B-A4B4ABD96F53}" type="pres">
      <dgm:prSet presAssocID="{FEE8CB1C-FEC1-452D-9DF8-FC1A4B8C8F77}" presName="compNode" presStyleCnt="0"/>
      <dgm:spPr/>
    </dgm:pt>
    <dgm:pt modelId="{410B634A-77BE-4660-807E-34CF2E6C7573}" type="pres">
      <dgm:prSet presAssocID="{FEE8CB1C-FEC1-452D-9DF8-FC1A4B8C8F77}" presName="bgRect" presStyleLbl="bgShp" presStyleIdx="4" presStyleCnt="5"/>
      <dgm:spPr/>
    </dgm:pt>
    <dgm:pt modelId="{D5C44325-7973-4258-9FBE-0D23BA316200}" type="pres">
      <dgm:prSet presAssocID="{FEE8CB1C-FEC1-452D-9DF8-FC1A4B8C8F7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e"/>
        </a:ext>
      </dgm:extLst>
    </dgm:pt>
    <dgm:pt modelId="{5A0BDD73-C7FC-42B1-BB97-1D7C75E9A941}" type="pres">
      <dgm:prSet presAssocID="{FEE8CB1C-FEC1-452D-9DF8-FC1A4B8C8F77}" presName="spaceRect" presStyleCnt="0"/>
      <dgm:spPr/>
    </dgm:pt>
    <dgm:pt modelId="{F7BDABC9-D497-445C-AF84-47866E7F21BD}" type="pres">
      <dgm:prSet presAssocID="{FEE8CB1C-FEC1-452D-9DF8-FC1A4B8C8F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A8EF700-A58A-46CF-A266-32CEBCA75FD4}" type="presOf" srcId="{EE56EFF5-7DAD-4647-A1AC-16D5F0EF654A}" destId="{4E68DF8B-76FE-4BB8-BCB7-80C0570C5A83}" srcOrd="0" destOrd="0" presId="urn:microsoft.com/office/officeart/2018/2/layout/IconVerticalSolidList"/>
    <dgm:cxn modelId="{86B7C55D-4C4B-4DE8-9C12-61620B09B2A0}" srcId="{4E6F2DBE-ED23-49A5-AA0D-D612FA51AC31}" destId="{F307A674-CB73-4EE9-8204-C5B3E0B8ADE6}" srcOrd="1" destOrd="0" parTransId="{042B72D4-B093-4D86-9359-0D755D4707C0}" sibTransId="{1C07DA5A-CC9D-43B0-BB57-3BE41AF3EB8D}"/>
    <dgm:cxn modelId="{350F4474-D768-41FD-8AFA-96BD94A3CEC2}" srcId="{4E6F2DBE-ED23-49A5-AA0D-D612FA51AC31}" destId="{D4E096F9-5AA1-4880-9C97-5BAE808D65CD}" srcOrd="0" destOrd="0" parTransId="{DA02FE53-F154-4345-8D01-E7BBD32D92AA}" sibTransId="{8CE231F6-8476-4F73-B22E-FD4F0CCA5C01}"/>
    <dgm:cxn modelId="{F0C6397E-129D-4312-8B9B-5A008499DC02}" type="presOf" srcId="{4E6F2DBE-ED23-49A5-AA0D-D612FA51AC31}" destId="{E0C71B1A-C1FB-42E1-B7E8-963EC78E7785}" srcOrd="0" destOrd="0" presId="urn:microsoft.com/office/officeart/2018/2/layout/IconVerticalSolidList"/>
    <dgm:cxn modelId="{44CF5D85-2339-43CA-9D66-19EA586C2F9A}" type="presOf" srcId="{FEE8CB1C-FEC1-452D-9DF8-FC1A4B8C8F77}" destId="{F7BDABC9-D497-445C-AF84-47866E7F21BD}" srcOrd="0" destOrd="0" presId="urn:microsoft.com/office/officeart/2018/2/layout/IconVerticalSolidList"/>
    <dgm:cxn modelId="{4919BE86-DDCB-44E1-84A4-1283DD3D86CA}" srcId="{4E6F2DBE-ED23-49A5-AA0D-D612FA51AC31}" destId="{EE56EFF5-7DAD-4647-A1AC-16D5F0EF654A}" srcOrd="2" destOrd="0" parTransId="{3A55953A-0A2D-4019-A1DF-FD7AD2E2F080}" sibTransId="{7033251C-B455-44BC-9356-A280FD62735D}"/>
    <dgm:cxn modelId="{DD4362A4-17B1-499F-AF1E-9FB352892A00}" srcId="{4E6F2DBE-ED23-49A5-AA0D-D612FA51AC31}" destId="{C61915BE-D071-4498-B05E-4FBAEAA0F721}" srcOrd="3" destOrd="0" parTransId="{68A54585-472A-44B3-9AC8-8F7695279267}" sibTransId="{18201AB9-7EDB-4E49-9D20-7445F6278164}"/>
    <dgm:cxn modelId="{97EBBAB0-1209-4D82-9A87-9F0F526AA695}" type="presOf" srcId="{F307A674-CB73-4EE9-8204-C5B3E0B8ADE6}" destId="{68FAAD90-DB4D-4F66-BBE0-E58439D1DFE9}" srcOrd="0" destOrd="0" presId="urn:microsoft.com/office/officeart/2018/2/layout/IconVerticalSolidList"/>
    <dgm:cxn modelId="{A3EA66B7-7CFC-45D1-A589-01723C68673D}" srcId="{4E6F2DBE-ED23-49A5-AA0D-D612FA51AC31}" destId="{FEE8CB1C-FEC1-452D-9DF8-FC1A4B8C8F77}" srcOrd="4" destOrd="0" parTransId="{983301E3-ADED-427E-94E4-C2DF6E147C45}" sibTransId="{4DEF8812-848B-4459-8081-47096799CE51}"/>
    <dgm:cxn modelId="{E850E9B8-DF22-48DE-A2C9-3895FD322AD0}" type="presOf" srcId="{D4E096F9-5AA1-4880-9C97-5BAE808D65CD}" destId="{1975D980-CF8C-423E-8C65-9EC79CB0C528}" srcOrd="0" destOrd="0" presId="urn:microsoft.com/office/officeart/2018/2/layout/IconVerticalSolidList"/>
    <dgm:cxn modelId="{FED638CC-2129-48A9-8276-2688DD1A0FA1}" type="presOf" srcId="{C61915BE-D071-4498-B05E-4FBAEAA0F721}" destId="{432AD514-046F-419F-810C-8530CDA12D46}" srcOrd="0" destOrd="0" presId="urn:microsoft.com/office/officeart/2018/2/layout/IconVerticalSolidList"/>
    <dgm:cxn modelId="{57B74C86-0933-42B2-9548-C001EECFEE14}" type="presParOf" srcId="{E0C71B1A-C1FB-42E1-B7E8-963EC78E7785}" destId="{15336C44-AE5F-4275-AF71-DDCF7039DFF7}" srcOrd="0" destOrd="0" presId="urn:microsoft.com/office/officeart/2018/2/layout/IconVerticalSolidList"/>
    <dgm:cxn modelId="{BD9A2061-F9BB-4360-BBCA-1819ED23FBAE}" type="presParOf" srcId="{15336C44-AE5F-4275-AF71-DDCF7039DFF7}" destId="{2C04AE36-D056-42F0-BB2A-B6800D63A47F}" srcOrd="0" destOrd="0" presId="urn:microsoft.com/office/officeart/2018/2/layout/IconVerticalSolidList"/>
    <dgm:cxn modelId="{55E11BD7-A9DC-4757-A753-4307FFE152D7}" type="presParOf" srcId="{15336C44-AE5F-4275-AF71-DDCF7039DFF7}" destId="{149E39A3-4F7F-4A15-A682-5FC25DA005A8}" srcOrd="1" destOrd="0" presId="urn:microsoft.com/office/officeart/2018/2/layout/IconVerticalSolidList"/>
    <dgm:cxn modelId="{7D5E2D6C-C44A-4CD9-845F-91BD6CCC2ECB}" type="presParOf" srcId="{15336C44-AE5F-4275-AF71-DDCF7039DFF7}" destId="{8290D951-E219-4291-8EE5-495FAD5E7445}" srcOrd="2" destOrd="0" presId="urn:microsoft.com/office/officeart/2018/2/layout/IconVerticalSolidList"/>
    <dgm:cxn modelId="{5FA22DA5-4AC7-4483-BE96-0EA89C3CD8EE}" type="presParOf" srcId="{15336C44-AE5F-4275-AF71-DDCF7039DFF7}" destId="{1975D980-CF8C-423E-8C65-9EC79CB0C528}" srcOrd="3" destOrd="0" presId="urn:microsoft.com/office/officeart/2018/2/layout/IconVerticalSolidList"/>
    <dgm:cxn modelId="{0F778E68-A8BD-4C72-AA3F-09083CB06AB0}" type="presParOf" srcId="{E0C71B1A-C1FB-42E1-B7E8-963EC78E7785}" destId="{F6940303-FFC8-4AD8-BE2D-B054ED776B02}" srcOrd="1" destOrd="0" presId="urn:microsoft.com/office/officeart/2018/2/layout/IconVerticalSolidList"/>
    <dgm:cxn modelId="{D8B1ED3D-1CF2-4524-845A-B53E3DB56A37}" type="presParOf" srcId="{E0C71B1A-C1FB-42E1-B7E8-963EC78E7785}" destId="{9B0142A2-60B2-4C6D-B142-C25F016D670A}" srcOrd="2" destOrd="0" presId="urn:microsoft.com/office/officeart/2018/2/layout/IconVerticalSolidList"/>
    <dgm:cxn modelId="{CD798A69-77EA-4363-89B3-FC208889CB19}" type="presParOf" srcId="{9B0142A2-60B2-4C6D-B142-C25F016D670A}" destId="{0518E275-A12D-4274-BC99-4660BC78C724}" srcOrd="0" destOrd="0" presId="urn:microsoft.com/office/officeart/2018/2/layout/IconVerticalSolidList"/>
    <dgm:cxn modelId="{168F8A28-4133-433F-B114-4C3E088E9C53}" type="presParOf" srcId="{9B0142A2-60B2-4C6D-B142-C25F016D670A}" destId="{EAB0B80A-B203-4A78-B256-D7076C3778E9}" srcOrd="1" destOrd="0" presId="urn:microsoft.com/office/officeart/2018/2/layout/IconVerticalSolidList"/>
    <dgm:cxn modelId="{BD733437-55D0-4D16-9DD3-2BDA8CDDA37F}" type="presParOf" srcId="{9B0142A2-60B2-4C6D-B142-C25F016D670A}" destId="{53B72AF2-1E71-48EB-A0A6-6FA40EF5F523}" srcOrd="2" destOrd="0" presId="urn:microsoft.com/office/officeart/2018/2/layout/IconVerticalSolidList"/>
    <dgm:cxn modelId="{34C780DD-A45C-45AF-B706-7BB8816F6D36}" type="presParOf" srcId="{9B0142A2-60B2-4C6D-B142-C25F016D670A}" destId="{68FAAD90-DB4D-4F66-BBE0-E58439D1DFE9}" srcOrd="3" destOrd="0" presId="urn:microsoft.com/office/officeart/2018/2/layout/IconVerticalSolidList"/>
    <dgm:cxn modelId="{860E3885-F55C-4F8B-970B-1B61C6AB4160}" type="presParOf" srcId="{E0C71B1A-C1FB-42E1-B7E8-963EC78E7785}" destId="{46A1EB91-4516-4EED-9D04-D77FE62E7838}" srcOrd="3" destOrd="0" presId="urn:microsoft.com/office/officeart/2018/2/layout/IconVerticalSolidList"/>
    <dgm:cxn modelId="{2A1D45D5-FBF9-478D-9A74-84389A89A1A0}" type="presParOf" srcId="{E0C71B1A-C1FB-42E1-B7E8-963EC78E7785}" destId="{0C3CAA5F-4B6F-450F-ACFD-4F1A86BCFCA5}" srcOrd="4" destOrd="0" presId="urn:microsoft.com/office/officeart/2018/2/layout/IconVerticalSolidList"/>
    <dgm:cxn modelId="{C9DE8DA3-947B-4EEA-8057-D9C48538095F}" type="presParOf" srcId="{0C3CAA5F-4B6F-450F-ACFD-4F1A86BCFCA5}" destId="{087DAA32-7578-42DF-AD25-29702A7DB07E}" srcOrd="0" destOrd="0" presId="urn:microsoft.com/office/officeart/2018/2/layout/IconVerticalSolidList"/>
    <dgm:cxn modelId="{C54B699E-252E-48E5-B74B-0C900BA6C2E3}" type="presParOf" srcId="{0C3CAA5F-4B6F-450F-ACFD-4F1A86BCFCA5}" destId="{6CE097BD-D567-43CC-BB89-33DC4AC3D0DC}" srcOrd="1" destOrd="0" presId="urn:microsoft.com/office/officeart/2018/2/layout/IconVerticalSolidList"/>
    <dgm:cxn modelId="{C1CEBFB2-E912-4F48-AB79-46F293B57B2E}" type="presParOf" srcId="{0C3CAA5F-4B6F-450F-ACFD-4F1A86BCFCA5}" destId="{F7AC4E0A-B005-4410-BAC6-F20B7108E49D}" srcOrd="2" destOrd="0" presId="urn:microsoft.com/office/officeart/2018/2/layout/IconVerticalSolidList"/>
    <dgm:cxn modelId="{1558C7B7-3A7C-454C-B441-B77906958417}" type="presParOf" srcId="{0C3CAA5F-4B6F-450F-ACFD-4F1A86BCFCA5}" destId="{4E68DF8B-76FE-4BB8-BCB7-80C0570C5A83}" srcOrd="3" destOrd="0" presId="urn:microsoft.com/office/officeart/2018/2/layout/IconVerticalSolidList"/>
    <dgm:cxn modelId="{282AC885-2FF7-4C02-8CCD-533AC25F83A5}" type="presParOf" srcId="{E0C71B1A-C1FB-42E1-B7E8-963EC78E7785}" destId="{3652A8CD-FBC9-48CC-970D-8371CA98AE3D}" srcOrd="5" destOrd="0" presId="urn:microsoft.com/office/officeart/2018/2/layout/IconVerticalSolidList"/>
    <dgm:cxn modelId="{0EF660E1-8D71-493E-8DC7-E240F6078B05}" type="presParOf" srcId="{E0C71B1A-C1FB-42E1-B7E8-963EC78E7785}" destId="{EE64EA9F-D725-4019-A76C-D852E876A879}" srcOrd="6" destOrd="0" presId="urn:microsoft.com/office/officeart/2018/2/layout/IconVerticalSolidList"/>
    <dgm:cxn modelId="{7601CF24-71C3-4E59-A26E-1D2B199F9DD1}" type="presParOf" srcId="{EE64EA9F-D725-4019-A76C-D852E876A879}" destId="{D3E9B9E9-DB43-4B42-BE9E-B9A576227B3B}" srcOrd="0" destOrd="0" presId="urn:microsoft.com/office/officeart/2018/2/layout/IconVerticalSolidList"/>
    <dgm:cxn modelId="{7E834A38-F5C9-479D-88E9-8423B510ECCE}" type="presParOf" srcId="{EE64EA9F-D725-4019-A76C-D852E876A879}" destId="{7211C7ED-07D4-4F50-9B08-5DDA64B582BC}" srcOrd="1" destOrd="0" presId="urn:microsoft.com/office/officeart/2018/2/layout/IconVerticalSolidList"/>
    <dgm:cxn modelId="{63078AF8-CF14-4757-9DB4-190809C5A08C}" type="presParOf" srcId="{EE64EA9F-D725-4019-A76C-D852E876A879}" destId="{A50AFFA2-1227-46C8-BBA7-D5A2D086EA8C}" srcOrd="2" destOrd="0" presId="urn:microsoft.com/office/officeart/2018/2/layout/IconVerticalSolidList"/>
    <dgm:cxn modelId="{90E48136-3026-4313-ACA2-324A19955E70}" type="presParOf" srcId="{EE64EA9F-D725-4019-A76C-D852E876A879}" destId="{432AD514-046F-419F-810C-8530CDA12D46}" srcOrd="3" destOrd="0" presId="urn:microsoft.com/office/officeart/2018/2/layout/IconVerticalSolidList"/>
    <dgm:cxn modelId="{389B0AC3-23EA-4394-BD87-A0C4DBB31CDA}" type="presParOf" srcId="{E0C71B1A-C1FB-42E1-B7E8-963EC78E7785}" destId="{EB06B66D-5956-42FC-BF70-3E76069907A6}" srcOrd="7" destOrd="0" presId="urn:microsoft.com/office/officeart/2018/2/layout/IconVerticalSolidList"/>
    <dgm:cxn modelId="{9E52B42D-B593-4D0B-BAC9-2411F68F939A}" type="presParOf" srcId="{E0C71B1A-C1FB-42E1-B7E8-963EC78E7785}" destId="{A19E7F47-9F87-44E1-A81B-A4B4ABD96F53}" srcOrd="8" destOrd="0" presId="urn:microsoft.com/office/officeart/2018/2/layout/IconVerticalSolidList"/>
    <dgm:cxn modelId="{77770903-628A-4A04-A10C-3193F84ECA4D}" type="presParOf" srcId="{A19E7F47-9F87-44E1-A81B-A4B4ABD96F53}" destId="{410B634A-77BE-4660-807E-34CF2E6C7573}" srcOrd="0" destOrd="0" presId="urn:microsoft.com/office/officeart/2018/2/layout/IconVerticalSolidList"/>
    <dgm:cxn modelId="{3DB723C7-0EA0-4BE4-8BDB-7F5396895318}" type="presParOf" srcId="{A19E7F47-9F87-44E1-A81B-A4B4ABD96F53}" destId="{D5C44325-7973-4258-9FBE-0D23BA316200}" srcOrd="1" destOrd="0" presId="urn:microsoft.com/office/officeart/2018/2/layout/IconVerticalSolidList"/>
    <dgm:cxn modelId="{BCA2EC41-6786-4970-A799-B33D4F41BE0C}" type="presParOf" srcId="{A19E7F47-9F87-44E1-A81B-A4B4ABD96F53}" destId="{5A0BDD73-C7FC-42B1-BB97-1D7C75E9A941}" srcOrd="2" destOrd="0" presId="urn:microsoft.com/office/officeart/2018/2/layout/IconVerticalSolidList"/>
    <dgm:cxn modelId="{AC91A8D1-2B57-4424-BC24-41BCA061B787}" type="presParOf" srcId="{A19E7F47-9F87-44E1-A81B-A4B4ABD96F53}" destId="{F7BDABC9-D497-445C-AF84-47866E7F21B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A6D411-FC8B-41BD-80CC-698C3AF972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846F07EF-28D9-4997-BCCE-DD8179563606}">
      <dgm:prSet phldrT="[Texte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  <a:buNone/>
          </a:pPr>
          <a:r>
            <a:rPr lang="fr-BE" sz="2000" b="1" dirty="0"/>
            <a:t>Règle 1 = principe de stabilité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BE" sz="2000" i="1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« </a:t>
          </a:r>
          <a:r>
            <a:rPr lang="fr-FR" sz="2000" i="1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Les e- occupent les différentes OA dans l’ordre des énergies croissantes »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2000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-&gt; cf. règle de Klechkowski</a:t>
          </a:r>
          <a:endParaRPr lang="fr-BE" sz="2000" dirty="0"/>
        </a:p>
      </dgm:t>
    </dgm:pt>
    <dgm:pt modelId="{456B3ABC-659D-4DE4-AE5B-CBEC7DEAC88A}" type="parTrans" cxnId="{2E3B5AEF-7C4C-4BD8-9664-136CE4CAF4BB}">
      <dgm:prSet/>
      <dgm:spPr/>
      <dgm:t>
        <a:bodyPr/>
        <a:lstStyle/>
        <a:p>
          <a:endParaRPr lang="fr-BE"/>
        </a:p>
      </dgm:t>
    </dgm:pt>
    <dgm:pt modelId="{69C0F422-FF2E-46D4-9DA3-1D21F9A92D7D}" type="sibTrans" cxnId="{2E3B5AEF-7C4C-4BD8-9664-136CE4CAF4BB}">
      <dgm:prSet/>
      <dgm:spPr/>
      <dgm:t>
        <a:bodyPr/>
        <a:lstStyle/>
        <a:p>
          <a:endParaRPr lang="fr-BE"/>
        </a:p>
      </dgm:t>
    </dgm:pt>
    <dgm:pt modelId="{7106BB22-038C-452A-8AA5-16B5E4F1863D}">
      <dgm:prSet phldrT="[Texte]" custT="1"/>
      <dgm:spPr/>
      <dgm:t>
        <a:bodyPr/>
        <a:lstStyle/>
        <a:p>
          <a:pPr>
            <a:buNone/>
          </a:pPr>
          <a:r>
            <a:rPr lang="fr-FR" sz="2000" b="1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Règle 2 = principe d’exclusion </a:t>
          </a:r>
        </a:p>
        <a:p>
          <a:pPr>
            <a:buNone/>
          </a:pPr>
          <a:r>
            <a:rPr lang="fr-FR" sz="2000" b="1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de Pauli</a:t>
          </a:r>
        </a:p>
        <a:p>
          <a:pPr>
            <a:buNone/>
          </a:pPr>
          <a:r>
            <a:rPr lang="fr-FR" sz="2000" i="1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« Deux e- d’un même atome ne peuvent avoir leurs quatre nbres quantiques identiques »</a:t>
          </a:r>
          <a:r>
            <a:rPr lang="fr-FR" sz="2000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 </a:t>
          </a:r>
          <a:endParaRPr lang="fr-BE" sz="2000" dirty="0"/>
        </a:p>
      </dgm:t>
    </dgm:pt>
    <dgm:pt modelId="{C96EDFFF-9901-4005-A6C1-C5BF88B55EB4}" type="parTrans" cxnId="{800DE2EB-C9F7-4A38-80B9-ABA992CB0BD8}">
      <dgm:prSet/>
      <dgm:spPr/>
      <dgm:t>
        <a:bodyPr/>
        <a:lstStyle/>
        <a:p>
          <a:endParaRPr lang="fr-BE"/>
        </a:p>
      </dgm:t>
    </dgm:pt>
    <dgm:pt modelId="{26BB6F83-7F74-4569-9B90-329ABE8B9006}" type="sibTrans" cxnId="{800DE2EB-C9F7-4A38-80B9-ABA992CB0BD8}">
      <dgm:prSet/>
      <dgm:spPr/>
      <dgm:t>
        <a:bodyPr/>
        <a:lstStyle/>
        <a:p>
          <a:endParaRPr lang="fr-BE"/>
        </a:p>
      </dgm:t>
    </dgm:pt>
    <dgm:pt modelId="{4DC06298-466E-4821-A423-8E8A56F0EF41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2000" b="1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Règle 3 = règle de Hund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2000" i="1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« Lorsque plusieurs OA de même énergie sont disponibles, les e- se placent de façon à en occuper le plus grand nombre possible.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fr-FR" sz="2000" i="1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Les e- célibataires occupent ces OA avec des spins identiques avant de se placer avec des spins opposés »</a:t>
          </a:r>
          <a:endParaRPr lang="fr-BE" sz="2000" dirty="0"/>
        </a:p>
      </dgm:t>
    </dgm:pt>
    <dgm:pt modelId="{BF44D9F0-CD88-4581-920C-8C6A55F77212}" type="parTrans" cxnId="{87C52E26-D5B3-49C3-8121-4973C6486E89}">
      <dgm:prSet/>
      <dgm:spPr/>
      <dgm:t>
        <a:bodyPr/>
        <a:lstStyle/>
        <a:p>
          <a:endParaRPr lang="fr-BE"/>
        </a:p>
      </dgm:t>
    </dgm:pt>
    <dgm:pt modelId="{D2E44D10-E1C6-4B9C-B3A9-9915E80A8950}" type="sibTrans" cxnId="{87C52E26-D5B3-49C3-8121-4973C6486E89}">
      <dgm:prSet/>
      <dgm:spPr/>
      <dgm:t>
        <a:bodyPr/>
        <a:lstStyle/>
        <a:p>
          <a:endParaRPr lang="fr-BE"/>
        </a:p>
      </dgm:t>
    </dgm:pt>
    <dgm:pt modelId="{03E9AF90-2864-428B-B3AD-EAEFDB7FA488}" type="pres">
      <dgm:prSet presAssocID="{3AA6D411-FC8B-41BD-80CC-698C3AF97298}" presName="diagram" presStyleCnt="0">
        <dgm:presLayoutVars>
          <dgm:dir/>
          <dgm:resizeHandles val="exact"/>
        </dgm:presLayoutVars>
      </dgm:prSet>
      <dgm:spPr/>
    </dgm:pt>
    <dgm:pt modelId="{5E2F72D8-E5D3-4DFF-AD09-9B4532F3E840}" type="pres">
      <dgm:prSet presAssocID="{846F07EF-28D9-4997-BCCE-DD8179563606}" presName="node" presStyleLbl="node1" presStyleIdx="0" presStyleCnt="3">
        <dgm:presLayoutVars>
          <dgm:bulletEnabled val="1"/>
        </dgm:presLayoutVars>
      </dgm:prSet>
      <dgm:spPr/>
    </dgm:pt>
    <dgm:pt modelId="{56131456-1530-4290-AE02-97B557B1F161}" type="pres">
      <dgm:prSet presAssocID="{69C0F422-FF2E-46D4-9DA3-1D21F9A92D7D}" presName="sibTrans" presStyleCnt="0"/>
      <dgm:spPr/>
    </dgm:pt>
    <dgm:pt modelId="{3CA2059B-0F96-4859-B0D4-37C10D65D408}" type="pres">
      <dgm:prSet presAssocID="{7106BB22-038C-452A-8AA5-16B5E4F1863D}" presName="node" presStyleLbl="node1" presStyleIdx="1" presStyleCnt="3" custScaleX="117044">
        <dgm:presLayoutVars>
          <dgm:bulletEnabled val="1"/>
        </dgm:presLayoutVars>
      </dgm:prSet>
      <dgm:spPr/>
    </dgm:pt>
    <dgm:pt modelId="{CF820CA1-8ECE-442F-BB24-1B6C59DB81E4}" type="pres">
      <dgm:prSet presAssocID="{26BB6F83-7F74-4569-9B90-329ABE8B9006}" presName="sibTrans" presStyleCnt="0"/>
      <dgm:spPr/>
    </dgm:pt>
    <dgm:pt modelId="{04BDD15D-C93F-45A4-B98C-A69CCC760323}" type="pres">
      <dgm:prSet presAssocID="{4DC06298-466E-4821-A423-8E8A56F0EF41}" presName="node" presStyleLbl="node1" presStyleIdx="2" presStyleCnt="3" custScaleX="189286" custLinFactNeighborX="-19037" custLinFactNeighborY="93">
        <dgm:presLayoutVars>
          <dgm:bulletEnabled val="1"/>
        </dgm:presLayoutVars>
      </dgm:prSet>
      <dgm:spPr/>
    </dgm:pt>
  </dgm:ptLst>
  <dgm:cxnLst>
    <dgm:cxn modelId="{87C52E26-D5B3-49C3-8121-4973C6486E89}" srcId="{3AA6D411-FC8B-41BD-80CC-698C3AF97298}" destId="{4DC06298-466E-4821-A423-8E8A56F0EF41}" srcOrd="2" destOrd="0" parTransId="{BF44D9F0-CD88-4581-920C-8C6A55F77212}" sibTransId="{D2E44D10-E1C6-4B9C-B3A9-9915E80A8950}"/>
    <dgm:cxn modelId="{538EC529-45C4-4EBA-9190-64F565384EC8}" type="presOf" srcId="{7106BB22-038C-452A-8AA5-16B5E4F1863D}" destId="{3CA2059B-0F96-4859-B0D4-37C10D65D408}" srcOrd="0" destOrd="0" presId="urn:microsoft.com/office/officeart/2005/8/layout/default"/>
    <dgm:cxn modelId="{AF857C8C-653C-4259-B569-27462D48BA8F}" type="presOf" srcId="{3AA6D411-FC8B-41BD-80CC-698C3AF97298}" destId="{03E9AF90-2864-428B-B3AD-EAEFDB7FA488}" srcOrd="0" destOrd="0" presId="urn:microsoft.com/office/officeart/2005/8/layout/default"/>
    <dgm:cxn modelId="{910146A0-C951-4FD0-BCEC-5A329F095CFB}" type="presOf" srcId="{4DC06298-466E-4821-A423-8E8A56F0EF41}" destId="{04BDD15D-C93F-45A4-B98C-A69CCC760323}" srcOrd="0" destOrd="0" presId="urn:microsoft.com/office/officeart/2005/8/layout/default"/>
    <dgm:cxn modelId="{800DE2EB-C9F7-4A38-80B9-ABA992CB0BD8}" srcId="{3AA6D411-FC8B-41BD-80CC-698C3AF97298}" destId="{7106BB22-038C-452A-8AA5-16B5E4F1863D}" srcOrd="1" destOrd="0" parTransId="{C96EDFFF-9901-4005-A6C1-C5BF88B55EB4}" sibTransId="{26BB6F83-7F74-4569-9B90-329ABE8B9006}"/>
    <dgm:cxn modelId="{2E3B5AEF-7C4C-4BD8-9664-136CE4CAF4BB}" srcId="{3AA6D411-FC8B-41BD-80CC-698C3AF97298}" destId="{846F07EF-28D9-4997-BCCE-DD8179563606}" srcOrd="0" destOrd="0" parTransId="{456B3ABC-659D-4DE4-AE5B-CBEC7DEAC88A}" sibTransId="{69C0F422-FF2E-46D4-9DA3-1D21F9A92D7D}"/>
    <dgm:cxn modelId="{B8244FFE-B6DD-4E07-BEA4-9347DCEF9282}" type="presOf" srcId="{846F07EF-28D9-4997-BCCE-DD8179563606}" destId="{5E2F72D8-E5D3-4DFF-AD09-9B4532F3E840}" srcOrd="0" destOrd="0" presId="urn:microsoft.com/office/officeart/2005/8/layout/default"/>
    <dgm:cxn modelId="{1902F424-6D89-420E-B1C0-986645735C67}" type="presParOf" srcId="{03E9AF90-2864-428B-B3AD-EAEFDB7FA488}" destId="{5E2F72D8-E5D3-4DFF-AD09-9B4532F3E840}" srcOrd="0" destOrd="0" presId="urn:microsoft.com/office/officeart/2005/8/layout/default"/>
    <dgm:cxn modelId="{E1B7D63E-32B1-47A4-9D67-801C5392E25A}" type="presParOf" srcId="{03E9AF90-2864-428B-B3AD-EAEFDB7FA488}" destId="{56131456-1530-4290-AE02-97B557B1F161}" srcOrd="1" destOrd="0" presId="urn:microsoft.com/office/officeart/2005/8/layout/default"/>
    <dgm:cxn modelId="{788387AA-C474-4EF2-9E18-B92A910EB1BD}" type="presParOf" srcId="{03E9AF90-2864-428B-B3AD-EAEFDB7FA488}" destId="{3CA2059B-0F96-4859-B0D4-37C10D65D408}" srcOrd="2" destOrd="0" presId="urn:microsoft.com/office/officeart/2005/8/layout/default"/>
    <dgm:cxn modelId="{EE83A1E5-0F03-4099-BC97-CD6591C1DC8E}" type="presParOf" srcId="{03E9AF90-2864-428B-B3AD-EAEFDB7FA488}" destId="{CF820CA1-8ECE-442F-BB24-1B6C59DB81E4}" srcOrd="3" destOrd="0" presId="urn:microsoft.com/office/officeart/2005/8/layout/default"/>
    <dgm:cxn modelId="{09DA9B9E-B68F-47BB-A8CD-9E8336BF51B3}" type="presParOf" srcId="{03E9AF90-2864-428B-B3AD-EAEFDB7FA488}" destId="{04BDD15D-C93F-45A4-B98C-A69CCC76032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0BC00-1DE9-4338-8B9E-A69CBAC7252A}">
      <dsp:nvSpPr>
        <dsp:cNvPr id="0" name=""/>
        <dsp:cNvSpPr/>
      </dsp:nvSpPr>
      <dsp:spPr>
        <a:xfrm>
          <a:off x="0" y="671521"/>
          <a:ext cx="3046117" cy="1934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25A853-91AA-438F-BC6A-34978776095F}">
      <dsp:nvSpPr>
        <dsp:cNvPr id="0" name=""/>
        <dsp:cNvSpPr/>
      </dsp:nvSpPr>
      <dsp:spPr>
        <a:xfrm>
          <a:off x="338457" y="993056"/>
          <a:ext cx="3046117" cy="193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Ce modèle est plus proche de la réalité =&gt; il permet de mieux comprendre et expliquer le comportement chimique réel</a:t>
          </a:r>
          <a:endParaRPr lang="en-US" sz="1600" kern="1200"/>
        </a:p>
      </dsp:txBody>
      <dsp:txXfrm>
        <a:off x="395110" y="1049709"/>
        <a:ext cx="2932811" cy="1820978"/>
      </dsp:txXfrm>
    </dsp:sp>
    <dsp:sp modelId="{1B435558-7450-41F8-9ED5-96BFBD5D4F2B}">
      <dsp:nvSpPr>
        <dsp:cNvPr id="0" name=""/>
        <dsp:cNvSpPr/>
      </dsp:nvSpPr>
      <dsp:spPr>
        <a:xfrm>
          <a:off x="3723032" y="671521"/>
          <a:ext cx="3046117" cy="1934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CC73AD-DCF2-43D7-9FB8-309763538B06}">
      <dsp:nvSpPr>
        <dsp:cNvPr id="0" name=""/>
        <dsp:cNvSpPr/>
      </dsp:nvSpPr>
      <dsp:spPr>
        <a:xfrm>
          <a:off x="4061490" y="993056"/>
          <a:ext cx="3046117" cy="193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Ce modèle s’attache à la structure des e- dans l’atome =&gt; il sert de base pour construire de nouveaux apprentissages dans d’autres cours (chimie organique, biochimie, chimie analytique)</a:t>
          </a:r>
          <a:endParaRPr lang="en-US" sz="1600" kern="1200"/>
        </a:p>
      </dsp:txBody>
      <dsp:txXfrm>
        <a:off x="4118143" y="1049709"/>
        <a:ext cx="2932811" cy="1820978"/>
      </dsp:txXfrm>
    </dsp:sp>
    <dsp:sp modelId="{EFC35868-7F43-4B14-8505-BF82082ABA7D}">
      <dsp:nvSpPr>
        <dsp:cNvPr id="0" name=""/>
        <dsp:cNvSpPr/>
      </dsp:nvSpPr>
      <dsp:spPr>
        <a:xfrm>
          <a:off x="7446065" y="671521"/>
          <a:ext cx="3046117" cy="19342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56A968-FC3B-4A54-96AC-640C27337702}">
      <dsp:nvSpPr>
        <dsp:cNvPr id="0" name=""/>
        <dsp:cNvSpPr/>
      </dsp:nvSpPr>
      <dsp:spPr>
        <a:xfrm>
          <a:off x="7784523" y="993056"/>
          <a:ext cx="3046117" cy="19342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kern="1200"/>
            <a:t>De nombreuses techniques d’analyse utilisées en laboratoire médical (spectres UV-visible, IR, RMN, l’absorption atomique) reposent sur des transitions électroniques ou des phénomènes quantiques</a:t>
          </a:r>
          <a:endParaRPr lang="en-US" sz="1600" kern="1200"/>
        </a:p>
      </dsp:txBody>
      <dsp:txXfrm>
        <a:off x="7841176" y="1049709"/>
        <a:ext cx="2932811" cy="1820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4AE36-D056-42F0-BB2A-B6800D63A47F}">
      <dsp:nvSpPr>
        <dsp:cNvPr id="0" name=""/>
        <dsp:cNvSpPr/>
      </dsp:nvSpPr>
      <dsp:spPr>
        <a:xfrm>
          <a:off x="0" y="4358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E39A3-4F7F-4A15-A682-5FC25DA005A8}">
      <dsp:nvSpPr>
        <dsp:cNvPr id="0" name=""/>
        <dsp:cNvSpPr/>
      </dsp:nvSpPr>
      <dsp:spPr>
        <a:xfrm>
          <a:off x="280808" y="213224"/>
          <a:ext cx="510561" cy="510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5D980-CF8C-423E-8C65-9EC79CB0C528}">
      <dsp:nvSpPr>
        <dsp:cNvPr id="0" name=""/>
        <dsp:cNvSpPr/>
      </dsp:nvSpPr>
      <dsp:spPr>
        <a:xfrm>
          <a:off x="1072178" y="4358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Expliquer la structure électronique sur base des concepts quantiques</a:t>
          </a:r>
          <a:endParaRPr lang="en-US" sz="1900" kern="1200"/>
        </a:p>
      </dsp:txBody>
      <dsp:txXfrm>
        <a:off x="1072178" y="4358"/>
        <a:ext cx="5188921" cy="928293"/>
      </dsp:txXfrm>
    </dsp:sp>
    <dsp:sp modelId="{0518E275-A12D-4274-BC99-4660BC78C724}">
      <dsp:nvSpPr>
        <dsp:cNvPr id="0" name=""/>
        <dsp:cNvSpPr/>
      </dsp:nvSpPr>
      <dsp:spPr>
        <a:xfrm>
          <a:off x="0" y="1164724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0B80A-B203-4A78-B256-D7076C3778E9}">
      <dsp:nvSpPr>
        <dsp:cNvPr id="0" name=""/>
        <dsp:cNvSpPr/>
      </dsp:nvSpPr>
      <dsp:spPr>
        <a:xfrm>
          <a:off x="280808" y="1373590"/>
          <a:ext cx="510561" cy="5105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AAD90-DB4D-4F66-BBE0-E58439D1DFE9}">
      <dsp:nvSpPr>
        <dsp:cNvPr id="0" name=""/>
        <dsp:cNvSpPr/>
      </dsp:nvSpPr>
      <dsp:spPr>
        <a:xfrm>
          <a:off x="1072178" y="1164724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Interpréter des données ou des représentations liées aux orbitales atomiques</a:t>
          </a:r>
          <a:endParaRPr lang="en-US" sz="1900" kern="1200"/>
        </a:p>
      </dsp:txBody>
      <dsp:txXfrm>
        <a:off x="1072178" y="1164724"/>
        <a:ext cx="5188921" cy="928293"/>
      </dsp:txXfrm>
    </dsp:sp>
    <dsp:sp modelId="{087DAA32-7578-42DF-AD25-29702A7DB07E}">
      <dsp:nvSpPr>
        <dsp:cNvPr id="0" name=""/>
        <dsp:cNvSpPr/>
      </dsp:nvSpPr>
      <dsp:spPr>
        <a:xfrm>
          <a:off x="0" y="2325090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097BD-D567-43CC-BB89-33DC4AC3D0DC}">
      <dsp:nvSpPr>
        <dsp:cNvPr id="0" name=""/>
        <dsp:cNvSpPr/>
      </dsp:nvSpPr>
      <dsp:spPr>
        <a:xfrm>
          <a:off x="280808" y="2533956"/>
          <a:ext cx="510561" cy="5105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8DF8B-76FE-4BB8-BCB7-80C0570C5A83}">
      <dsp:nvSpPr>
        <dsp:cNvPr id="0" name=""/>
        <dsp:cNvSpPr/>
      </dsp:nvSpPr>
      <dsp:spPr>
        <a:xfrm>
          <a:off x="1072178" y="2325090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Relier la structure électronique aux propriétés chimiques et à la réactivité</a:t>
          </a:r>
          <a:endParaRPr lang="en-US" sz="1900" kern="1200"/>
        </a:p>
      </dsp:txBody>
      <dsp:txXfrm>
        <a:off x="1072178" y="2325090"/>
        <a:ext cx="5188921" cy="928293"/>
      </dsp:txXfrm>
    </dsp:sp>
    <dsp:sp modelId="{D3E9B9E9-DB43-4B42-BE9E-B9A576227B3B}">
      <dsp:nvSpPr>
        <dsp:cNvPr id="0" name=""/>
        <dsp:cNvSpPr/>
      </dsp:nvSpPr>
      <dsp:spPr>
        <a:xfrm>
          <a:off x="0" y="3485457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1C7ED-07D4-4F50-9B08-5DDA64B582BC}">
      <dsp:nvSpPr>
        <dsp:cNvPr id="0" name=""/>
        <dsp:cNvSpPr/>
      </dsp:nvSpPr>
      <dsp:spPr>
        <a:xfrm>
          <a:off x="280808" y="3694323"/>
          <a:ext cx="510561" cy="510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AD514-046F-419F-810C-8530CDA12D46}">
      <dsp:nvSpPr>
        <dsp:cNvPr id="0" name=""/>
        <dsp:cNvSpPr/>
      </dsp:nvSpPr>
      <dsp:spPr>
        <a:xfrm>
          <a:off x="1072178" y="3485457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Résoudre des exercices impliquant les règles de remplissage des orbitales atomiques</a:t>
          </a:r>
          <a:endParaRPr lang="en-US" sz="1900" kern="1200"/>
        </a:p>
      </dsp:txBody>
      <dsp:txXfrm>
        <a:off x="1072178" y="3485457"/>
        <a:ext cx="5188921" cy="928293"/>
      </dsp:txXfrm>
    </dsp:sp>
    <dsp:sp modelId="{410B634A-77BE-4660-807E-34CF2E6C7573}">
      <dsp:nvSpPr>
        <dsp:cNvPr id="0" name=""/>
        <dsp:cNvSpPr/>
      </dsp:nvSpPr>
      <dsp:spPr>
        <a:xfrm>
          <a:off x="0" y="4645823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44325-7973-4258-9FBE-0D23BA316200}">
      <dsp:nvSpPr>
        <dsp:cNvPr id="0" name=""/>
        <dsp:cNvSpPr/>
      </dsp:nvSpPr>
      <dsp:spPr>
        <a:xfrm>
          <a:off x="280808" y="4854689"/>
          <a:ext cx="510561" cy="5105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DABC9-D497-445C-AF84-47866E7F21BD}">
      <dsp:nvSpPr>
        <dsp:cNvPr id="0" name=""/>
        <dsp:cNvSpPr/>
      </dsp:nvSpPr>
      <dsp:spPr>
        <a:xfrm>
          <a:off x="1072178" y="4645823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900" kern="1200"/>
            <a:t>Analyser des phénomènes chimiques simples sur base du modèle quantique</a:t>
          </a:r>
          <a:endParaRPr lang="en-US" sz="1900" kern="1200"/>
        </a:p>
      </dsp:txBody>
      <dsp:txXfrm>
        <a:off x="1072178" y="4645823"/>
        <a:ext cx="5188921" cy="928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F72D8-E5D3-4DFF-AD09-9B4532F3E840}">
      <dsp:nvSpPr>
        <dsp:cNvPr id="0" name=""/>
        <dsp:cNvSpPr/>
      </dsp:nvSpPr>
      <dsp:spPr>
        <a:xfrm>
          <a:off x="1068269" y="1951"/>
          <a:ext cx="3502465" cy="2101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b="1" kern="1200" dirty="0"/>
            <a:t>Règle 1 = principe de stabilité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BE" sz="2000" i="1" kern="1200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« </a:t>
          </a:r>
          <a:r>
            <a:rPr lang="fr-FR" sz="2000" i="1" kern="1200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Les e- occupent les différentes OA dans l’ordre des énergies croissantes »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kern="1200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-&gt; cf. règle de Klechkowski</a:t>
          </a:r>
          <a:endParaRPr lang="fr-BE" sz="2000" kern="1200" dirty="0"/>
        </a:p>
      </dsp:txBody>
      <dsp:txXfrm>
        <a:off x="1068269" y="1951"/>
        <a:ext cx="3502465" cy="2101479"/>
      </dsp:txXfrm>
    </dsp:sp>
    <dsp:sp modelId="{3CA2059B-0F96-4859-B0D4-37C10D65D408}">
      <dsp:nvSpPr>
        <dsp:cNvPr id="0" name=""/>
        <dsp:cNvSpPr/>
      </dsp:nvSpPr>
      <dsp:spPr>
        <a:xfrm>
          <a:off x="4920982" y="1951"/>
          <a:ext cx="4099426" cy="2101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Règle 2 = principe d’exclusion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de Pauli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i="1" kern="1200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« Deux e- d’un même atome ne peuvent avoir leurs quatre nbres quantiques identiques »</a:t>
          </a:r>
          <a:r>
            <a:rPr lang="fr-FR" sz="2000" kern="1200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 </a:t>
          </a:r>
          <a:endParaRPr lang="fr-BE" sz="2000" kern="1200" dirty="0"/>
        </a:p>
      </dsp:txBody>
      <dsp:txXfrm>
        <a:off x="4920982" y="1951"/>
        <a:ext cx="4099426" cy="2101479"/>
      </dsp:txXfrm>
    </dsp:sp>
    <dsp:sp modelId="{04BDD15D-C93F-45A4-B98C-A69CCC760323}">
      <dsp:nvSpPr>
        <dsp:cNvPr id="0" name=""/>
        <dsp:cNvSpPr/>
      </dsp:nvSpPr>
      <dsp:spPr>
        <a:xfrm>
          <a:off x="1062735" y="2455629"/>
          <a:ext cx="6629677" cy="2101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Règle 3 = règle de Hund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i="1" kern="1200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« Lorsque plusieurs OA de même énergie sont disponibles, les e- se placent de façon à en occuper le plus grand nombre possible.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i="1" kern="1200" dirty="0">
              <a:solidFill>
                <a:prstClr val="white"/>
              </a:solidFill>
              <a:latin typeface="Arial Nova" panose="020F0502020204030204" pitchFamily="34" charset="0"/>
              <a:ea typeface="ＭＳ Ｐゴシック" panose="020B0600070205080204" pitchFamily="34" charset="-128"/>
            </a:rPr>
            <a:t>Les e- célibataires occupent ces OA avec des spins identiques avant de se placer avec des spins opposés »</a:t>
          </a:r>
          <a:endParaRPr lang="fr-BE" sz="2000" kern="1200" dirty="0"/>
        </a:p>
      </dsp:txBody>
      <dsp:txXfrm>
        <a:off x="1062735" y="2455629"/>
        <a:ext cx="6629677" cy="2101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A83D2-9492-E640-801A-E734C9B9EE6A}" type="datetimeFigureOut">
              <a:rPr lang="fr-FR" smtClean="0"/>
              <a:t>09/12/2025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0A739-820E-C04C-941C-19D46519A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26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3">
            <a:extLst>
              <a:ext uri="{FF2B5EF4-FFF2-40B4-BE49-F238E27FC236}">
                <a16:creationId xmlns:a16="http://schemas.microsoft.com/office/drawing/2014/main" id="{815607B1-0044-264D-B5C5-51103DA6A0F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22/09/99</a:t>
            </a:r>
          </a:p>
        </p:txBody>
      </p:sp>
      <p:sp>
        <p:nvSpPr>
          <p:cNvPr id="184322" name="Rectangle 7">
            <a:extLst>
              <a:ext uri="{FF2B5EF4-FFF2-40B4-BE49-F238E27FC236}">
                <a16:creationId xmlns:a16="http://schemas.microsoft.com/office/drawing/2014/main" id="{4BCA9418-EE51-6648-88A3-F31AF481A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71A6D-CD5B-0945-BB0F-C046EDF6547C}" type="slidenum">
              <a:rPr kumimoji="0" lang="en-US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DE9C5762-EE40-6447-8A29-85FD74925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DBC9E7C9-5E8F-3741-94A2-593718E1E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>
              <a:defRPr/>
            </a:pPr>
            <a:fld id="{D953EBF8-27C5-F245-BE44-98E8B936D2B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524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>
              <a:defRPr/>
            </a:pPr>
            <a:fld id="{3DB1C713-8336-A744-993B-68FC2BDCCD2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987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>
              <a:defRPr/>
            </a:pPr>
            <a:fld id="{D06DCF27-5CFA-AE49-A922-34499CA0F78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1398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>
              <a:defRPr/>
            </a:pPr>
            <a:fld id="{29E4DB06-BC6C-3A44-9079-72CFC8437BF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69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>
              <a:defRPr/>
            </a:pPr>
            <a:fld id="{6441890B-5CB6-4D4D-9CCE-15665CB8C6AA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759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D18D4-AB74-7A4C-A77F-2D9B8F3EB06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7899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9B708-EC3A-B541-9BEB-11870CA5BA1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3273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75F35-C78E-F543-ABDD-9C660CBDC1F3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2740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10E1E9BB-E30D-034D-A3A8-C1DDABDE6B4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934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6C623-5149-0F4B-90C9-D8D77847C41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125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>
              <a:defRPr/>
            </a:pPr>
            <a:fld id="{7665772D-F39C-4F45-914D-5487A25401C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702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0104-318B-B647-A867-C71400BC49E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288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4976F-80A5-974F-A42E-28AD1D4E9E8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633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EEB10-C201-6544-ADA2-AAEAE38343E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630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81D-552B-644C-8433-9369EE14BB7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268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49584-8E33-9248-9047-792935FB8CC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936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29606-CFEC-7045-BBE2-B09FD9B1F3D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411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5578CC-377F-4B45-8960-0F69B1FB963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3855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youtube.com/watch?v=Vnz0n_MlCl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B5AAB9-9C0B-4191-9D8C-E92806CC2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B0D32C-9323-4E07-8AE3-7AFF9334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97D32F-1315-4522-AF1E-BCA3A653F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5DADF0-4577-4642-B07A-3E27915F3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08C51C-BE49-40F0-B3C6-33B579B5A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2" name="Rectangle 21">
              <a:extLst>
                <a:ext uri="{FF2B5EF4-FFF2-40B4-BE49-F238E27FC236}">
                  <a16:creationId xmlns:a16="http://schemas.microsoft.com/office/drawing/2014/main" id="{0F552B4D-E73B-404F-95E2-07E89F33A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C40CF95-BD88-4E85-AE5C-BA1A79D20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F8566-1992-4E2F-AD73-356181214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CA0960-C89D-55E9-661A-1156AB563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08" y="4710483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Le modèle quantique de l’atome</a:t>
            </a:r>
          </a:p>
        </p:txBody>
      </p:sp>
      <p:pic>
        <p:nvPicPr>
          <p:cNvPr id="6" name="Image 5" descr="Une image contenant cercl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246E4B71-D682-C119-8706-DBD5DBE6E4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955" b="-2"/>
          <a:stretch>
            <a:fillRect/>
          </a:stretch>
        </p:blipFill>
        <p:spPr>
          <a:xfrm>
            <a:off x="634277" y="640078"/>
            <a:ext cx="10917644" cy="36091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9CC8083-ABEB-41E0-B4DD-138CDA9C3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474C815-630A-48EC-AEF2-64E56D96F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2CA8B2-30BF-4774-9C0D-611F4F8D6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9B49E9DE-53C7-3B8B-540C-3AF651B6BF85}"/>
              </a:ext>
            </a:extLst>
          </p:cNvPr>
          <p:cNvSpPr/>
          <p:nvPr/>
        </p:nvSpPr>
        <p:spPr>
          <a:xfrm rot="5400000">
            <a:off x="10163677" y="501156"/>
            <a:ext cx="1389897" cy="83794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0394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BD758A-5A03-2A06-335A-8BA5A777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Etude des quatre nombres quantiques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50F8CA-BC40-3321-9281-963B8D14C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336873"/>
            <a:ext cx="11858626" cy="35993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BE" sz="2000" dirty="0"/>
              <a:t>Nombre quantique </a:t>
            </a:r>
            <a:r>
              <a:rPr lang="fr-BE" sz="2000" b="1" dirty="0"/>
              <a:t>principal	</a:t>
            </a:r>
            <a:r>
              <a:rPr lang="fr-BE" sz="2000" dirty="0"/>
              <a:t>		n=1, 2, 3, 4,… (</a:t>
            </a:r>
            <a:r>
              <a:rPr lang="fr-BE" sz="2000" b="1" dirty="0"/>
              <a:t>couche</a:t>
            </a:r>
            <a:r>
              <a:rPr lang="fr-BE" sz="2000" dirty="0"/>
              <a:t> K, L, M, N,…)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 détermine la </a:t>
            </a:r>
            <a:r>
              <a:rPr lang="fr-BE" b="1" dirty="0"/>
              <a:t>distance</a:t>
            </a:r>
            <a:r>
              <a:rPr lang="fr-BE" dirty="0"/>
              <a:t> du noyau à l’orbitale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 détermine l’</a:t>
            </a:r>
            <a:r>
              <a:rPr lang="fr-BE" b="1" dirty="0"/>
              <a:t>énergie</a:t>
            </a:r>
            <a:r>
              <a:rPr lang="fr-BE" dirty="0"/>
              <a:t> de l’orbitale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 plus n est grand, plus l’orbitale est loin du noyau et plus son énergie est élevée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dirty="0"/>
          </a:p>
          <a:p>
            <a:pPr marL="457200" indent="-457200">
              <a:buFont typeface="+mj-lt"/>
              <a:buAutoNum type="arabicPeriod"/>
            </a:pPr>
            <a:r>
              <a:rPr lang="fr-BE" sz="2000" dirty="0"/>
              <a:t>Nombre quantique </a:t>
            </a:r>
            <a:r>
              <a:rPr lang="fr-BE" sz="2000" b="1" dirty="0"/>
              <a:t>secondaire ou azimutal		</a:t>
            </a:r>
            <a:r>
              <a:rPr lang="fr-BE" sz="2000" dirty="0"/>
              <a:t>l=0, 1, 2, 3,…, n-1 (</a:t>
            </a:r>
            <a:r>
              <a:rPr lang="fr-BE" sz="2000" b="1" dirty="0"/>
              <a:t>sous-couche</a:t>
            </a:r>
            <a:r>
              <a:rPr lang="fr-BE" sz="2000" dirty="0"/>
              <a:t> s, p, d, f,…)</a:t>
            </a:r>
          </a:p>
          <a:p>
            <a:pPr marL="0" indent="0">
              <a:buNone/>
            </a:pPr>
            <a:r>
              <a:rPr lang="fr-BE" sz="2000" dirty="0"/>
              <a:t>Indique la </a:t>
            </a:r>
            <a:r>
              <a:rPr lang="fr-BE" sz="2000" b="1" dirty="0"/>
              <a:t>forme/géométrie </a:t>
            </a:r>
            <a:r>
              <a:rPr lang="fr-BE" sz="2000" dirty="0"/>
              <a:t>de l’orbitale </a:t>
            </a:r>
          </a:p>
        </p:txBody>
      </p:sp>
    </p:spTree>
    <p:extLst>
      <p:ext uri="{BB962C8B-B14F-4D97-AF65-F5344CB8AC3E}">
        <p14:creationId xmlns:p14="http://schemas.microsoft.com/office/powerpoint/2010/main" val="266201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9CC1E-E439-F4EA-EFEC-30A6D0640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9BD630-9B5A-4F79-824A-E6D55F6B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Etude des quatre nombres quantiques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604AAD-B57F-8470-452C-5F76ECCCF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336873"/>
            <a:ext cx="11858626" cy="359931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fr-BE" sz="2000" dirty="0"/>
              <a:t>Nombre quantique </a:t>
            </a:r>
            <a:r>
              <a:rPr lang="fr-BE" sz="2000" b="1" dirty="0"/>
              <a:t>magnétique	</a:t>
            </a:r>
            <a:r>
              <a:rPr lang="fr-BE" sz="2000" dirty="0"/>
              <a:t>				m=-l, -l+1,…, 0,…, l-1, l</a:t>
            </a:r>
          </a:p>
          <a:p>
            <a:pPr marL="0" indent="0">
              <a:buNone/>
            </a:pPr>
            <a:r>
              <a:rPr lang="fr-BE" sz="2000" dirty="0"/>
              <a:t>Décrit l’</a:t>
            </a:r>
            <a:r>
              <a:rPr lang="fr-BE" sz="2000" b="1" dirty="0"/>
              <a:t>orientation</a:t>
            </a:r>
            <a:r>
              <a:rPr lang="fr-BE" sz="2000" dirty="0"/>
              <a:t> dans l’espace de l’orbitale</a:t>
            </a:r>
          </a:p>
          <a:p>
            <a:pPr marL="0" indent="0">
              <a:buNone/>
            </a:pPr>
            <a:endParaRPr lang="fr-BE" dirty="0"/>
          </a:p>
          <a:p>
            <a:pPr marL="457200" indent="-457200">
              <a:buFont typeface="+mj-lt"/>
              <a:buAutoNum type="arabicPeriod" startAt="4"/>
            </a:pPr>
            <a:r>
              <a:rPr lang="fr-BE" sz="2000" dirty="0"/>
              <a:t>Nombre quantique </a:t>
            </a:r>
            <a:r>
              <a:rPr lang="fr-BE" sz="2000" b="1" dirty="0"/>
              <a:t>de spin						</a:t>
            </a:r>
            <a:r>
              <a:rPr lang="fr-BE" sz="2000" dirty="0"/>
              <a:t>s=-1/2 ou +1/2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2000" dirty="0">
                <a:solidFill>
                  <a:prstClr val="white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rPr>
              <a:t>L’électron étant assimilé à un aimant peut avoir deux orientations ↑ et ↓ </a:t>
            </a:r>
          </a:p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fr-FR" altLang="fr-FR" sz="2000" dirty="0">
                <a:solidFill>
                  <a:prstClr val="white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rPr>
              <a:t>correspondant à s = +½ et – ½</a:t>
            </a:r>
          </a:p>
        </p:txBody>
      </p:sp>
    </p:spTree>
    <p:extLst>
      <p:ext uri="{BB962C8B-B14F-4D97-AF65-F5344CB8AC3E}">
        <p14:creationId xmlns:p14="http://schemas.microsoft.com/office/powerpoint/2010/main" val="3353259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E38B3-F7C4-394E-D544-3187E9D7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Désignation des orbitales atomiques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8AB870-CE07-DB22-E98E-0291F8B80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/>
              <a:t>On indique le numéro de la couche (n=1, 2, 3,…) suivi de la lettre correspondant à la sous-couche (l=0 -&gt; s, l=1 -&gt; p,…)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Exemples:</a:t>
            </a:r>
          </a:p>
          <a:p>
            <a:pPr>
              <a:buFontTx/>
              <a:buChar char="-"/>
            </a:pPr>
            <a:r>
              <a:rPr lang="fr-BE" dirty="0"/>
              <a:t>l’orbitale 2s désigne l’orbitale de la couche n=2 et de la sous-couche l=0</a:t>
            </a:r>
          </a:p>
          <a:p>
            <a:pPr>
              <a:buFontTx/>
              <a:buChar char="-"/>
            </a:pPr>
            <a:r>
              <a:rPr lang="fr-BE" dirty="0"/>
              <a:t>L’orbitale 3p désigne l’orbitale de la couche n=3 et de la sous-couche l=1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65306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5F3563A-D3D6-FFCB-3382-B802C2545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526256"/>
            <a:ext cx="7494784" cy="496728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DB58BEE-E6CC-8B6C-CBED-D4E7CEF133A1}"/>
              </a:ext>
            </a:extLst>
          </p:cNvPr>
          <p:cNvSpPr txBox="1"/>
          <p:nvPr/>
        </p:nvSpPr>
        <p:spPr>
          <a:xfrm>
            <a:off x="1609725" y="76200"/>
            <a:ext cx="924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/>
              <a:t>Tableau des différentes valeurs de m possibles pour des couples n (de 1 à 4) et l donnés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A2F344-98CF-7A49-2918-C251995778C3}"/>
              </a:ext>
            </a:extLst>
          </p:cNvPr>
          <p:cNvSpPr txBox="1"/>
          <p:nvPr/>
        </p:nvSpPr>
        <p:spPr>
          <a:xfrm>
            <a:off x="2038351" y="5899666"/>
            <a:ext cx="773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BE" b="1" dirty="0"/>
              <a:t>Nombre total d’orbitales possibles pour un niveau d’énergie n = n²</a:t>
            </a:r>
          </a:p>
        </p:txBody>
      </p:sp>
    </p:spTree>
    <p:extLst>
      <p:ext uri="{BB962C8B-B14F-4D97-AF65-F5344CB8AC3E}">
        <p14:creationId xmlns:p14="http://schemas.microsoft.com/office/powerpoint/2010/main" val="3692884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F8FD76-BD99-87A8-5104-2448C03E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Exercice 1 a) à d) des notes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6FC1B-BDC8-4B0B-55EA-991D1AF8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006729" cy="3599316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fr-BE" dirty="0"/>
              <a:t>Quelle est la lettre qui désigne la couche n=3 ?</a:t>
            </a:r>
          </a:p>
          <a:p>
            <a:pPr marL="457200" indent="-457200">
              <a:buFont typeface="+mj-lt"/>
              <a:buAutoNum type="alphaLcParenR"/>
            </a:pPr>
            <a:r>
              <a:rPr lang="fr-BE" dirty="0"/>
              <a:t>Pour cette couche, quelles sont les valeurs de l permises ?</a:t>
            </a:r>
          </a:p>
          <a:p>
            <a:pPr marL="457200" indent="-457200">
              <a:buFont typeface="+mj-lt"/>
              <a:buAutoNum type="alphaLcParenR"/>
            </a:pPr>
            <a:r>
              <a:rPr lang="fr-BE" dirty="0"/>
              <a:t>Combien d’e- chaque sous-couche de n=3 peut-elle accueillir ?</a:t>
            </a:r>
          </a:p>
          <a:p>
            <a:pPr marL="457200" indent="-457200">
              <a:buFont typeface="+mj-lt"/>
              <a:buAutoNum type="alphaLcParenR"/>
            </a:pPr>
            <a:r>
              <a:rPr lang="fr-BE" dirty="0"/>
              <a:t>Comparez la somme du nombre d’e- maximum de chaque sous-couche de la couche n = 3 à celle prévue par la règle Ne-</a:t>
            </a:r>
            <a:r>
              <a:rPr lang="fr-BE" baseline="-25000" dirty="0"/>
              <a:t>max</a:t>
            </a:r>
            <a:r>
              <a:rPr lang="fr-BE" dirty="0"/>
              <a:t> = 2.n².</a:t>
            </a:r>
          </a:p>
        </p:txBody>
      </p:sp>
    </p:spTree>
    <p:extLst>
      <p:ext uri="{BB962C8B-B14F-4D97-AF65-F5344CB8AC3E}">
        <p14:creationId xmlns:p14="http://schemas.microsoft.com/office/powerpoint/2010/main" val="4225496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C936E-88ED-5BD8-3347-9FABF9A67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20DAA3-1AAB-C737-239A-A864F4FDF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987804" cy="359931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LcParenR"/>
            </a:pPr>
            <a:r>
              <a:rPr lang="fr-BE" dirty="0"/>
              <a:t>n=3 =&gt; couche M</a:t>
            </a:r>
          </a:p>
          <a:p>
            <a:pPr marL="457200" indent="-457200">
              <a:buFont typeface="+mj-lt"/>
              <a:buAutoNum type="alphaLcParenR"/>
            </a:pPr>
            <a:r>
              <a:rPr lang="fr-BE" dirty="0"/>
              <a:t>n=3 =&gt; l peut prendre comme valeur 0, 1 ou 2</a:t>
            </a:r>
          </a:p>
          <a:p>
            <a:pPr marL="0" indent="0">
              <a:buNone/>
            </a:pPr>
            <a:r>
              <a:rPr lang="fr-BE" dirty="0"/>
              <a:t>c)  Sous-couche l=0 	=&gt; m=0		=&gt; 1 orbitale pouvant accueillir</a:t>
            </a:r>
            <a:r>
              <a:rPr lang="fr-BE" b="1" dirty="0"/>
              <a:t> 2e-</a:t>
            </a:r>
          </a:p>
          <a:p>
            <a:pPr marL="0" indent="0">
              <a:buNone/>
            </a:pPr>
            <a:r>
              <a:rPr lang="fr-BE" dirty="0"/>
              <a:t>Sous-couche l=1	=&gt; m=-1,0,+1		=&gt; 3 orbitales pouvant accueillir 							chacune 2e- soit un total de </a:t>
            </a:r>
            <a:r>
              <a:rPr lang="fr-BE" b="1" dirty="0"/>
              <a:t>6e-</a:t>
            </a:r>
          </a:p>
          <a:p>
            <a:pPr marL="0" indent="0">
              <a:buNone/>
            </a:pPr>
            <a:r>
              <a:rPr lang="fr-BE" dirty="0"/>
              <a:t>Sous-couche l=2	=&gt; m=-2,-1,0,+1,+2	=&gt; 5 orbitales pouvant accueillir 							chacune 2e- soit un total de </a:t>
            </a:r>
            <a:r>
              <a:rPr lang="fr-BE" b="1" dirty="0"/>
              <a:t>10e-</a:t>
            </a:r>
            <a:endParaRPr lang="fr-BE" dirty="0"/>
          </a:p>
          <a:p>
            <a:pPr marL="0" indent="0">
              <a:buNone/>
            </a:pPr>
            <a:r>
              <a:rPr lang="fr-BE" dirty="0"/>
              <a:t>d)  Ne-</a:t>
            </a:r>
            <a:r>
              <a:rPr lang="fr-BE" baseline="-25000" dirty="0"/>
              <a:t>max</a:t>
            </a:r>
            <a:r>
              <a:rPr lang="fr-BE" dirty="0"/>
              <a:t> = 18 e- et 2.n² = 2.3² = 18</a:t>
            </a:r>
          </a:p>
          <a:p>
            <a:pPr marL="0" indent="0">
              <a:buNone/>
            </a:pPr>
            <a:r>
              <a:rPr lang="fr-BE" dirty="0"/>
              <a:t>=&gt; Donc </a:t>
            </a:r>
            <a:r>
              <a:rPr lang="fr-BE" b="1" dirty="0"/>
              <a:t>Ne-</a:t>
            </a:r>
            <a:r>
              <a:rPr lang="fr-BE" b="1" baseline="-25000" dirty="0"/>
              <a:t>max</a:t>
            </a:r>
            <a:r>
              <a:rPr lang="fr-BE" b="1" dirty="0"/>
              <a:t> = 2.n²</a:t>
            </a:r>
          </a:p>
          <a:p>
            <a:endParaRPr lang="fr-BE" dirty="0"/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383931E5-AD37-8E6E-D105-37138724DD3D}"/>
              </a:ext>
            </a:extLst>
          </p:cNvPr>
          <p:cNvSpPr/>
          <p:nvPr/>
        </p:nvSpPr>
        <p:spPr>
          <a:xfrm>
            <a:off x="11068050" y="3038475"/>
            <a:ext cx="285750" cy="226695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542DBD0-BFE5-41E8-0EE3-559720B3C5FF}"/>
              </a:ext>
            </a:extLst>
          </p:cNvPr>
          <p:cNvSpPr txBox="1"/>
          <p:nvPr/>
        </p:nvSpPr>
        <p:spPr>
          <a:xfrm>
            <a:off x="11353800" y="3936476"/>
            <a:ext cx="823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/>
              <a:t>18 e-</a:t>
            </a:r>
          </a:p>
        </p:txBody>
      </p:sp>
    </p:spTree>
    <p:extLst>
      <p:ext uri="{BB962C8B-B14F-4D97-AF65-F5344CB8AC3E}">
        <p14:creationId xmlns:p14="http://schemas.microsoft.com/office/powerpoint/2010/main" val="2399273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4B2C0-6E73-50E7-2D20-8049824C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Exercice 3 des notes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47BCD8-4F6C-6BA2-143F-3EC35FEFE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Combien d’e- peut-on mettre au maximum (Ne-</a:t>
            </a:r>
            <a:r>
              <a:rPr lang="fr-BE" baseline="-25000" dirty="0"/>
              <a:t>max</a:t>
            </a:r>
            <a:r>
              <a:rPr lang="fr-BE" dirty="0"/>
              <a:t>):</a:t>
            </a:r>
          </a:p>
          <a:p>
            <a:pPr marL="0" indent="0">
              <a:buNone/>
            </a:pPr>
            <a:endParaRPr lang="fr-BE" dirty="0"/>
          </a:p>
          <a:p>
            <a:pPr lvl="1"/>
            <a:r>
              <a:rPr lang="fr-BE" dirty="0"/>
              <a:t>dans la couche n=1?</a:t>
            </a:r>
          </a:p>
          <a:p>
            <a:pPr lvl="1"/>
            <a:r>
              <a:rPr lang="fr-BE" dirty="0"/>
              <a:t>dans la couche n=2?</a:t>
            </a:r>
          </a:p>
          <a:p>
            <a:pPr lvl="1"/>
            <a:r>
              <a:rPr lang="fr-BE" dirty="0"/>
              <a:t>dans la couche n=4?</a:t>
            </a:r>
          </a:p>
        </p:txBody>
      </p:sp>
    </p:spTree>
    <p:extLst>
      <p:ext uri="{BB962C8B-B14F-4D97-AF65-F5344CB8AC3E}">
        <p14:creationId xmlns:p14="http://schemas.microsoft.com/office/powerpoint/2010/main" val="231191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EF6064-C3BC-D2D7-513B-93161F71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22F860-8048-5955-697C-C18A59502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b="1" dirty="0">
                <a:solidFill>
                  <a:srgbClr val="FF0000"/>
                </a:solidFill>
              </a:rPr>
              <a:t>Ne-</a:t>
            </a:r>
            <a:r>
              <a:rPr lang="fr-BE" b="1" baseline="-25000" dirty="0">
                <a:solidFill>
                  <a:srgbClr val="FF0000"/>
                </a:solidFill>
              </a:rPr>
              <a:t>max </a:t>
            </a:r>
            <a:r>
              <a:rPr lang="fr-BE" b="1" dirty="0">
                <a:solidFill>
                  <a:srgbClr val="FF0000"/>
                </a:solidFill>
              </a:rPr>
              <a:t>= 2.n²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couche n=1 =&gt; Ne-</a:t>
            </a:r>
            <a:r>
              <a:rPr lang="fr-BE" baseline="-25000" dirty="0"/>
              <a:t>max</a:t>
            </a:r>
            <a:r>
              <a:rPr lang="fr-BE" dirty="0"/>
              <a:t> = 2.1² = 2 e-</a:t>
            </a:r>
          </a:p>
          <a:p>
            <a:r>
              <a:rPr lang="fr-BE" dirty="0"/>
              <a:t>couche n=2 =&gt; Ne-</a:t>
            </a:r>
            <a:r>
              <a:rPr lang="fr-BE" baseline="-25000" dirty="0"/>
              <a:t>max</a:t>
            </a:r>
            <a:r>
              <a:rPr lang="fr-BE" dirty="0"/>
              <a:t> = 2.2² = 8 e-</a:t>
            </a:r>
          </a:p>
          <a:p>
            <a:r>
              <a:rPr lang="fr-BE" dirty="0"/>
              <a:t>couche n=4 =&gt; Ne-</a:t>
            </a:r>
            <a:r>
              <a:rPr lang="fr-BE" baseline="-25000" dirty="0"/>
              <a:t>max</a:t>
            </a:r>
            <a:r>
              <a:rPr lang="fr-BE" dirty="0"/>
              <a:t> = 2.4²= 32 e-</a:t>
            </a:r>
          </a:p>
        </p:txBody>
      </p:sp>
    </p:spTree>
    <p:extLst>
      <p:ext uri="{BB962C8B-B14F-4D97-AF65-F5344CB8AC3E}">
        <p14:creationId xmlns:p14="http://schemas.microsoft.com/office/powerpoint/2010/main" val="2427771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99162-B8C3-B335-AD66-9BED28F5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Exercice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8B392F-5F8A-9B18-94E1-297C22452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/>
              <a:t>Parmi les ensembles suivants de nombres quantiques, </a:t>
            </a:r>
          </a:p>
          <a:p>
            <a:pPr marL="0" indent="0">
              <a:buNone/>
            </a:pPr>
            <a:r>
              <a:rPr lang="fr-BE" dirty="0"/>
              <a:t>indiquer ceux qui sont possibles pour un électron </a:t>
            </a:r>
          </a:p>
          <a:p>
            <a:pPr marL="0" indent="0">
              <a:buNone/>
            </a:pPr>
            <a:r>
              <a:rPr lang="fr-BE" dirty="0"/>
              <a:t>dans un atome.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Pour chaque combinaison possible, indiquer quelle orbitale atomique (OA) est désignée.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D9043AE-E125-D928-80C3-2946053AD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656" y="2212570"/>
            <a:ext cx="40290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44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B2DBA-A7E8-1A03-B96B-5D2C6723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Réponse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9AA7A2-963B-C942-F67D-DA730B61D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135" y="2487339"/>
            <a:ext cx="10058208" cy="36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6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C247BA-4C49-EE5C-C66F-E993AB9CA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fr-BE"/>
              <a:t>Pourquoi étudier un nouveau modèle de l’atome?</a:t>
            </a:r>
            <a:endParaRPr lang="fr-BE" dirty="0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6CFE11D-19E1-EFD0-84C5-E0FCD65BD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597844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3172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19E2EA-0CC7-43D8-9028-C645A8ACC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D6D4C3-9020-44D6-9F80-2A0170D42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0516D1-6B1E-AC9D-247A-A1D133B6E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3318934"/>
            <a:ext cx="8144134" cy="20605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>
                <a:solidFill>
                  <a:schemeClr val="accent1"/>
                </a:solidFill>
              </a:rPr>
              <a:t>7-8-9-10-12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D8B7EF-00E1-C9BF-EFF5-38A1899C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643467"/>
            <a:ext cx="8144134" cy="26754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Exercices</a:t>
            </a:r>
            <a:r>
              <a:rPr lang="en-US" dirty="0">
                <a:solidFill>
                  <a:schemeClr val="accent1"/>
                </a:solidFill>
              </a:rPr>
              <a:t> des notes pages 57-58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05D2A4-BC91-41E7-A05B-F12CD950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5" y="3671740"/>
            <a:ext cx="1602997" cy="14427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89BA561-AFE1-4D4F-AA22-96A71A773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9003" y="2308786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222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re 1">
            <a:extLst>
              <a:ext uri="{FF2B5EF4-FFF2-40B4-BE49-F238E27FC236}">
                <a16:creationId xmlns:a16="http://schemas.microsoft.com/office/drawing/2014/main" id="{35965BA4-1A14-D248-AB08-8F213FDD9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b="1" dirty="0" err="1">
                <a:solidFill>
                  <a:srgbClr val="FFFFFF"/>
                </a:solidFill>
              </a:rPr>
              <a:t>Formes</a:t>
            </a:r>
            <a:r>
              <a:rPr lang="en-US" altLang="fr-FR" b="1" dirty="0">
                <a:solidFill>
                  <a:srgbClr val="FFFFFF"/>
                </a:solidFill>
              </a:rPr>
              <a:t> et orientations des OA</a:t>
            </a:r>
            <a:endParaRPr lang="fr-FR" altLang="fr-FR" dirty="0"/>
          </a:p>
        </p:txBody>
      </p:sp>
      <p:pic>
        <p:nvPicPr>
          <p:cNvPr id="147458" name="Image 7">
            <a:extLst>
              <a:ext uri="{FF2B5EF4-FFF2-40B4-BE49-F238E27FC236}">
                <a16:creationId xmlns:a16="http://schemas.microsoft.com/office/drawing/2014/main" id="{6ACB09BE-4128-B64B-B7EC-EE4675DB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6" y="2084388"/>
            <a:ext cx="73533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E3060B8-AFCF-9F9B-A177-605187C9227B}"/>
              </a:ext>
            </a:extLst>
          </p:cNvPr>
          <p:cNvSpPr txBox="1"/>
          <p:nvPr/>
        </p:nvSpPr>
        <p:spPr>
          <a:xfrm>
            <a:off x="6383819" y="2384268"/>
            <a:ext cx="3777768" cy="369332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/>
              <a:t>OA s: l=0 m=0 (1 seule orientation)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EABE2ED-063F-136C-A64A-6A78596B6DE1}"/>
              </a:ext>
            </a:extLst>
          </p:cNvPr>
          <p:cNvSpPr txBox="1"/>
          <p:nvPr/>
        </p:nvSpPr>
        <p:spPr>
          <a:xfrm>
            <a:off x="7391399" y="3424290"/>
            <a:ext cx="4219575" cy="369332"/>
          </a:xfrm>
          <a:prstGeom prst="rect">
            <a:avLst/>
          </a:prstGeom>
          <a:solidFill>
            <a:srgbClr val="FFFF00"/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2"/>
                </a:solidFill>
              </a:rPr>
              <a:t>OA p: l=1 m=-1,0,+1 (3 orientations)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57BC4BC-6EB3-953F-F6C9-ADB4084E96BC}"/>
              </a:ext>
            </a:extLst>
          </p:cNvPr>
          <p:cNvSpPr txBox="1"/>
          <p:nvPr/>
        </p:nvSpPr>
        <p:spPr>
          <a:xfrm>
            <a:off x="8508999" y="4266371"/>
            <a:ext cx="2886076" cy="646331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/>
              <a:t>OA d: l=2 m=-2,-1,0,+1,+2 </a:t>
            </a:r>
          </a:p>
          <a:p>
            <a:r>
              <a:rPr lang="fr-BE" dirty="0"/>
              <a:t>(5 orientations)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AB0870-6AF6-7E95-D5E4-503431DABE64}"/>
              </a:ext>
            </a:extLst>
          </p:cNvPr>
          <p:cNvSpPr txBox="1"/>
          <p:nvPr/>
        </p:nvSpPr>
        <p:spPr>
          <a:xfrm>
            <a:off x="3502816" y="6238196"/>
            <a:ext cx="5186367" cy="369332"/>
          </a:xfrm>
          <a:prstGeom prst="rect">
            <a:avLst/>
          </a:prstGeom>
          <a:solidFill>
            <a:srgbClr val="92D050"/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chemeClr val="bg2"/>
                </a:solidFill>
              </a:rPr>
              <a:t>OA f: l=3 m=-3,-2,-1,0,+1,+2,+3 (7 orientations)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F162CF-573F-4639-AF5E-5FED4D67E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277" y="609600"/>
            <a:ext cx="9659904" cy="56049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63500" dir="504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D2898A8-138B-0065-ED07-EDF553CD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522" y="931333"/>
            <a:ext cx="6637411" cy="49614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E918B2-3C9B-4C0E-9303-1C05C39F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D5C902-E4C0-4AFC-9EFC-3D1605AC5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4169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E11A8B-D353-4867-842B-40B7BABC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F0C50D17-020B-418B-BE67-DC7DEA17D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9D5520-887C-4E25-9F91-49EBA2FB3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91DFA252-DE5E-CA0D-880F-DD0164DC7B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6021" b="-2"/>
          <a:stretch>
            <a:fillRect/>
          </a:stretch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2E52CAC-158C-4DC7-AA1C-F582FFF7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7EC89C-639B-BFE1-9F18-C9D6AB8C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fr-BE"/>
              <a:t>Diagramme énergétique</a:t>
            </a:r>
            <a:endParaRPr lang="fr-B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211ECD-2CC2-43D9-A32B-E8669250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7F4C43-A759-0EE0-7091-E868D646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fr-BE" sz="2000" dirty="0"/>
              <a:t>Il représente les niveaux d’énergie de l’atome</a:t>
            </a:r>
          </a:p>
          <a:p>
            <a:r>
              <a:rPr lang="fr-BE" sz="2000" dirty="0"/>
              <a:t>Chaque orbitale est représentée par une case quantique ⎕ </a:t>
            </a:r>
          </a:p>
          <a:p>
            <a:r>
              <a:rPr lang="fr-BE" sz="2000" dirty="0"/>
              <a:t>Les différents e- seront placés dans ces cases (2e- par case au plus) et représentés par des flèches </a:t>
            </a:r>
            <a:r>
              <a:rPr lang="fr-BE" sz="2000" dirty="0">
                <a:sym typeface="Symbol" panose="05050102010706020507" pitchFamily="18" charset="2"/>
              </a:rPr>
              <a:t> ou 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4218593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B392D6C-E5D9-10F1-697A-F9EE7B65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Remplissage des OA pour un atome </a:t>
            </a:r>
            <a:r>
              <a:rPr lang="fr-BE" u="sng" dirty="0"/>
              <a:t>à l’état fondamental</a:t>
            </a:r>
            <a:endParaRPr lang="fr-BE" dirty="0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65800EEE-2283-FF7A-F3DB-0456B03CD9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16505"/>
              </p:ext>
            </p:extLst>
          </p:nvPr>
        </p:nvGraphicFramePr>
        <p:xfrm>
          <a:off x="680321" y="2091341"/>
          <a:ext cx="10088678" cy="4557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9CE2877C-7A1F-5E6C-17BE-EC2930B8D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9103" y="2228193"/>
            <a:ext cx="914400" cy="18288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585DD93-C50F-C64F-AE19-AA6B32B441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7613" y="4826830"/>
            <a:ext cx="3644029" cy="16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00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77D54DE-D35C-41CF-B0BE-209030A7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BE412D-E43A-40F7-9D40-9A608E43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F1DCE60-EE3E-40AD-A094-D46BBD7D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FD92A14-1D99-4216-ACAD-12048C4DF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5AB53B8-E9E6-4D13-AEB2-716CF5D06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F8DADB-98E7-D1FF-3559-45F7AF70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 dirty="0"/>
              <a:t>Question: </a:t>
            </a:r>
            <a:r>
              <a:rPr lang="en-US" sz="3400" dirty="0" err="1"/>
              <a:t>remplis</a:t>
            </a:r>
            <a:r>
              <a:rPr lang="en-US" sz="3400" dirty="0"/>
              <a:t> les OA pour </a:t>
            </a:r>
            <a:r>
              <a:rPr lang="en-US" sz="3400" dirty="0" err="1"/>
              <a:t>l’atome</a:t>
            </a:r>
            <a:r>
              <a:rPr lang="en-US" sz="3400" dirty="0"/>
              <a:t> de </a:t>
            </a:r>
            <a:r>
              <a:rPr lang="en-US" sz="3400" dirty="0" err="1"/>
              <a:t>soufre</a:t>
            </a:r>
            <a:r>
              <a:rPr lang="en-US" sz="3400" dirty="0"/>
              <a:t> (Z=16) à </a:t>
            </a:r>
            <a:r>
              <a:rPr lang="en-US" sz="3400" dirty="0" err="1"/>
              <a:t>l’état</a:t>
            </a:r>
            <a:r>
              <a:rPr lang="en-US" sz="3400" dirty="0"/>
              <a:t> </a:t>
            </a:r>
            <a:r>
              <a:rPr lang="en-US" sz="3400" dirty="0" err="1"/>
              <a:t>fondamental</a:t>
            </a:r>
            <a:endParaRPr lang="en-US" sz="3400" dirty="0"/>
          </a:p>
        </p:txBody>
      </p:sp>
      <p:pic>
        <p:nvPicPr>
          <p:cNvPr id="3" name="Image 2" descr="Une image contenant texte, capture d’écran, diagramme, reçu&#10;&#10;Le contenu généré par l’IA peut être incorrect.">
            <a:extLst>
              <a:ext uri="{FF2B5EF4-FFF2-40B4-BE49-F238E27FC236}">
                <a16:creationId xmlns:a16="http://schemas.microsoft.com/office/drawing/2014/main" id="{200CE7A8-B1DC-0E15-2C7B-7EE8647907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6021" b="-2"/>
          <a:stretch>
            <a:fillRect/>
          </a:stretch>
        </p:blipFill>
        <p:spPr>
          <a:xfrm>
            <a:off x="5936718" y="640080"/>
            <a:ext cx="4956739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541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77D54DE-D35C-41CF-B0BE-209030A7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1BE412D-E43A-40F7-9D40-9A608E43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F1DCE60-EE3E-40AD-A094-D46BBD7D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FD92A14-1D99-4216-ACAD-12048C4DF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5AB53B8-E9E6-4D13-AEB2-716CF5D06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748AD4E-8E47-8955-CD38-AB764D39F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/>
              <a:t>Diagramme énergétique du soufre à l’état fondamental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B2556A1-193A-BD64-C669-3CF62B01C0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849" y="640080"/>
            <a:ext cx="2900477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467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B5AAB9-9C0B-4191-9D8C-E92806CC2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B0D32C-9323-4E07-8AE3-7AFF9334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97D32F-1315-4522-AF1E-BCA3A653F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5DADF0-4577-4642-B07A-3E27915F3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pic>
        <p:nvPicPr>
          <p:cNvPr id="10" name="Image 9" descr="Une image contenant texte, capture d’écran, ligne, diagramme&#10;&#10;Le contenu généré par l’IA peut être incorrect.">
            <a:extLst>
              <a:ext uri="{FF2B5EF4-FFF2-40B4-BE49-F238E27FC236}">
                <a16:creationId xmlns:a16="http://schemas.microsoft.com/office/drawing/2014/main" id="{05966489-D555-4268-6CE6-F742FC424A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6" b="2"/>
          <a:stretch>
            <a:fillRect/>
          </a:stretch>
        </p:blipFill>
        <p:spPr>
          <a:xfrm>
            <a:off x="4644526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5D38EC-467D-4F84-8FAA-CAFAA257D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D3ADC95-CC75-4952-B479-8662488EA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3E817D9-4C25-92A8-E6C5-ABB21393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 dirty="0"/>
              <a:t>Comment </a:t>
            </a:r>
            <a:r>
              <a:rPr lang="en-US" sz="3400" dirty="0" err="1"/>
              <a:t>retenir</a:t>
            </a:r>
            <a:r>
              <a:rPr lang="en-US" sz="3400" dirty="0"/>
              <a:t> </a:t>
            </a:r>
            <a:r>
              <a:rPr lang="en-US" sz="3400" dirty="0" err="1"/>
              <a:t>l’ordre</a:t>
            </a:r>
            <a:r>
              <a:rPr lang="en-US" sz="3400" dirty="0"/>
              <a:t> des </a:t>
            </a:r>
            <a:r>
              <a:rPr lang="en-US" sz="3400" dirty="0" err="1"/>
              <a:t>énergies</a:t>
            </a:r>
            <a:r>
              <a:rPr lang="en-US" sz="3400" dirty="0"/>
              <a:t> </a:t>
            </a:r>
            <a:r>
              <a:rPr lang="en-US" sz="3400" dirty="0" err="1"/>
              <a:t>croissantes</a:t>
            </a:r>
            <a:r>
              <a:rPr lang="en-US" sz="3400" dirty="0"/>
              <a:t> pour les OA? Cf. </a:t>
            </a:r>
            <a:r>
              <a:rPr lang="en-US" sz="3400" dirty="0" err="1"/>
              <a:t>règle</a:t>
            </a:r>
            <a:r>
              <a:rPr lang="en-US" sz="3400" dirty="0"/>
              <a:t> 1 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D26D2901-EE72-6258-BDBC-3C5E51022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3" y="5101298"/>
            <a:ext cx="3739277" cy="11166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000"/>
              <a:t>Moyen mnémotechnique = règle de Klechkowski</a:t>
            </a:r>
          </a:p>
        </p:txBody>
      </p:sp>
    </p:spTree>
    <p:extLst>
      <p:ext uri="{BB962C8B-B14F-4D97-AF65-F5344CB8AC3E}">
        <p14:creationId xmlns:p14="http://schemas.microsoft.com/office/powerpoint/2010/main" val="1804045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68C16-2F2E-EA1E-B301-94E4C8690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Du diagramme énergétique à la configuration électronique (CE) d’un atome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3E253A-9586-EF2E-36AE-C30EEBC74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BE" sz="2000" dirty="0"/>
              <a:t>La CE est une autre manière de représenter la façon dont les e- se répartissent dans les OA</a:t>
            </a:r>
          </a:p>
          <a:p>
            <a:pPr marL="0" indent="0">
              <a:buNone/>
            </a:pPr>
            <a:endParaRPr lang="fr-BE" sz="2000" dirty="0"/>
          </a:p>
          <a:p>
            <a:r>
              <a:rPr lang="fr-BE" sz="2000" dirty="0"/>
              <a:t>Exemple: </a:t>
            </a:r>
          </a:p>
          <a:p>
            <a:pPr marL="0" indent="0">
              <a:buNone/>
            </a:pPr>
            <a:r>
              <a:rPr lang="fr-BE" sz="2000" dirty="0"/>
              <a:t>		pour l’atome de soufre</a:t>
            </a:r>
          </a:p>
          <a:p>
            <a:pPr marL="0" indent="0">
              <a:buNone/>
            </a:pPr>
            <a:r>
              <a:rPr lang="fr-BE" sz="2000" dirty="0"/>
              <a:t>		</a:t>
            </a:r>
            <a:r>
              <a:rPr lang="fr-BE" sz="2000" dirty="0">
                <a:solidFill>
                  <a:srgbClr val="FF0000"/>
                </a:solidFill>
              </a:rPr>
              <a:t>CE: 1s²2s²2p</a:t>
            </a:r>
            <a:r>
              <a:rPr lang="fr-BE" sz="2000" baseline="30000" dirty="0">
                <a:solidFill>
                  <a:srgbClr val="FF0000"/>
                </a:solidFill>
              </a:rPr>
              <a:t>6</a:t>
            </a:r>
            <a:r>
              <a:rPr lang="fr-BE" sz="2000" b="1" dirty="0">
                <a:solidFill>
                  <a:srgbClr val="FF0000"/>
                </a:solidFill>
              </a:rPr>
              <a:t>3s²3p</a:t>
            </a:r>
            <a:r>
              <a:rPr lang="fr-BE" sz="2000" b="1" baseline="30000" dirty="0">
                <a:solidFill>
                  <a:srgbClr val="FF0000"/>
                </a:solidFill>
              </a:rPr>
              <a:t>4</a:t>
            </a:r>
          </a:p>
          <a:p>
            <a:pPr marL="0" indent="0">
              <a:buNone/>
            </a:pPr>
            <a:endParaRPr lang="fr-BE" sz="2000" dirty="0">
              <a:solidFill>
                <a:srgbClr val="FF0000"/>
              </a:solidFill>
            </a:endParaRPr>
          </a:p>
          <a:p>
            <a:r>
              <a:rPr lang="fr-BE" sz="2000" dirty="0"/>
              <a:t>Schéma de Lewis du soufre: </a:t>
            </a:r>
          </a:p>
          <a:p>
            <a:pPr>
              <a:buFont typeface="Symbol" panose="05050102010706020507" pitchFamily="18" charset="2"/>
              <a:buChar char="Þ"/>
            </a:pPr>
            <a:endParaRPr lang="fr-BE" sz="2000" dirty="0"/>
          </a:p>
          <a:p>
            <a:pPr>
              <a:buFont typeface="Symbol" panose="05050102010706020507" pitchFamily="18" charset="2"/>
              <a:buChar char="Þ"/>
            </a:pPr>
            <a:r>
              <a:rPr lang="fr-BE" sz="2000" dirty="0"/>
              <a:t> les </a:t>
            </a:r>
            <a:r>
              <a:rPr lang="fr-BE" sz="2000" b="1" dirty="0"/>
              <a:t>e- de valence </a:t>
            </a:r>
            <a:r>
              <a:rPr lang="fr-BE" sz="2000" dirty="0"/>
              <a:t>sont ceux de la couche la plus éloignée du</a:t>
            </a:r>
          </a:p>
          <a:p>
            <a:pPr marL="0" indent="0">
              <a:buNone/>
            </a:pPr>
            <a:r>
              <a:rPr lang="fr-BE" sz="2000" dirty="0"/>
              <a:t>noyau (n le plus grand, soit la couche n=3 pour le soufre)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4EB0E2C-0721-DC42-4C02-F0D109368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490" y="2940648"/>
            <a:ext cx="1949501" cy="37490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C96EEEF-173E-F98E-3EDF-DACF7F7E88BF}"/>
              </a:ext>
            </a:extLst>
          </p:cNvPr>
          <p:cNvSpPr txBox="1"/>
          <p:nvPr/>
        </p:nvSpPr>
        <p:spPr>
          <a:xfrm>
            <a:off x="10107040" y="6096102"/>
            <a:ext cx="76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1s²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B303DB7-197D-CEC2-EF18-CB0443815A9C}"/>
              </a:ext>
            </a:extLst>
          </p:cNvPr>
          <p:cNvSpPr txBox="1"/>
          <p:nvPr/>
        </p:nvSpPr>
        <p:spPr>
          <a:xfrm>
            <a:off x="10107040" y="5450087"/>
            <a:ext cx="76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2s²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C6C4EBA-D8BC-6C0E-8180-758DF2516967}"/>
              </a:ext>
            </a:extLst>
          </p:cNvPr>
          <p:cNvSpPr txBox="1"/>
          <p:nvPr/>
        </p:nvSpPr>
        <p:spPr>
          <a:xfrm>
            <a:off x="9480643" y="4759236"/>
            <a:ext cx="76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FF0000"/>
                </a:solidFill>
              </a:rPr>
              <a:t>2p</a:t>
            </a:r>
            <a:r>
              <a:rPr lang="fr-BE" baseline="30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B2B726-86F4-D0D2-F3A8-C1EC3643C9E9}"/>
              </a:ext>
            </a:extLst>
          </p:cNvPr>
          <p:cNvSpPr txBox="1"/>
          <p:nvPr/>
        </p:nvSpPr>
        <p:spPr>
          <a:xfrm>
            <a:off x="10193780" y="4116471"/>
            <a:ext cx="76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3s²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28E87BF-0A4F-53D5-8D3F-8B9FE8F04855}"/>
              </a:ext>
            </a:extLst>
          </p:cNvPr>
          <p:cNvSpPr txBox="1"/>
          <p:nvPr/>
        </p:nvSpPr>
        <p:spPr>
          <a:xfrm>
            <a:off x="9419902" y="3398747"/>
            <a:ext cx="76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FF0000"/>
                </a:solidFill>
              </a:rPr>
              <a:t>3p</a:t>
            </a:r>
            <a:r>
              <a:rPr lang="fr-BE" b="1" baseline="300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71B96AD-10B5-15BD-3B58-E07D26960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187" y="4943902"/>
            <a:ext cx="562199" cy="55245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5343577-2E7E-7242-EDBC-CE61D1099B62}"/>
              </a:ext>
            </a:extLst>
          </p:cNvPr>
          <p:cNvSpPr txBox="1"/>
          <p:nvPr/>
        </p:nvSpPr>
        <p:spPr>
          <a:xfrm>
            <a:off x="4991100" y="5035461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6 e- de valence</a:t>
            </a:r>
          </a:p>
        </p:txBody>
      </p:sp>
    </p:spTree>
    <p:extLst>
      <p:ext uri="{BB962C8B-B14F-4D97-AF65-F5344CB8AC3E}">
        <p14:creationId xmlns:p14="http://schemas.microsoft.com/office/powerpoint/2010/main" val="94740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1F623F-C74D-E9E3-670C-5006F855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Procédure pour établir la CE d’un atome à l’état fondamental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4E994D-3787-7D0A-73CD-22D565C39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BE" dirty="0"/>
              <a:t>Répartir les e- en suivant les règles de remplissage des orbitales atomiques (stabilité, Pauli, Hund) </a:t>
            </a:r>
          </a:p>
          <a:p>
            <a:pPr marL="457200" indent="-457200">
              <a:buFont typeface="+mj-lt"/>
              <a:buAutoNum type="arabicPeriod"/>
            </a:pPr>
            <a:endParaRPr lang="fr-BE" dirty="0"/>
          </a:p>
          <a:p>
            <a:pPr marL="457200" indent="-457200">
              <a:buFont typeface="+mj-lt"/>
              <a:buAutoNum type="arabicPeriod"/>
            </a:pPr>
            <a:r>
              <a:rPr lang="fr-BE" dirty="0"/>
              <a:t>Écrire la configuration électronique en respectant les points suivants 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fr-BE" dirty="0"/>
              <a:t>on fait se succéder les couches par n croissant</a:t>
            </a:r>
          </a:p>
          <a:p>
            <a:pPr marL="914400" lvl="1" indent="-457200">
              <a:buFont typeface="+mj-lt"/>
              <a:buAutoNum type="alphaLcParenR"/>
            </a:pPr>
            <a:r>
              <a:rPr lang="fr-BE" dirty="0"/>
              <a:t>dans une couche, on fait se succéder les sous-couches par l croissant</a:t>
            </a:r>
          </a:p>
          <a:p>
            <a:pPr marL="914400" lvl="1" indent="-457200">
              <a:buFont typeface="+mj-lt"/>
              <a:buAutoNum type="alphaLcParenR"/>
            </a:pPr>
            <a:r>
              <a:rPr lang="fr-BE" dirty="0"/>
              <a:t>on affecte à chaque sous-couche un exposant qui indique le nombre d’électrons qu’elle contient</a:t>
            </a:r>
          </a:p>
        </p:txBody>
      </p:sp>
    </p:spTree>
    <p:extLst>
      <p:ext uri="{BB962C8B-B14F-4D97-AF65-F5344CB8AC3E}">
        <p14:creationId xmlns:p14="http://schemas.microsoft.com/office/powerpoint/2010/main" val="3160661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BBF90CD-5D6F-1641-D519-ED92EE80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fr-BE" sz="4400"/>
              <a:t>Objectifs du chapitre</a:t>
            </a:r>
          </a:p>
        </p:txBody>
      </p:sp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id="{1DCCF0EF-C5C5-7CA4-E66E-2DAAB76526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267663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06636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864681-BB70-4336-3BF9-277FC94E5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Configuration électronique réduite ou abrégée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90E346-C764-96BB-FCFD-666B36DBA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044954" cy="3599316"/>
          </a:xfrm>
        </p:spPr>
        <p:txBody>
          <a:bodyPr/>
          <a:lstStyle/>
          <a:p>
            <a:r>
              <a:rPr lang="fr-BE" dirty="0"/>
              <a:t>Il s’agit d’une écriture simplifiée de la CE d’un atome à l’état fondamental</a:t>
            </a:r>
          </a:p>
          <a:p>
            <a:r>
              <a:rPr lang="fr-BE" dirty="0"/>
              <a:t>Elle permet de se concentrer sur les e- de valence</a:t>
            </a:r>
          </a:p>
          <a:p>
            <a:r>
              <a:rPr lang="fr-BE" dirty="0"/>
              <a:t>Etapes: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dirty="0"/>
              <a:t>Identifier le gaz rare qui précède directement l’élément concerné dans le TP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dirty="0"/>
              <a:t>Ecrire le symbole de ce gaz rare entre [ ] pour représenter sa CE complète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BE" dirty="0"/>
              <a:t>Continuer la CE normalement, à partir de la première sous-couche non représentée, pour les électrons restants (électrons de valence).</a:t>
            </a:r>
          </a:p>
          <a:p>
            <a:pPr marL="457200" lvl="1" indent="0">
              <a:buNone/>
            </a:pPr>
            <a:endParaRPr lang="fr-BE" dirty="0"/>
          </a:p>
          <a:p>
            <a:r>
              <a:rPr lang="fr-BE" dirty="0"/>
              <a:t>Exemple: soufre </a:t>
            </a:r>
            <a:r>
              <a:rPr lang="fr-BE" dirty="0">
                <a:solidFill>
                  <a:srgbClr val="FF0000"/>
                </a:solidFill>
              </a:rPr>
              <a:t>1s²2s²2p</a:t>
            </a:r>
            <a:r>
              <a:rPr lang="fr-BE" baseline="30000" dirty="0">
                <a:solidFill>
                  <a:srgbClr val="FF0000"/>
                </a:solidFill>
              </a:rPr>
              <a:t>6</a:t>
            </a:r>
            <a:r>
              <a:rPr lang="fr-BE" dirty="0">
                <a:solidFill>
                  <a:srgbClr val="FF0000"/>
                </a:solidFill>
              </a:rPr>
              <a:t>3s²3p</a:t>
            </a:r>
            <a:r>
              <a:rPr lang="fr-BE" baseline="30000" dirty="0">
                <a:solidFill>
                  <a:srgbClr val="FF0000"/>
                </a:solidFill>
              </a:rPr>
              <a:t>4</a:t>
            </a:r>
            <a:r>
              <a:rPr lang="fr-BE" dirty="0"/>
              <a:t> ou </a:t>
            </a:r>
            <a:r>
              <a:rPr lang="fr-BE" dirty="0">
                <a:solidFill>
                  <a:srgbClr val="FF0000"/>
                </a:solidFill>
              </a:rPr>
              <a:t>[Ne]3s²3p</a:t>
            </a:r>
            <a:r>
              <a:rPr lang="fr-BE" baseline="300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33497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8AFF0-7C68-2649-31D3-F9F8FC81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Question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DB449A-30B1-2D8E-9C33-E299A0F69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/>
              <a:t>Le Gallium (Z=31) est un matériau stratégique dans l’industrie des semi-conducteurs.</a:t>
            </a:r>
          </a:p>
          <a:p>
            <a:pPr marL="457200" indent="-457200">
              <a:buFont typeface="+mj-lt"/>
              <a:buAutoNum type="alphaLcParenR"/>
            </a:pPr>
            <a:r>
              <a:rPr lang="fr-BE" dirty="0"/>
              <a:t>Donne sa CE complète et sa CE abrégée.</a:t>
            </a:r>
          </a:p>
          <a:p>
            <a:pPr marL="457200" indent="-457200">
              <a:buFont typeface="+mj-lt"/>
              <a:buAutoNum type="alphaLcParenR"/>
            </a:pPr>
            <a:r>
              <a:rPr lang="fr-BE" dirty="0"/>
              <a:t>Combien possède-t-il d’e- de valence ?</a:t>
            </a:r>
          </a:p>
          <a:p>
            <a:pPr marL="457200" indent="-457200">
              <a:buFont typeface="+mj-lt"/>
              <a:buAutoNum type="alphaLcParenR"/>
            </a:pPr>
            <a:r>
              <a:rPr lang="fr-BE" dirty="0"/>
              <a:t>Représente les e- de valence du Gallium dans leur case quantique.</a:t>
            </a:r>
          </a:p>
          <a:p>
            <a:pPr marL="457200" indent="-457200">
              <a:buFont typeface="+mj-lt"/>
              <a:buAutoNum type="alphaLcParenR"/>
            </a:pPr>
            <a:r>
              <a:rPr lang="fr-BE" dirty="0"/>
              <a:t>Pour chacun des e- de valence du Gallium, donne ses 4 nbres quantiques.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10900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5C700-C2AA-275C-5E5F-9E0FAA8EA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8B243C-22E1-EF2D-F898-06A1BEBEA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298B37-DA7B-7C08-98B8-BC13DBBAE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fr-BE" dirty="0"/>
              <a:t>1s²2s²2p</a:t>
            </a:r>
            <a:r>
              <a:rPr lang="fr-BE" baseline="30000" dirty="0"/>
              <a:t>6</a:t>
            </a:r>
            <a:r>
              <a:rPr lang="fr-BE" dirty="0"/>
              <a:t>3s²3p</a:t>
            </a:r>
            <a:r>
              <a:rPr lang="fr-BE" baseline="30000" dirty="0"/>
              <a:t>6</a:t>
            </a:r>
            <a:r>
              <a:rPr lang="fr-BE" dirty="0"/>
              <a:t>3d</a:t>
            </a:r>
            <a:r>
              <a:rPr lang="fr-BE" baseline="30000" dirty="0"/>
              <a:t>10</a:t>
            </a:r>
            <a:r>
              <a:rPr lang="fr-BE" dirty="0"/>
              <a:t>4s²4p</a:t>
            </a:r>
            <a:r>
              <a:rPr lang="fr-BE" baseline="30000" dirty="0"/>
              <a:t>1</a:t>
            </a:r>
            <a:r>
              <a:rPr lang="fr-BE" dirty="0"/>
              <a:t>	et	[Ar] 3d</a:t>
            </a:r>
            <a:r>
              <a:rPr lang="fr-BE" baseline="30000" dirty="0"/>
              <a:t>10</a:t>
            </a:r>
            <a:r>
              <a:rPr lang="fr-BE" dirty="0"/>
              <a:t>4s²4p</a:t>
            </a:r>
            <a:r>
              <a:rPr lang="fr-BE" baseline="30000" dirty="0"/>
              <a:t>1</a:t>
            </a:r>
          </a:p>
          <a:p>
            <a:pPr marL="457200" indent="-457200">
              <a:buFont typeface="+mj-lt"/>
              <a:buAutoNum type="alphaLcParenR"/>
            </a:pPr>
            <a:r>
              <a:rPr lang="fr-BE" dirty="0"/>
              <a:t>3 e- de valence (couche 4)</a:t>
            </a:r>
          </a:p>
          <a:p>
            <a:pPr marL="457200" indent="-457200">
              <a:buFont typeface="+mj-lt"/>
              <a:buAutoNum type="alphaLcParenR"/>
            </a:pPr>
            <a:r>
              <a:rPr lang="fr-BE" dirty="0"/>
              <a:t>e- de valence</a:t>
            </a:r>
          </a:p>
          <a:p>
            <a:pPr marL="457200" indent="-457200">
              <a:buFont typeface="+mj-lt"/>
              <a:buAutoNum type="alphaLcParenR"/>
            </a:pPr>
            <a:endParaRPr lang="fr-BE" dirty="0"/>
          </a:p>
          <a:p>
            <a:pPr marL="457200" indent="-457200">
              <a:buFont typeface="+mj-lt"/>
              <a:buAutoNum type="alphaLcParenR"/>
            </a:pPr>
            <a:r>
              <a:rPr lang="fr-BE" dirty="0"/>
              <a:t>n=4	l=0	m=0			s=+1/2</a:t>
            </a:r>
          </a:p>
          <a:p>
            <a:pPr marL="0" indent="0">
              <a:buNone/>
            </a:pPr>
            <a:r>
              <a:rPr lang="fr-BE" dirty="0"/>
              <a:t>     n=4	l=0	m=0			s=-1/2</a:t>
            </a:r>
          </a:p>
          <a:p>
            <a:pPr marL="0" indent="0">
              <a:buNone/>
            </a:pPr>
            <a:r>
              <a:rPr lang="fr-BE" dirty="0"/>
              <a:t>     n=4	l=1	m=-1, O ou +1	s=+1/2 ou -1/2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BA61FFC-DE49-E1AC-8EA0-D67370D70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54" y="3259849"/>
            <a:ext cx="1566863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20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27193B-6AA1-5433-0833-F8CC0ABAB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FA86B0-BB2A-5188-AF8C-4808FC87C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21D0BF-BAA2-31C9-8BCE-6D3269C32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5C95BB-DA31-DAED-0413-C651B8CEC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EBDEB95-8FFD-2A71-4F46-20FDFC0E7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8D09CA-DB4A-DA91-CB99-B3C95D48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7A1F02-ECA6-7465-6A95-81C30F98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520EC0-4AF3-2967-2FF5-16F2B5E5B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447329-5ECB-AEAD-10DD-2CE65F65C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3318934"/>
            <a:ext cx="8144134" cy="20605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1e – 2 – 4 – 5 – 6 – 11 - 14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B25F2D-59EE-2C50-2455-C7456F83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643467"/>
            <a:ext cx="8144134" cy="26754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Exercices</a:t>
            </a:r>
            <a:r>
              <a:rPr lang="en-US" dirty="0">
                <a:solidFill>
                  <a:schemeClr val="accent1"/>
                </a:solidFill>
              </a:rPr>
              <a:t> des notes pages 57 à 59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F6A66CF-5ED5-9596-6003-3755C8478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5" y="3671740"/>
            <a:ext cx="1602997" cy="14427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1B4D186-52D1-C622-AC36-6A03EAADC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9003" y="2308786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38352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FCB008E-C4F9-6FD6-95F6-67630E3A0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Etude du tableau périodique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3D0D96-86BF-E4F7-520A-78A096EFE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à la lumière de la configuration électronique des atomes</a:t>
            </a:r>
          </a:p>
        </p:txBody>
      </p:sp>
    </p:spTree>
    <p:extLst>
      <p:ext uri="{BB962C8B-B14F-4D97-AF65-F5344CB8AC3E}">
        <p14:creationId xmlns:p14="http://schemas.microsoft.com/office/powerpoint/2010/main" val="2837510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81" name="Oval 77">
            <a:extLst>
              <a:ext uri="{FF2B5EF4-FFF2-40B4-BE49-F238E27FC236}">
                <a16:creationId xmlns:a16="http://schemas.microsoft.com/office/drawing/2014/main" id="{35E41979-B434-1245-9CC3-851391839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688" y="4891088"/>
            <a:ext cx="731837" cy="735012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2368">
            <a:extLst>
              <a:ext uri="{FF2B5EF4-FFF2-40B4-BE49-F238E27FC236}">
                <a16:creationId xmlns:a16="http://schemas.microsoft.com/office/drawing/2014/main" id="{1B991A1B-514F-674A-8003-6AEC3A599E18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038600"/>
            <a:ext cx="2438400" cy="2438400"/>
            <a:chOff x="6720" y="3072"/>
            <a:chExt cx="1488" cy="1488"/>
          </a:xfrm>
        </p:grpSpPr>
        <p:sp>
          <p:nvSpPr>
            <p:cNvPr id="183928" name="Oval 2366">
              <a:extLst>
                <a:ext uri="{FF2B5EF4-FFF2-40B4-BE49-F238E27FC236}">
                  <a16:creationId xmlns:a16="http://schemas.microsoft.com/office/drawing/2014/main" id="{C15C8633-ED6B-0D40-8290-A0BD69EBD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0" y="3072"/>
              <a:ext cx="1488" cy="1488"/>
            </a:xfrm>
            <a:prstGeom prst="ellipse">
              <a:avLst/>
            </a:prstGeom>
            <a:solidFill>
              <a:srgbClr val="00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29" name="Oval 2363">
              <a:extLst>
                <a:ext uri="{FF2B5EF4-FFF2-40B4-BE49-F238E27FC236}">
                  <a16:creationId xmlns:a16="http://schemas.microsoft.com/office/drawing/2014/main" id="{8AFBBBD6-7AEC-C24E-BC75-1227FE93C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6" y="3288"/>
              <a:ext cx="1056" cy="1056"/>
            </a:xfrm>
            <a:prstGeom prst="ellipse">
              <a:avLst/>
            </a:prstGeom>
            <a:solidFill>
              <a:srgbClr val="00FFFF">
                <a:alpha val="50195"/>
              </a:srgbClr>
            </a:solidFill>
            <a:ln w="3810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30" name="Oval 2364">
              <a:extLst>
                <a:ext uri="{FF2B5EF4-FFF2-40B4-BE49-F238E27FC236}">
                  <a16:creationId xmlns:a16="http://schemas.microsoft.com/office/drawing/2014/main" id="{057DFFD2-9EAC-AD42-8044-8A4C50065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2" y="3504"/>
              <a:ext cx="624" cy="624"/>
            </a:xfrm>
            <a:prstGeom prst="ellipse">
              <a:avLst/>
            </a:prstGeom>
            <a:solidFill>
              <a:srgbClr val="00FFFF">
                <a:alpha val="50195"/>
              </a:srgbClr>
            </a:solidFill>
            <a:ln w="5715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31" name="Oval 2365">
              <a:extLst>
                <a:ext uri="{FF2B5EF4-FFF2-40B4-BE49-F238E27FC236}">
                  <a16:creationId xmlns:a16="http://schemas.microsoft.com/office/drawing/2014/main" id="{F45ADBD7-48A8-4E44-99CA-FA3795254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" y="3691"/>
              <a:ext cx="250" cy="250"/>
            </a:xfrm>
            <a:prstGeom prst="ellipse">
              <a:avLst/>
            </a:prstGeom>
            <a:solidFill>
              <a:srgbClr val="00FFFF">
                <a:alpha val="50195"/>
              </a:srgbClr>
            </a:solidFill>
            <a:ln w="5715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" name="Group 2329">
            <a:extLst>
              <a:ext uri="{FF2B5EF4-FFF2-40B4-BE49-F238E27FC236}">
                <a16:creationId xmlns:a16="http://schemas.microsoft.com/office/drawing/2014/main" id="{7214CCFA-8B2E-E445-9287-374C59A815A7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4419600"/>
            <a:ext cx="1676400" cy="1676400"/>
            <a:chOff x="4656" y="2064"/>
            <a:chExt cx="1056" cy="1056"/>
          </a:xfrm>
        </p:grpSpPr>
        <p:sp>
          <p:nvSpPr>
            <p:cNvPr id="183925" name="Oval 2328">
              <a:extLst>
                <a:ext uri="{FF2B5EF4-FFF2-40B4-BE49-F238E27FC236}">
                  <a16:creationId xmlns:a16="http://schemas.microsoft.com/office/drawing/2014/main" id="{38E8E629-8B9C-3148-8153-B14B32801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064"/>
              <a:ext cx="1056" cy="1056"/>
            </a:xfrm>
            <a:prstGeom prst="ellipse">
              <a:avLst/>
            </a:prstGeom>
            <a:solidFill>
              <a:srgbClr val="0099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26" name="Oval 2326">
              <a:extLst>
                <a:ext uri="{FF2B5EF4-FFF2-40B4-BE49-F238E27FC236}">
                  <a16:creationId xmlns:a16="http://schemas.microsoft.com/office/drawing/2014/main" id="{2DA8D426-6736-B94E-B073-118468356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2280"/>
              <a:ext cx="624" cy="624"/>
            </a:xfrm>
            <a:prstGeom prst="ellipse">
              <a:avLst/>
            </a:prstGeom>
            <a:solidFill>
              <a:srgbClr val="0099FF">
                <a:alpha val="50195"/>
              </a:srgbClr>
            </a:solidFill>
            <a:ln w="5715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27" name="Oval 2327">
              <a:extLst>
                <a:ext uri="{FF2B5EF4-FFF2-40B4-BE49-F238E27FC236}">
                  <a16:creationId xmlns:a16="http://schemas.microsoft.com/office/drawing/2014/main" id="{16544B5A-3F20-8F48-8A42-F19DCDD7C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2467"/>
              <a:ext cx="250" cy="250"/>
            </a:xfrm>
            <a:prstGeom prst="ellipse">
              <a:avLst/>
            </a:prstGeom>
            <a:solidFill>
              <a:srgbClr val="0099FF">
                <a:alpha val="50195"/>
              </a:srgbClr>
            </a:solidFill>
            <a:ln w="5715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" name="Group 151">
            <a:extLst>
              <a:ext uri="{FF2B5EF4-FFF2-40B4-BE49-F238E27FC236}">
                <a16:creationId xmlns:a16="http://schemas.microsoft.com/office/drawing/2014/main" id="{DEB99E03-5285-334F-AAF3-1FBCF2A97CBF}"/>
              </a:ext>
            </a:extLst>
          </p:cNvPr>
          <p:cNvGrpSpPr>
            <a:grpSpLocks/>
          </p:cNvGrpSpPr>
          <p:nvPr/>
        </p:nvGrpSpPr>
        <p:grpSpPr bwMode="auto">
          <a:xfrm>
            <a:off x="8039100" y="4762500"/>
            <a:ext cx="990600" cy="990600"/>
            <a:chOff x="3168" y="1200"/>
            <a:chExt cx="480" cy="480"/>
          </a:xfrm>
        </p:grpSpPr>
        <p:sp>
          <p:nvSpPr>
            <p:cNvPr id="183923" name="Oval 150">
              <a:extLst>
                <a:ext uri="{FF2B5EF4-FFF2-40B4-BE49-F238E27FC236}">
                  <a16:creationId xmlns:a16="http://schemas.microsoft.com/office/drawing/2014/main" id="{5E309F4B-A531-5E44-A25C-0A5297145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200"/>
              <a:ext cx="480" cy="480"/>
            </a:xfrm>
            <a:prstGeom prst="ellipse">
              <a:avLst/>
            </a:prstGeom>
            <a:solidFill>
              <a:srgbClr val="0000A4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24" name="Oval 149">
              <a:extLst>
                <a:ext uri="{FF2B5EF4-FFF2-40B4-BE49-F238E27FC236}">
                  <a16:creationId xmlns:a16="http://schemas.microsoft.com/office/drawing/2014/main" id="{CFFF9344-7B8D-7A45-8F04-BA6D3BBBA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344"/>
              <a:ext cx="192" cy="192"/>
            </a:xfrm>
            <a:prstGeom prst="ellipse">
              <a:avLst/>
            </a:prstGeom>
            <a:solidFill>
              <a:srgbClr val="0000A4">
                <a:alpha val="50195"/>
              </a:srgbClr>
            </a:solidFill>
            <a:ln w="3810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75754" name="Rectangle 650">
            <a:extLst>
              <a:ext uri="{FF2B5EF4-FFF2-40B4-BE49-F238E27FC236}">
                <a16:creationId xmlns:a16="http://schemas.microsoft.com/office/drawing/2014/main" id="{16295F44-4040-0C45-9633-7EF46490C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4891088"/>
            <a:ext cx="244475" cy="261937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53" name="Rectangle 649">
            <a:extLst>
              <a:ext uri="{FF2B5EF4-FFF2-40B4-BE49-F238E27FC236}">
                <a16:creationId xmlns:a16="http://schemas.microsoft.com/office/drawing/2014/main" id="{99B73B11-F456-284E-AC18-8B281FE2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891088"/>
            <a:ext cx="246063" cy="261937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52" name="Rectangle 648">
            <a:extLst>
              <a:ext uri="{FF2B5EF4-FFF2-40B4-BE49-F238E27FC236}">
                <a16:creationId xmlns:a16="http://schemas.microsoft.com/office/drawing/2014/main" id="{3EB2DA14-16F9-6A45-B7C7-FC0FD474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4633913"/>
            <a:ext cx="246063" cy="2571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51" name="Rectangle 647">
            <a:extLst>
              <a:ext uri="{FF2B5EF4-FFF2-40B4-BE49-F238E27FC236}">
                <a16:creationId xmlns:a16="http://schemas.microsoft.com/office/drawing/2014/main" id="{7CF8A493-4B41-A14E-8444-EAB3CDE28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4633913"/>
            <a:ext cx="244475" cy="2571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50" name="Rectangle 646">
            <a:extLst>
              <a:ext uri="{FF2B5EF4-FFF2-40B4-BE49-F238E27FC236}">
                <a16:creationId xmlns:a16="http://schemas.microsoft.com/office/drawing/2014/main" id="{807B031B-DBC6-F446-825C-748E1E1E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4633913"/>
            <a:ext cx="246062" cy="2571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49" name="Rectangle 645">
            <a:extLst>
              <a:ext uri="{FF2B5EF4-FFF2-40B4-BE49-F238E27FC236}">
                <a16:creationId xmlns:a16="http://schemas.microsoft.com/office/drawing/2014/main" id="{168401B8-6B4C-4546-83FE-1ED773CDC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4633913"/>
            <a:ext cx="246063" cy="2571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48" name="Rectangle 644">
            <a:extLst>
              <a:ext uri="{FF2B5EF4-FFF2-40B4-BE49-F238E27FC236}">
                <a16:creationId xmlns:a16="http://schemas.microsoft.com/office/drawing/2014/main" id="{CC97661C-29C3-F94C-9912-B8FD4BB03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633913"/>
            <a:ext cx="244475" cy="2571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47" name="Rectangle 643">
            <a:extLst>
              <a:ext uri="{FF2B5EF4-FFF2-40B4-BE49-F238E27FC236}">
                <a16:creationId xmlns:a16="http://schemas.microsoft.com/office/drawing/2014/main" id="{E9D5E218-68E2-9048-95D9-9EC6B4FB0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4638675"/>
            <a:ext cx="246062" cy="24923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35" name="Rectangle 631">
            <a:extLst>
              <a:ext uri="{FF2B5EF4-FFF2-40B4-BE49-F238E27FC236}">
                <a16:creationId xmlns:a16="http://schemas.microsoft.com/office/drawing/2014/main" id="{7CCF7BDA-F7B7-7442-830A-EF1CDB47A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4633913"/>
            <a:ext cx="244475" cy="25717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34" name="Rectangle 630">
            <a:extLst>
              <a:ext uri="{FF2B5EF4-FFF2-40B4-BE49-F238E27FC236}">
                <a16:creationId xmlns:a16="http://schemas.microsoft.com/office/drawing/2014/main" id="{71939430-E031-3C44-AE22-DF90B4CFD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633913"/>
            <a:ext cx="246063" cy="25717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33" name="Rectangle 629">
            <a:extLst>
              <a:ext uri="{FF2B5EF4-FFF2-40B4-BE49-F238E27FC236}">
                <a16:creationId xmlns:a16="http://schemas.microsoft.com/office/drawing/2014/main" id="{F370CFB0-3516-3347-828D-CE0A188D0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4375150"/>
            <a:ext cx="246063" cy="26193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32" name="Rectangle 628">
            <a:extLst>
              <a:ext uri="{FF2B5EF4-FFF2-40B4-BE49-F238E27FC236}">
                <a16:creationId xmlns:a16="http://schemas.microsoft.com/office/drawing/2014/main" id="{DA1A635B-D2C2-E04C-8FFF-4C2D28760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4375150"/>
            <a:ext cx="244475" cy="26193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31" name="Rectangle 627">
            <a:extLst>
              <a:ext uri="{FF2B5EF4-FFF2-40B4-BE49-F238E27FC236}">
                <a16:creationId xmlns:a16="http://schemas.microsoft.com/office/drawing/2014/main" id="{FBED4E2F-E9FD-8F43-A088-6F9735720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4375150"/>
            <a:ext cx="246062" cy="26193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30" name="Rectangle 626">
            <a:extLst>
              <a:ext uri="{FF2B5EF4-FFF2-40B4-BE49-F238E27FC236}">
                <a16:creationId xmlns:a16="http://schemas.microsoft.com/office/drawing/2014/main" id="{38BA6448-CC8A-EF46-B5FA-9764E86C7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4375150"/>
            <a:ext cx="246063" cy="26193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29" name="Rectangle 625">
            <a:extLst>
              <a:ext uri="{FF2B5EF4-FFF2-40B4-BE49-F238E27FC236}">
                <a16:creationId xmlns:a16="http://schemas.microsoft.com/office/drawing/2014/main" id="{51D823ED-7722-B64D-BEB7-FF560D4B5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375150"/>
            <a:ext cx="244475" cy="26193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28" name="Rectangle 624">
            <a:extLst>
              <a:ext uri="{FF2B5EF4-FFF2-40B4-BE49-F238E27FC236}">
                <a16:creationId xmlns:a16="http://schemas.microsoft.com/office/drawing/2014/main" id="{7463EC75-A8E2-7448-9106-C16D1CDBF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175" y="4370388"/>
            <a:ext cx="246063" cy="265112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16" name="Rectangle 612">
            <a:extLst>
              <a:ext uri="{FF2B5EF4-FFF2-40B4-BE49-F238E27FC236}">
                <a16:creationId xmlns:a16="http://schemas.microsoft.com/office/drawing/2014/main" id="{7C3D5145-1AA4-A449-AE77-5043D080B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4371975"/>
            <a:ext cx="244475" cy="261938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15" name="Rectangle 611">
            <a:extLst>
              <a:ext uri="{FF2B5EF4-FFF2-40B4-BE49-F238E27FC236}">
                <a16:creationId xmlns:a16="http://schemas.microsoft.com/office/drawing/2014/main" id="{ACD5F181-C67A-A946-9D62-2AE8AFBA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371975"/>
            <a:ext cx="246063" cy="261938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14" name="Rectangle 610">
            <a:extLst>
              <a:ext uri="{FF2B5EF4-FFF2-40B4-BE49-F238E27FC236}">
                <a16:creationId xmlns:a16="http://schemas.microsoft.com/office/drawing/2014/main" id="{E20CE304-414C-4B4D-B962-EEBDBA931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4114800"/>
            <a:ext cx="246063" cy="25717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696" name="Rectangle 592">
            <a:extLst>
              <a:ext uri="{FF2B5EF4-FFF2-40B4-BE49-F238E27FC236}">
                <a16:creationId xmlns:a16="http://schemas.microsoft.com/office/drawing/2014/main" id="{9C778C5D-DD7D-8A4F-BC11-62D91BDC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14800"/>
            <a:ext cx="246063" cy="25717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E33BB87-7048-784D-9C05-12EA46EEB3E1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801688"/>
            <a:ext cx="981075" cy="519112"/>
            <a:chOff x="1440" y="1929"/>
            <a:chExt cx="618" cy="327"/>
          </a:xfrm>
        </p:grpSpPr>
        <p:sp>
          <p:nvSpPr>
            <p:cNvPr id="183921" name="Oval 9">
              <a:extLst>
                <a:ext uri="{FF2B5EF4-FFF2-40B4-BE49-F238E27FC236}">
                  <a16:creationId xmlns:a16="http://schemas.microsoft.com/office/drawing/2014/main" id="{E04E1D2C-CDEC-5245-82F8-FE5F487C3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1956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22" name="Text Box 10">
              <a:extLst>
                <a:ext uri="{FF2B5EF4-FFF2-40B4-BE49-F238E27FC236}">
                  <a16:creationId xmlns:a16="http://schemas.microsoft.com/office/drawing/2014/main" id="{EFA5DACF-CBD2-0048-A377-8B2BA2FDC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929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4s</a:t>
              </a:r>
              <a:endParaRPr kumimoji="0" lang="en-CA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id="{80DC0999-64EA-324C-8768-2722ADF2C1BF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1639888"/>
            <a:ext cx="981075" cy="533400"/>
            <a:chOff x="1440" y="2352"/>
            <a:chExt cx="618" cy="336"/>
          </a:xfrm>
        </p:grpSpPr>
        <p:sp>
          <p:nvSpPr>
            <p:cNvPr id="183919" name="Oval 12">
              <a:extLst>
                <a:ext uri="{FF2B5EF4-FFF2-40B4-BE49-F238E27FC236}">
                  <a16:creationId xmlns:a16="http://schemas.microsoft.com/office/drawing/2014/main" id="{318A0C68-9849-B448-9B5F-9F7515525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240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20" name="Text Box 13">
              <a:extLst>
                <a:ext uri="{FF2B5EF4-FFF2-40B4-BE49-F238E27FC236}">
                  <a16:creationId xmlns:a16="http://schemas.microsoft.com/office/drawing/2014/main" id="{A8CF7E5D-5851-844E-A7C0-29F699A87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352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3s</a:t>
              </a:r>
              <a:endParaRPr kumimoji="0" lang="en-CA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30D8A242-E772-D149-9C06-DFEC2C818C96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560638"/>
            <a:ext cx="981075" cy="519112"/>
            <a:chOff x="1440" y="2793"/>
            <a:chExt cx="618" cy="327"/>
          </a:xfrm>
        </p:grpSpPr>
        <p:sp>
          <p:nvSpPr>
            <p:cNvPr id="183917" name="Oval 15">
              <a:extLst>
                <a:ext uri="{FF2B5EF4-FFF2-40B4-BE49-F238E27FC236}">
                  <a16:creationId xmlns:a16="http://schemas.microsoft.com/office/drawing/2014/main" id="{62795B4F-A55D-2241-93DC-8664D9A07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2832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18" name="Text Box 16">
              <a:extLst>
                <a:ext uri="{FF2B5EF4-FFF2-40B4-BE49-F238E27FC236}">
                  <a16:creationId xmlns:a16="http://schemas.microsoft.com/office/drawing/2014/main" id="{78D45B6A-CD0A-0049-95D1-A7102A67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793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2s</a:t>
              </a:r>
              <a:endParaRPr kumimoji="0" lang="en-CA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" name="Group 17">
            <a:extLst>
              <a:ext uri="{FF2B5EF4-FFF2-40B4-BE49-F238E27FC236}">
                <a16:creationId xmlns:a16="http://schemas.microsoft.com/office/drawing/2014/main" id="{1E18D5BC-D90E-3948-91FA-192A1E449E70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138488"/>
            <a:ext cx="981075" cy="519112"/>
            <a:chOff x="1440" y="3216"/>
            <a:chExt cx="618" cy="327"/>
          </a:xfrm>
        </p:grpSpPr>
        <p:sp>
          <p:nvSpPr>
            <p:cNvPr id="183915" name="Oval 18">
              <a:extLst>
                <a:ext uri="{FF2B5EF4-FFF2-40B4-BE49-F238E27FC236}">
                  <a16:creationId xmlns:a16="http://schemas.microsoft.com/office/drawing/2014/main" id="{F17EDC1D-0FEE-A040-B3CC-9DBF159C0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3216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16" name="Text Box 19">
              <a:extLst>
                <a:ext uri="{FF2B5EF4-FFF2-40B4-BE49-F238E27FC236}">
                  <a16:creationId xmlns:a16="http://schemas.microsoft.com/office/drawing/2014/main" id="{2A652BF0-FCF7-6342-96BD-66A61AA20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216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1s</a:t>
              </a:r>
              <a:endParaRPr kumimoji="0" lang="en-CA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897FF5CC-19E8-D84B-AF2E-B3B200012DA4}"/>
              </a:ext>
            </a:extLst>
          </p:cNvPr>
          <p:cNvGrpSpPr>
            <a:grpSpLocks/>
          </p:cNvGrpSpPr>
          <p:nvPr/>
        </p:nvGrpSpPr>
        <p:grpSpPr bwMode="auto">
          <a:xfrm>
            <a:off x="7296150" y="2157413"/>
            <a:ext cx="1924050" cy="519112"/>
            <a:chOff x="2112" y="2601"/>
            <a:chExt cx="1212" cy="327"/>
          </a:xfrm>
        </p:grpSpPr>
        <p:sp>
          <p:nvSpPr>
            <p:cNvPr id="183911" name="Oval 21">
              <a:extLst>
                <a:ext uri="{FF2B5EF4-FFF2-40B4-BE49-F238E27FC236}">
                  <a16:creationId xmlns:a16="http://schemas.microsoft.com/office/drawing/2014/main" id="{993FC6CC-DBB4-0B41-80AA-D4DC47C19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260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12" name="Oval 22">
              <a:extLst>
                <a:ext uri="{FF2B5EF4-FFF2-40B4-BE49-F238E27FC236}">
                  <a16:creationId xmlns:a16="http://schemas.microsoft.com/office/drawing/2014/main" id="{5F3D3691-80FD-4A44-A42B-22380D2CA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260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13" name="Oval 23">
              <a:extLst>
                <a:ext uri="{FF2B5EF4-FFF2-40B4-BE49-F238E27FC236}">
                  <a16:creationId xmlns:a16="http://schemas.microsoft.com/office/drawing/2014/main" id="{C63FDDCF-2A19-E945-997B-D1C666C24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260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14" name="Text Box 24">
              <a:extLst>
                <a:ext uri="{FF2B5EF4-FFF2-40B4-BE49-F238E27FC236}">
                  <a16:creationId xmlns:a16="http://schemas.microsoft.com/office/drawing/2014/main" id="{ED9B935A-B6BD-7F43-8424-2B937DF36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601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2p</a:t>
              </a:r>
              <a:endParaRPr kumimoji="0" lang="en-CA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55996AB6-DF6C-6648-93DA-A051E58BB9C7}"/>
              </a:ext>
            </a:extLst>
          </p:cNvPr>
          <p:cNvGrpSpPr>
            <a:grpSpLocks/>
          </p:cNvGrpSpPr>
          <p:nvPr/>
        </p:nvGrpSpPr>
        <p:grpSpPr bwMode="auto">
          <a:xfrm>
            <a:off x="7324725" y="1249363"/>
            <a:ext cx="1895475" cy="519112"/>
            <a:chOff x="2112" y="2160"/>
            <a:chExt cx="1194" cy="327"/>
          </a:xfrm>
        </p:grpSpPr>
        <p:sp>
          <p:nvSpPr>
            <p:cNvPr id="183907" name="Oval 26">
              <a:extLst>
                <a:ext uri="{FF2B5EF4-FFF2-40B4-BE49-F238E27FC236}">
                  <a16:creationId xmlns:a16="http://schemas.microsoft.com/office/drawing/2014/main" id="{6A3BEBD2-86E0-AF49-8A0F-FAF6D4DF5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219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08" name="Oval 27">
              <a:extLst>
                <a:ext uri="{FF2B5EF4-FFF2-40B4-BE49-F238E27FC236}">
                  <a16:creationId xmlns:a16="http://schemas.microsoft.com/office/drawing/2014/main" id="{7524C641-C997-A944-8F45-CFCD4CF56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219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09" name="Oval 28">
              <a:extLst>
                <a:ext uri="{FF2B5EF4-FFF2-40B4-BE49-F238E27FC236}">
                  <a16:creationId xmlns:a16="http://schemas.microsoft.com/office/drawing/2014/main" id="{4F71FC36-2C40-2547-BE80-44E9966E9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219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10" name="Text Box 29">
              <a:extLst>
                <a:ext uri="{FF2B5EF4-FFF2-40B4-BE49-F238E27FC236}">
                  <a16:creationId xmlns:a16="http://schemas.microsoft.com/office/drawing/2014/main" id="{C29A4E46-66FA-0E4C-8564-3D3655935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16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3p</a:t>
              </a:r>
              <a:endParaRPr kumimoji="0" lang="en-CA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" name="Group 35">
            <a:extLst>
              <a:ext uri="{FF2B5EF4-FFF2-40B4-BE49-F238E27FC236}">
                <a16:creationId xmlns:a16="http://schemas.microsoft.com/office/drawing/2014/main" id="{00115E0A-EA7A-494F-AC60-3B49D57664C2}"/>
              </a:ext>
            </a:extLst>
          </p:cNvPr>
          <p:cNvGrpSpPr>
            <a:grpSpLocks/>
          </p:cNvGrpSpPr>
          <p:nvPr/>
        </p:nvGrpSpPr>
        <p:grpSpPr bwMode="auto">
          <a:xfrm>
            <a:off x="7364413" y="385763"/>
            <a:ext cx="2895600" cy="528637"/>
            <a:chOff x="2688" y="1770"/>
            <a:chExt cx="1824" cy="333"/>
          </a:xfrm>
        </p:grpSpPr>
        <p:sp>
          <p:nvSpPr>
            <p:cNvPr id="183901" name="Oval 36">
              <a:extLst>
                <a:ext uri="{FF2B5EF4-FFF2-40B4-BE49-F238E27FC236}">
                  <a16:creationId xmlns:a16="http://schemas.microsoft.com/office/drawing/2014/main" id="{487D6422-470E-D649-B660-29A8D893C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177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02" name="Oval 37">
              <a:extLst>
                <a:ext uri="{FF2B5EF4-FFF2-40B4-BE49-F238E27FC236}">
                  <a16:creationId xmlns:a16="http://schemas.microsoft.com/office/drawing/2014/main" id="{984834CE-AB00-9743-94EA-E8BB02F08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177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03" name="Oval 38">
              <a:extLst>
                <a:ext uri="{FF2B5EF4-FFF2-40B4-BE49-F238E27FC236}">
                  <a16:creationId xmlns:a16="http://schemas.microsoft.com/office/drawing/2014/main" id="{3E0E34E0-CBE8-874D-BFBB-59EF5DBA3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" y="177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04" name="Oval 39">
              <a:extLst>
                <a:ext uri="{FF2B5EF4-FFF2-40B4-BE49-F238E27FC236}">
                  <a16:creationId xmlns:a16="http://schemas.microsoft.com/office/drawing/2014/main" id="{67D410F0-627C-F54F-8FE1-CDF21AF71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177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05" name="Oval 40">
              <a:extLst>
                <a:ext uri="{FF2B5EF4-FFF2-40B4-BE49-F238E27FC236}">
                  <a16:creationId xmlns:a16="http://schemas.microsoft.com/office/drawing/2014/main" id="{C7D2BCE1-36AF-BE4C-A31A-DFAFA88D9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77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06" name="Text Box 41">
              <a:extLst>
                <a:ext uri="{FF2B5EF4-FFF2-40B4-BE49-F238E27FC236}">
                  <a16:creationId xmlns:a16="http://schemas.microsoft.com/office/drawing/2014/main" id="{A14FE4C1-B3EB-C944-AF33-A0577D00C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776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3d</a:t>
              </a:r>
              <a:endParaRPr kumimoji="0" lang="en-CA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83328" name="Line 50">
            <a:extLst>
              <a:ext uri="{FF2B5EF4-FFF2-40B4-BE49-F238E27FC236}">
                <a16:creationId xmlns:a16="http://schemas.microsoft.com/office/drawing/2014/main" id="{96F5A4C9-73BE-BD42-A139-1C06AE6D8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538" y="523875"/>
            <a:ext cx="0" cy="312420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29" name="Line 51">
            <a:extLst>
              <a:ext uri="{FF2B5EF4-FFF2-40B4-BE49-F238E27FC236}">
                <a16:creationId xmlns:a16="http://schemas.microsoft.com/office/drawing/2014/main" id="{A8170332-8D75-0D40-8291-B4E60BF729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2138" y="3660775"/>
            <a:ext cx="3630612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56" name="Text Box 52">
            <a:extLst>
              <a:ext uri="{FF2B5EF4-FFF2-40B4-BE49-F238E27FC236}">
                <a16:creationId xmlns:a16="http://schemas.microsoft.com/office/drawing/2014/main" id="{1EC85B1A-46D6-4142-A217-1C0AA0843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69925"/>
            <a:ext cx="381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ENERGY</a:t>
            </a:r>
            <a:endParaRPr kumimoji="0" lang="en-CA" sz="2800" b="1" i="0" u="none" strike="noStrike" kern="1200" cap="none" spc="0" normalizeH="0" baseline="0" noProof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57" name="Line 53">
            <a:extLst>
              <a:ext uri="{FF2B5EF4-FFF2-40B4-BE49-F238E27FC236}">
                <a16:creationId xmlns:a16="http://schemas.microsoft.com/office/drawing/2014/main" id="{D3783042-E096-9545-9556-CFC9A99827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148013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58" name="Line 54">
            <a:extLst>
              <a:ext uri="{FF2B5EF4-FFF2-40B4-BE49-F238E27FC236}">
                <a16:creationId xmlns:a16="http://schemas.microsoft.com/office/drawing/2014/main" id="{5703D9AE-DEC6-2340-B523-E49445B724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9550" y="3186113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59" name="Line 55">
            <a:extLst>
              <a:ext uri="{FF2B5EF4-FFF2-40B4-BE49-F238E27FC236}">
                <a16:creationId xmlns:a16="http://schemas.microsoft.com/office/drawing/2014/main" id="{D573DC80-61E5-B644-9C91-5E3B7EC736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2670175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0" name="Freeform 56">
            <a:extLst>
              <a:ext uri="{FF2B5EF4-FFF2-40B4-BE49-F238E27FC236}">
                <a16:creationId xmlns:a16="http://schemas.microsoft.com/office/drawing/2014/main" id="{2A9B820B-48C4-994E-BC7A-CB878DCD1CC3}"/>
              </a:ext>
            </a:extLst>
          </p:cNvPr>
          <p:cNvSpPr>
            <a:spLocks/>
          </p:cNvSpPr>
          <p:nvPr/>
        </p:nvSpPr>
        <p:spPr bwMode="auto">
          <a:xfrm>
            <a:off x="7840663" y="2679700"/>
            <a:ext cx="1587" cy="381000"/>
          </a:xfrm>
          <a:custGeom>
            <a:avLst/>
            <a:gdLst>
              <a:gd name="T0" fmla="*/ 2518569 w 1"/>
              <a:gd name="T1" fmla="*/ 0 h 240"/>
              <a:gd name="T2" fmla="*/ 0 w 1"/>
              <a:gd name="T3" fmla="*/ 604837500 h 240"/>
              <a:gd name="T4" fmla="*/ 0 60000 65536"/>
              <a:gd name="T5" fmla="*/ 0 60000 65536"/>
              <a:gd name="T6" fmla="*/ 0 w 1"/>
              <a:gd name="T7" fmla="*/ 0 h 240"/>
              <a:gd name="T8" fmla="*/ 1 w 1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0">
                <a:moveTo>
                  <a:pt x="1" y="0"/>
                </a:moveTo>
                <a:lnTo>
                  <a:pt x="0" y="24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1" name="Line 57">
            <a:extLst>
              <a:ext uri="{FF2B5EF4-FFF2-40B4-BE49-F238E27FC236}">
                <a16:creationId xmlns:a16="http://schemas.microsoft.com/office/drawing/2014/main" id="{3A9193F7-C1E0-034F-8816-D45B8B6363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2200275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2" name="Line 58">
            <a:extLst>
              <a:ext uri="{FF2B5EF4-FFF2-40B4-BE49-F238E27FC236}">
                <a16:creationId xmlns:a16="http://schemas.microsoft.com/office/drawing/2014/main" id="{0A846E17-9099-7144-BABD-6C2A5A752B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8200" y="2200275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3" name="Line 59">
            <a:extLst>
              <a:ext uri="{FF2B5EF4-FFF2-40B4-BE49-F238E27FC236}">
                <a16:creationId xmlns:a16="http://schemas.microsoft.com/office/drawing/2014/main" id="{89E0062B-0FE7-5844-8BC0-9DCCD01970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15400" y="2200275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4" name="Line 60">
            <a:extLst>
              <a:ext uri="{FF2B5EF4-FFF2-40B4-BE49-F238E27FC236}">
                <a16:creationId xmlns:a16="http://schemas.microsoft.com/office/drawing/2014/main" id="{517EE0D8-72B4-9D44-9E34-75F85C3179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34350" y="2219325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5" name="Line 61">
            <a:extLst>
              <a:ext uri="{FF2B5EF4-FFF2-40B4-BE49-F238E27FC236}">
                <a16:creationId xmlns:a16="http://schemas.microsoft.com/office/drawing/2014/main" id="{6C56AD47-C8DF-C349-8EC8-63A8818B7A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91550" y="2209800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6" name="Line 62">
            <a:extLst>
              <a:ext uri="{FF2B5EF4-FFF2-40B4-BE49-F238E27FC236}">
                <a16:creationId xmlns:a16="http://schemas.microsoft.com/office/drawing/2014/main" id="{657D2721-C97D-B24D-8869-F6EC9DB8F4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48750" y="2219325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7" name="Line 63">
            <a:extLst>
              <a:ext uri="{FF2B5EF4-FFF2-40B4-BE49-F238E27FC236}">
                <a16:creationId xmlns:a16="http://schemas.microsoft.com/office/drawing/2014/main" id="{129BBDE1-CF7E-C943-813B-40CF3BB36E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1763713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8" name="Line 64">
            <a:extLst>
              <a:ext uri="{FF2B5EF4-FFF2-40B4-BE49-F238E27FC236}">
                <a16:creationId xmlns:a16="http://schemas.microsoft.com/office/drawing/2014/main" id="{84817177-4844-9847-8BE6-8CE43B354A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9550" y="1773238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9" name="Freeform 65">
            <a:extLst>
              <a:ext uri="{FF2B5EF4-FFF2-40B4-BE49-F238E27FC236}">
                <a16:creationId xmlns:a16="http://schemas.microsoft.com/office/drawing/2014/main" id="{CFDA131F-1405-9D4A-A0EC-E797DC63A1C6}"/>
              </a:ext>
            </a:extLst>
          </p:cNvPr>
          <p:cNvSpPr>
            <a:spLocks/>
          </p:cNvSpPr>
          <p:nvPr/>
        </p:nvSpPr>
        <p:spPr bwMode="auto">
          <a:xfrm>
            <a:off x="8015288" y="1325563"/>
            <a:ext cx="1587" cy="385762"/>
          </a:xfrm>
          <a:custGeom>
            <a:avLst/>
            <a:gdLst>
              <a:gd name="T0" fmla="*/ 2518569 w 1"/>
              <a:gd name="T1" fmla="*/ 612396381 h 243"/>
              <a:gd name="T2" fmla="*/ 0 w 1"/>
              <a:gd name="T3" fmla="*/ 0 h 243"/>
              <a:gd name="T4" fmla="*/ 0 60000 65536"/>
              <a:gd name="T5" fmla="*/ 0 60000 65536"/>
              <a:gd name="T6" fmla="*/ 0 w 1"/>
              <a:gd name="T7" fmla="*/ 0 h 243"/>
              <a:gd name="T8" fmla="*/ 1 w 1"/>
              <a:gd name="T9" fmla="*/ 243 h 2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3">
                <a:moveTo>
                  <a:pt x="1" y="243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70" name="Freeform 66">
            <a:extLst>
              <a:ext uri="{FF2B5EF4-FFF2-40B4-BE49-F238E27FC236}">
                <a16:creationId xmlns:a16="http://schemas.microsoft.com/office/drawing/2014/main" id="{6AF2E4E1-DDB9-4942-B9E3-F3B2098F1F11}"/>
              </a:ext>
            </a:extLst>
          </p:cNvPr>
          <p:cNvSpPr>
            <a:spLocks/>
          </p:cNvSpPr>
          <p:nvPr/>
        </p:nvSpPr>
        <p:spPr bwMode="auto">
          <a:xfrm>
            <a:off x="8470900" y="1325563"/>
            <a:ext cx="1588" cy="388937"/>
          </a:xfrm>
          <a:custGeom>
            <a:avLst/>
            <a:gdLst>
              <a:gd name="T0" fmla="*/ 0 w 1"/>
              <a:gd name="T1" fmla="*/ 617436694 h 245"/>
              <a:gd name="T2" fmla="*/ 2521744 w 1"/>
              <a:gd name="T3" fmla="*/ 0 h 245"/>
              <a:gd name="T4" fmla="*/ 0 60000 65536"/>
              <a:gd name="T5" fmla="*/ 0 60000 65536"/>
              <a:gd name="T6" fmla="*/ 0 w 1"/>
              <a:gd name="T7" fmla="*/ 0 h 245"/>
              <a:gd name="T8" fmla="*/ 1 w 1"/>
              <a:gd name="T9" fmla="*/ 245 h 2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5">
                <a:moveTo>
                  <a:pt x="0" y="245"/>
                </a:moveTo>
                <a:lnTo>
                  <a:pt x="1" y="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71" name="Freeform 67">
            <a:extLst>
              <a:ext uri="{FF2B5EF4-FFF2-40B4-BE49-F238E27FC236}">
                <a16:creationId xmlns:a16="http://schemas.microsoft.com/office/drawing/2014/main" id="{33ACD35B-7DE2-8045-85BF-A274C1FD011E}"/>
              </a:ext>
            </a:extLst>
          </p:cNvPr>
          <p:cNvSpPr>
            <a:spLocks/>
          </p:cNvSpPr>
          <p:nvPr/>
        </p:nvSpPr>
        <p:spPr bwMode="auto">
          <a:xfrm>
            <a:off x="8928100" y="1325563"/>
            <a:ext cx="1588" cy="382587"/>
          </a:xfrm>
          <a:custGeom>
            <a:avLst/>
            <a:gdLst>
              <a:gd name="T0" fmla="*/ 0 w 1"/>
              <a:gd name="T1" fmla="*/ 607356069 h 241"/>
              <a:gd name="T2" fmla="*/ 2521744 w 1"/>
              <a:gd name="T3" fmla="*/ 0 h 241"/>
              <a:gd name="T4" fmla="*/ 0 60000 65536"/>
              <a:gd name="T5" fmla="*/ 0 60000 65536"/>
              <a:gd name="T6" fmla="*/ 0 w 1"/>
              <a:gd name="T7" fmla="*/ 0 h 241"/>
              <a:gd name="T8" fmla="*/ 1 w 1"/>
              <a:gd name="T9" fmla="*/ 241 h 2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1">
                <a:moveTo>
                  <a:pt x="0" y="241"/>
                </a:moveTo>
                <a:lnTo>
                  <a:pt x="1" y="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72" name="Freeform 68">
            <a:extLst>
              <a:ext uri="{FF2B5EF4-FFF2-40B4-BE49-F238E27FC236}">
                <a16:creationId xmlns:a16="http://schemas.microsoft.com/office/drawing/2014/main" id="{723F14E7-D45F-144A-9B17-1925F7F02638}"/>
              </a:ext>
            </a:extLst>
          </p:cNvPr>
          <p:cNvSpPr>
            <a:spLocks/>
          </p:cNvSpPr>
          <p:nvPr/>
        </p:nvSpPr>
        <p:spPr bwMode="auto">
          <a:xfrm>
            <a:off x="8145463" y="1346200"/>
            <a:ext cx="1587" cy="379413"/>
          </a:xfrm>
          <a:custGeom>
            <a:avLst/>
            <a:gdLst>
              <a:gd name="T0" fmla="*/ 2518569 w 1"/>
              <a:gd name="T1" fmla="*/ 0 h 239"/>
              <a:gd name="T2" fmla="*/ 0 w 1"/>
              <a:gd name="T3" fmla="*/ 602318931 h 239"/>
              <a:gd name="T4" fmla="*/ 0 60000 65536"/>
              <a:gd name="T5" fmla="*/ 0 60000 65536"/>
              <a:gd name="T6" fmla="*/ 0 w 1"/>
              <a:gd name="T7" fmla="*/ 0 h 239"/>
              <a:gd name="T8" fmla="*/ 1 w 1"/>
              <a:gd name="T9" fmla="*/ 239 h 2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9">
                <a:moveTo>
                  <a:pt x="1" y="0"/>
                </a:moveTo>
                <a:lnTo>
                  <a:pt x="0" y="239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73" name="Freeform 69">
            <a:extLst>
              <a:ext uri="{FF2B5EF4-FFF2-40B4-BE49-F238E27FC236}">
                <a16:creationId xmlns:a16="http://schemas.microsoft.com/office/drawing/2014/main" id="{E145622D-C8A3-874D-B967-08B2C60299EC}"/>
              </a:ext>
            </a:extLst>
          </p:cNvPr>
          <p:cNvSpPr>
            <a:spLocks/>
          </p:cNvSpPr>
          <p:nvPr/>
        </p:nvSpPr>
        <p:spPr bwMode="auto">
          <a:xfrm>
            <a:off x="8602663" y="1339850"/>
            <a:ext cx="1587" cy="385763"/>
          </a:xfrm>
          <a:custGeom>
            <a:avLst/>
            <a:gdLst>
              <a:gd name="T0" fmla="*/ 2518569 w 1"/>
              <a:gd name="T1" fmla="*/ 0 h 243"/>
              <a:gd name="T2" fmla="*/ 0 w 1"/>
              <a:gd name="T3" fmla="*/ 612399556 h 243"/>
              <a:gd name="T4" fmla="*/ 0 60000 65536"/>
              <a:gd name="T5" fmla="*/ 0 60000 65536"/>
              <a:gd name="T6" fmla="*/ 0 w 1"/>
              <a:gd name="T7" fmla="*/ 0 h 243"/>
              <a:gd name="T8" fmla="*/ 1 w 1"/>
              <a:gd name="T9" fmla="*/ 243 h 2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3">
                <a:moveTo>
                  <a:pt x="1" y="0"/>
                </a:moveTo>
                <a:lnTo>
                  <a:pt x="0" y="243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74" name="Freeform 70">
            <a:extLst>
              <a:ext uri="{FF2B5EF4-FFF2-40B4-BE49-F238E27FC236}">
                <a16:creationId xmlns:a16="http://schemas.microsoft.com/office/drawing/2014/main" id="{B8F6F042-24CF-0C40-9866-D3A8DCFBA2C9}"/>
              </a:ext>
            </a:extLst>
          </p:cNvPr>
          <p:cNvSpPr>
            <a:spLocks/>
          </p:cNvSpPr>
          <p:nvPr/>
        </p:nvSpPr>
        <p:spPr bwMode="auto">
          <a:xfrm>
            <a:off x="9072563" y="1352550"/>
            <a:ext cx="1587" cy="373063"/>
          </a:xfrm>
          <a:custGeom>
            <a:avLst/>
            <a:gdLst>
              <a:gd name="T0" fmla="*/ 2518569 w 1"/>
              <a:gd name="T1" fmla="*/ 0 h 235"/>
              <a:gd name="T2" fmla="*/ 0 w 1"/>
              <a:gd name="T3" fmla="*/ 592238306 h 235"/>
              <a:gd name="T4" fmla="*/ 0 60000 65536"/>
              <a:gd name="T5" fmla="*/ 0 60000 65536"/>
              <a:gd name="T6" fmla="*/ 0 w 1"/>
              <a:gd name="T7" fmla="*/ 0 h 235"/>
              <a:gd name="T8" fmla="*/ 1 w 1"/>
              <a:gd name="T9" fmla="*/ 235 h 2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5">
                <a:moveTo>
                  <a:pt x="1" y="0"/>
                </a:moveTo>
                <a:lnTo>
                  <a:pt x="0" y="235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75" name="Line 71">
            <a:extLst>
              <a:ext uri="{FF2B5EF4-FFF2-40B4-BE49-F238E27FC236}">
                <a16:creationId xmlns:a16="http://schemas.microsoft.com/office/drawing/2014/main" id="{7D2A4CF6-6FD8-7E44-9C5F-69FBD90814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882650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76" name="Line 72">
            <a:extLst>
              <a:ext uri="{FF2B5EF4-FFF2-40B4-BE49-F238E27FC236}">
                <a16:creationId xmlns:a16="http://schemas.microsoft.com/office/drawing/2014/main" id="{997FA6F7-DAF4-B64B-80DE-F26A87BF91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9550" y="882650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51" name="Line 75">
            <a:extLst>
              <a:ext uri="{FF2B5EF4-FFF2-40B4-BE49-F238E27FC236}">
                <a16:creationId xmlns:a16="http://schemas.microsoft.com/office/drawing/2014/main" id="{DFFCE90B-1C3A-2647-AD0A-5A21749B4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52" name="Line 76">
            <a:extLst>
              <a:ext uri="{FF2B5EF4-FFF2-40B4-BE49-F238E27FC236}">
                <a16:creationId xmlns:a16="http://schemas.microsoft.com/office/drawing/2014/main" id="{CBDAD4D7-4022-E648-965C-CDAC36C879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24000" y="3886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2" name="Group 123">
            <a:extLst>
              <a:ext uri="{FF2B5EF4-FFF2-40B4-BE49-F238E27FC236}">
                <a16:creationId xmlns:a16="http://schemas.microsoft.com/office/drawing/2014/main" id="{D3E96679-3627-7041-8E38-0BA189BF6F32}"/>
              </a:ext>
            </a:extLst>
          </p:cNvPr>
          <p:cNvGrpSpPr>
            <a:grpSpLocks/>
          </p:cNvGrpSpPr>
          <p:nvPr/>
        </p:nvGrpSpPr>
        <p:grpSpPr bwMode="auto">
          <a:xfrm>
            <a:off x="8334375" y="4648200"/>
            <a:ext cx="400050" cy="1219200"/>
            <a:chOff x="4896" y="480"/>
            <a:chExt cx="278" cy="1011"/>
          </a:xfrm>
        </p:grpSpPr>
        <p:sp>
          <p:nvSpPr>
            <p:cNvPr id="183899" name="Freeform 121">
              <a:extLst>
                <a:ext uri="{FF2B5EF4-FFF2-40B4-BE49-F238E27FC236}">
                  <a16:creationId xmlns:a16="http://schemas.microsoft.com/office/drawing/2014/main" id="{348D8CA7-0EDB-3846-8A0F-C34086C24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480"/>
              <a:ext cx="278" cy="482"/>
            </a:xfrm>
            <a:custGeom>
              <a:avLst/>
              <a:gdLst>
                <a:gd name="T0" fmla="*/ 65 w 602"/>
                <a:gd name="T1" fmla="*/ 223 h 1043"/>
                <a:gd name="T2" fmla="*/ 0 w 602"/>
                <a:gd name="T3" fmla="*/ 56 h 1043"/>
                <a:gd name="T4" fmla="*/ 64 w 602"/>
                <a:gd name="T5" fmla="*/ 0 h 1043"/>
                <a:gd name="T6" fmla="*/ 128 w 602"/>
                <a:gd name="T7" fmla="*/ 56 h 1043"/>
                <a:gd name="T8" fmla="*/ 65 w 602"/>
                <a:gd name="T9" fmla="*/ 222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043"/>
                <a:gd name="T17" fmla="*/ 602 w 602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043">
                  <a:moveTo>
                    <a:pt x="303" y="1043"/>
                  </a:moveTo>
                  <a:cubicBezTo>
                    <a:pt x="252" y="913"/>
                    <a:pt x="0" y="435"/>
                    <a:pt x="0" y="261"/>
                  </a:cubicBezTo>
                  <a:cubicBezTo>
                    <a:pt x="0" y="87"/>
                    <a:pt x="202" y="0"/>
                    <a:pt x="302" y="0"/>
                  </a:cubicBezTo>
                  <a:cubicBezTo>
                    <a:pt x="402" y="0"/>
                    <a:pt x="602" y="88"/>
                    <a:pt x="602" y="261"/>
                  </a:cubicBezTo>
                  <a:cubicBezTo>
                    <a:pt x="602" y="434"/>
                    <a:pt x="365" y="878"/>
                    <a:pt x="303" y="1041"/>
                  </a:cubicBezTo>
                </a:path>
              </a:pathLst>
            </a:custGeom>
            <a:solidFill>
              <a:srgbClr val="C67600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00" name="Freeform 122">
              <a:extLst>
                <a:ext uri="{FF2B5EF4-FFF2-40B4-BE49-F238E27FC236}">
                  <a16:creationId xmlns:a16="http://schemas.microsoft.com/office/drawing/2014/main" id="{9D6E7A7B-3FC7-D34E-8FCC-15A63DA32AA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96" y="1008"/>
              <a:ext cx="278" cy="483"/>
            </a:xfrm>
            <a:custGeom>
              <a:avLst/>
              <a:gdLst>
                <a:gd name="T0" fmla="*/ 65 w 602"/>
                <a:gd name="T1" fmla="*/ 224 h 1043"/>
                <a:gd name="T2" fmla="*/ 0 w 602"/>
                <a:gd name="T3" fmla="*/ 56 h 1043"/>
                <a:gd name="T4" fmla="*/ 64 w 602"/>
                <a:gd name="T5" fmla="*/ 0 h 1043"/>
                <a:gd name="T6" fmla="*/ 128 w 602"/>
                <a:gd name="T7" fmla="*/ 56 h 1043"/>
                <a:gd name="T8" fmla="*/ 65 w 602"/>
                <a:gd name="T9" fmla="*/ 223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043"/>
                <a:gd name="T17" fmla="*/ 602 w 602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043">
                  <a:moveTo>
                    <a:pt x="303" y="1043"/>
                  </a:moveTo>
                  <a:cubicBezTo>
                    <a:pt x="252" y="913"/>
                    <a:pt x="0" y="435"/>
                    <a:pt x="0" y="261"/>
                  </a:cubicBezTo>
                  <a:cubicBezTo>
                    <a:pt x="0" y="87"/>
                    <a:pt x="202" y="0"/>
                    <a:pt x="302" y="0"/>
                  </a:cubicBezTo>
                  <a:cubicBezTo>
                    <a:pt x="402" y="0"/>
                    <a:pt x="602" y="88"/>
                    <a:pt x="602" y="261"/>
                  </a:cubicBezTo>
                  <a:cubicBezTo>
                    <a:pt x="602" y="434"/>
                    <a:pt x="365" y="878"/>
                    <a:pt x="303" y="1041"/>
                  </a:cubicBezTo>
                </a:path>
              </a:pathLst>
            </a:custGeom>
            <a:solidFill>
              <a:srgbClr val="C67600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3" name="Group 145">
            <a:extLst>
              <a:ext uri="{FF2B5EF4-FFF2-40B4-BE49-F238E27FC236}">
                <a16:creationId xmlns:a16="http://schemas.microsoft.com/office/drawing/2014/main" id="{242FE105-C6A8-E148-AFEA-2FA79C5A236C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320087" y="4648201"/>
            <a:ext cx="428625" cy="1219200"/>
            <a:chOff x="4896" y="480"/>
            <a:chExt cx="278" cy="1011"/>
          </a:xfrm>
        </p:grpSpPr>
        <p:sp>
          <p:nvSpPr>
            <p:cNvPr id="183897" name="Freeform 146">
              <a:extLst>
                <a:ext uri="{FF2B5EF4-FFF2-40B4-BE49-F238E27FC236}">
                  <a16:creationId xmlns:a16="http://schemas.microsoft.com/office/drawing/2014/main" id="{48187B7D-CE95-5744-9F41-9557A9474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480"/>
              <a:ext cx="278" cy="482"/>
            </a:xfrm>
            <a:custGeom>
              <a:avLst/>
              <a:gdLst>
                <a:gd name="T0" fmla="*/ 65 w 602"/>
                <a:gd name="T1" fmla="*/ 223 h 1043"/>
                <a:gd name="T2" fmla="*/ 0 w 602"/>
                <a:gd name="T3" fmla="*/ 56 h 1043"/>
                <a:gd name="T4" fmla="*/ 64 w 602"/>
                <a:gd name="T5" fmla="*/ 0 h 1043"/>
                <a:gd name="T6" fmla="*/ 128 w 602"/>
                <a:gd name="T7" fmla="*/ 56 h 1043"/>
                <a:gd name="T8" fmla="*/ 65 w 602"/>
                <a:gd name="T9" fmla="*/ 222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043"/>
                <a:gd name="T17" fmla="*/ 602 w 602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043">
                  <a:moveTo>
                    <a:pt x="303" y="1043"/>
                  </a:moveTo>
                  <a:cubicBezTo>
                    <a:pt x="252" y="913"/>
                    <a:pt x="0" y="435"/>
                    <a:pt x="0" y="261"/>
                  </a:cubicBezTo>
                  <a:cubicBezTo>
                    <a:pt x="0" y="87"/>
                    <a:pt x="202" y="0"/>
                    <a:pt x="302" y="0"/>
                  </a:cubicBezTo>
                  <a:cubicBezTo>
                    <a:pt x="402" y="0"/>
                    <a:pt x="602" y="88"/>
                    <a:pt x="602" y="261"/>
                  </a:cubicBezTo>
                  <a:cubicBezTo>
                    <a:pt x="602" y="434"/>
                    <a:pt x="365" y="878"/>
                    <a:pt x="303" y="1041"/>
                  </a:cubicBezTo>
                </a:path>
              </a:pathLst>
            </a:custGeom>
            <a:solidFill>
              <a:srgbClr val="C67600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98" name="Freeform 147">
              <a:extLst>
                <a:ext uri="{FF2B5EF4-FFF2-40B4-BE49-F238E27FC236}">
                  <a16:creationId xmlns:a16="http://schemas.microsoft.com/office/drawing/2014/main" id="{F11A67AD-BDBC-3940-B2B8-7F476304472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96" y="1008"/>
              <a:ext cx="278" cy="483"/>
            </a:xfrm>
            <a:custGeom>
              <a:avLst/>
              <a:gdLst>
                <a:gd name="T0" fmla="*/ 65 w 602"/>
                <a:gd name="T1" fmla="*/ 224 h 1043"/>
                <a:gd name="T2" fmla="*/ 0 w 602"/>
                <a:gd name="T3" fmla="*/ 56 h 1043"/>
                <a:gd name="T4" fmla="*/ 64 w 602"/>
                <a:gd name="T5" fmla="*/ 0 h 1043"/>
                <a:gd name="T6" fmla="*/ 128 w 602"/>
                <a:gd name="T7" fmla="*/ 56 h 1043"/>
                <a:gd name="T8" fmla="*/ 65 w 602"/>
                <a:gd name="T9" fmla="*/ 223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043"/>
                <a:gd name="T17" fmla="*/ 602 w 602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043">
                  <a:moveTo>
                    <a:pt x="303" y="1043"/>
                  </a:moveTo>
                  <a:cubicBezTo>
                    <a:pt x="252" y="913"/>
                    <a:pt x="0" y="435"/>
                    <a:pt x="0" y="261"/>
                  </a:cubicBezTo>
                  <a:cubicBezTo>
                    <a:pt x="0" y="87"/>
                    <a:pt x="202" y="0"/>
                    <a:pt x="302" y="0"/>
                  </a:cubicBezTo>
                  <a:cubicBezTo>
                    <a:pt x="402" y="0"/>
                    <a:pt x="602" y="88"/>
                    <a:pt x="602" y="261"/>
                  </a:cubicBezTo>
                  <a:cubicBezTo>
                    <a:pt x="602" y="434"/>
                    <a:pt x="365" y="878"/>
                    <a:pt x="303" y="1041"/>
                  </a:cubicBezTo>
                </a:path>
              </a:pathLst>
            </a:custGeom>
            <a:solidFill>
              <a:srgbClr val="C67600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75235" name="Oval 131">
            <a:extLst>
              <a:ext uri="{FF2B5EF4-FFF2-40B4-BE49-F238E27FC236}">
                <a16:creationId xmlns:a16="http://schemas.microsoft.com/office/drawing/2014/main" id="{C613B180-4EAA-304E-883E-A2A8F1B32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225" y="5062538"/>
            <a:ext cx="514350" cy="388937"/>
          </a:xfrm>
          <a:prstGeom prst="ellipse">
            <a:avLst/>
          </a:prstGeom>
          <a:solidFill>
            <a:srgbClr val="C67600">
              <a:alpha val="50195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56" name="Rectangle 781">
            <a:extLst>
              <a:ext uri="{FF2B5EF4-FFF2-40B4-BE49-F238E27FC236}">
                <a16:creationId xmlns:a16="http://schemas.microsoft.com/office/drawing/2014/main" id="{BD41C811-A19A-6E4B-BFBB-811D88511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138" y="6448425"/>
            <a:ext cx="2460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57" name="Rectangle 763">
            <a:extLst>
              <a:ext uri="{FF2B5EF4-FFF2-40B4-BE49-F238E27FC236}">
                <a16:creationId xmlns:a16="http://schemas.microsoft.com/office/drawing/2014/main" id="{8DFF81BE-8070-944F-9FB3-1E467D5A2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448425"/>
            <a:ext cx="2460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58" name="Rectangle 762">
            <a:extLst>
              <a:ext uri="{FF2B5EF4-FFF2-40B4-BE49-F238E27FC236}">
                <a16:creationId xmlns:a16="http://schemas.microsoft.com/office/drawing/2014/main" id="{25B740BB-0ECB-B946-A2C8-16179F16E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138" y="6186488"/>
            <a:ext cx="2460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59" name="Rectangle 744">
            <a:extLst>
              <a:ext uri="{FF2B5EF4-FFF2-40B4-BE49-F238E27FC236}">
                <a16:creationId xmlns:a16="http://schemas.microsoft.com/office/drawing/2014/main" id="{B22E81AF-3889-D34D-8439-6E68ABC0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186488"/>
            <a:ext cx="2460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0" name="Line 792">
            <a:extLst>
              <a:ext uri="{FF2B5EF4-FFF2-40B4-BE49-F238E27FC236}">
                <a16:creationId xmlns:a16="http://schemas.microsoft.com/office/drawing/2014/main" id="{675C60F2-0F7D-D24C-91B8-C8F941137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971800"/>
            <a:ext cx="24606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1" name="Line 1278">
            <a:extLst>
              <a:ext uri="{FF2B5EF4-FFF2-40B4-BE49-F238E27FC236}">
                <a16:creationId xmlns:a16="http://schemas.microsoft.com/office/drawing/2014/main" id="{E79DB022-E7E6-824F-A275-75A6A13DE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452688"/>
            <a:ext cx="0" cy="2619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2" name="Line 1333">
            <a:extLst>
              <a:ext uri="{FF2B5EF4-FFF2-40B4-BE49-F238E27FC236}">
                <a16:creationId xmlns:a16="http://schemas.microsoft.com/office/drawing/2014/main" id="{68C41ABC-C071-B147-B50D-4DD73BCEC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91800" y="2452688"/>
            <a:ext cx="0" cy="2619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3" name="Line 1279">
            <a:extLst>
              <a:ext uri="{FF2B5EF4-FFF2-40B4-BE49-F238E27FC236}">
                <a16:creationId xmlns:a16="http://schemas.microsoft.com/office/drawing/2014/main" id="{79BB54EE-8F1C-1049-88D5-6385A4687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195513"/>
            <a:ext cx="0" cy="2571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4" name="Line 1534">
            <a:extLst>
              <a:ext uri="{FF2B5EF4-FFF2-40B4-BE49-F238E27FC236}">
                <a16:creationId xmlns:a16="http://schemas.microsoft.com/office/drawing/2014/main" id="{ED0C83D0-A092-A24A-A6DF-93BF4F607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714625"/>
            <a:ext cx="0" cy="2571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5" name="Line 1553">
            <a:extLst>
              <a:ext uri="{FF2B5EF4-FFF2-40B4-BE49-F238E27FC236}">
                <a16:creationId xmlns:a16="http://schemas.microsoft.com/office/drawing/2014/main" id="{0EBCD9A4-05B9-9547-BA88-CD3E86E5A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91800" y="2714625"/>
            <a:ext cx="0" cy="2571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6" name="Line 1579">
            <a:extLst>
              <a:ext uri="{FF2B5EF4-FFF2-40B4-BE49-F238E27FC236}">
                <a16:creationId xmlns:a16="http://schemas.microsoft.com/office/drawing/2014/main" id="{C86DEE05-1A75-FC41-91A1-AA1AF6AB3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45738" y="2971800"/>
            <a:ext cx="2460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7" name="Line 1587">
            <a:extLst>
              <a:ext uri="{FF2B5EF4-FFF2-40B4-BE49-F238E27FC236}">
                <a16:creationId xmlns:a16="http://schemas.microsoft.com/office/drawing/2014/main" id="{8E19E776-6D0A-3F41-B318-59A4DD25B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8263" y="2971800"/>
            <a:ext cx="2444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8" name="Line 1580">
            <a:extLst>
              <a:ext uri="{FF2B5EF4-FFF2-40B4-BE49-F238E27FC236}">
                <a16:creationId xmlns:a16="http://schemas.microsoft.com/office/drawing/2014/main" id="{EE5B2182-DADA-104D-9813-BC8FF6E7C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01263" y="2971800"/>
            <a:ext cx="2444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9" name="Rectangle 1610">
            <a:extLst>
              <a:ext uri="{FF2B5EF4-FFF2-40B4-BE49-F238E27FC236}">
                <a16:creationId xmlns:a16="http://schemas.microsoft.com/office/drawing/2014/main" id="{19D2C431-15BE-D44A-93A7-91F6D573D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-76200"/>
            <a:ext cx="1730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n</a:t>
            </a:r>
          </a:p>
        </p:txBody>
      </p:sp>
      <p:sp>
        <p:nvSpPr>
          <p:cNvPr id="183370" name="Rectangle 1611">
            <a:extLst>
              <a:ext uri="{FF2B5EF4-FFF2-40B4-BE49-F238E27FC236}">
                <a16:creationId xmlns:a16="http://schemas.microsoft.com/office/drawing/2014/main" id="{CC69F04B-27E1-AA44-8C35-052A6B5CD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5" y="-76200"/>
            <a:ext cx="69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l</a:t>
            </a:r>
          </a:p>
        </p:txBody>
      </p:sp>
      <p:sp>
        <p:nvSpPr>
          <p:cNvPr id="183371" name="Rectangle 1612">
            <a:extLst>
              <a:ext uri="{FF2B5EF4-FFF2-40B4-BE49-F238E27FC236}">
                <a16:creationId xmlns:a16="http://schemas.microsoft.com/office/drawing/2014/main" id="{BAFAF752-BD8B-584F-9110-2B7B48562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-76200"/>
            <a:ext cx="3095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m</a:t>
            </a:r>
            <a:r>
              <a:rPr kumimoji="0" lang="en-US" altLang="fr-FR" sz="3000" b="0" i="1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l</a:t>
            </a:r>
          </a:p>
        </p:txBody>
      </p:sp>
      <p:sp>
        <p:nvSpPr>
          <p:cNvPr id="183372" name="Rectangle 1613">
            <a:extLst>
              <a:ext uri="{FF2B5EF4-FFF2-40B4-BE49-F238E27FC236}">
                <a16:creationId xmlns:a16="http://schemas.microsoft.com/office/drawing/2014/main" id="{A0A4D7C7-5038-4340-8B48-54614DAC3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-76200"/>
            <a:ext cx="365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m</a:t>
            </a:r>
            <a:r>
              <a:rPr kumimoji="0" lang="en-US" altLang="fr-FR" sz="3000" b="0" i="1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s</a:t>
            </a:r>
          </a:p>
        </p:txBody>
      </p:sp>
      <p:sp>
        <p:nvSpPr>
          <p:cNvPr id="177742" name="Rectangle 1614">
            <a:extLst>
              <a:ext uri="{FF2B5EF4-FFF2-40B4-BE49-F238E27FC236}">
                <a16:creationId xmlns:a16="http://schemas.microsoft.com/office/drawing/2014/main" id="{B829C90F-840B-F843-9F54-D08EA736F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381000"/>
            <a:ext cx="17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177743" name="Rectangle 1615">
            <a:extLst>
              <a:ext uri="{FF2B5EF4-FFF2-40B4-BE49-F238E27FC236}">
                <a16:creationId xmlns:a16="http://schemas.microsoft.com/office/drawing/2014/main" id="{5E902174-7915-DF41-872D-79B62D784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38100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0(s)</a:t>
            </a:r>
          </a:p>
        </p:txBody>
      </p:sp>
      <p:sp>
        <p:nvSpPr>
          <p:cNvPr id="177744" name="Rectangle 1616">
            <a:extLst>
              <a:ext uri="{FF2B5EF4-FFF2-40B4-BE49-F238E27FC236}">
                <a16:creationId xmlns:a16="http://schemas.microsoft.com/office/drawing/2014/main" id="{337CD384-C0EA-3849-9EC7-36BC2744F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990600"/>
            <a:ext cx="17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177745" name="Rectangle 1617">
            <a:extLst>
              <a:ext uri="{FF2B5EF4-FFF2-40B4-BE49-F238E27FC236}">
                <a16:creationId xmlns:a16="http://schemas.microsoft.com/office/drawing/2014/main" id="{D24CA109-E97B-7944-8A04-31F58D7CE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99060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0(s)</a:t>
            </a:r>
          </a:p>
        </p:txBody>
      </p:sp>
      <p:sp>
        <p:nvSpPr>
          <p:cNvPr id="177746" name="Rectangle 1618">
            <a:extLst>
              <a:ext uri="{FF2B5EF4-FFF2-40B4-BE49-F238E27FC236}">
                <a16:creationId xmlns:a16="http://schemas.microsoft.com/office/drawing/2014/main" id="{CF11BC2C-EDFD-A141-A3B4-ADC0C9689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1371600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1(p)</a:t>
            </a:r>
          </a:p>
        </p:txBody>
      </p:sp>
      <p:sp>
        <p:nvSpPr>
          <p:cNvPr id="177747" name="Rectangle 1619">
            <a:extLst>
              <a:ext uri="{FF2B5EF4-FFF2-40B4-BE49-F238E27FC236}">
                <a16:creationId xmlns:a16="http://schemas.microsoft.com/office/drawing/2014/main" id="{B1FF4862-56E9-814D-B302-E170389DF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381000"/>
            <a:ext cx="173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</a:t>
            </a:r>
          </a:p>
        </p:txBody>
      </p:sp>
      <p:sp>
        <p:nvSpPr>
          <p:cNvPr id="177748" name="Rectangle 1620">
            <a:extLst>
              <a:ext uri="{FF2B5EF4-FFF2-40B4-BE49-F238E27FC236}">
                <a16:creationId xmlns:a16="http://schemas.microsoft.com/office/drawing/2014/main" id="{14918E19-BE03-8440-B2A9-01894EDBA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990600"/>
            <a:ext cx="173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</a:t>
            </a:r>
          </a:p>
        </p:txBody>
      </p:sp>
      <p:sp>
        <p:nvSpPr>
          <p:cNvPr id="177750" name="Rectangle 1622">
            <a:extLst>
              <a:ext uri="{FF2B5EF4-FFF2-40B4-BE49-F238E27FC236}">
                <a16:creationId xmlns:a16="http://schemas.microsoft.com/office/drawing/2014/main" id="{69CAEF9A-E963-4C44-B304-17F8BA1D3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8" y="1387475"/>
            <a:ext cx="45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-1, </a:t>
            </a:r>
          </a:p>
        </p:txBody>
      </p:sp>
      <p:sp>
        <p:nvSpPr>
          <p:cNvPr id="177751" name="Rectangle 1623">
            <a:extLst>
              <a:ext uri="{FF2B5EF4-FFF2-40B4-BE49-F238E27FC236}">
                <a16:creationId xmlns:a16="http://schemas.microsoft.com/office/drawing/2014/main" id="{B618AC12-7CE1-CA4B-A14B-3D56214F6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1387475"/>
            <a:ext cx="173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177752" name="Rectangle 1624">
            <a:extLst>
              <a:ext uri="{FF2B5EF4-FFF2-40B4-BE49-F238E27FC236}">
                <a16:creationId xmlns:a16="http://schemas.microsoft.com/office/drawing/2014/main" id="{9A2A6C44-3F97-774A-AE65-E1671041F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1387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0,</a:t>
            </a:r>
          </a:p>
        </p:txBody>
      </p:sp>
      <p:sp>
        <p:nvSpPr>
          <p:cNvPr id="177754" name="Rectangle 1626">
            <a:extLst>
              <a:ext uri="{FF2B5EF4-FFF2-40B4-BE49-F238E27FC236}">
                <a16:creationId xmlns:a16="http://schemas.microsoft.com/office/drawing/2014/main" id="{59272819-3A94-0941-A039-D08A29AB7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1949450"/>
            <a:ext cx="17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177755" name="Rectangle 1627">
            <a:extLst>
              <a:ext uri="{FF2B5EF4-FFF2-40B4-BE49-F238E27FC236}">
                <a16:creationId xmlns:a16="http://schemas.microsoft.com/office/drawing/2014/main" id="{1CA9E313-1E4B-A74E-A233-3FD22212C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194945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0(s)</a:t>
            </a:r>
          </a:p>
        </p:txBody>
      </p:sp>
      <p:sp>
        <p:nvSpPr>
          <p:cNvPr id="177756" name="Rectangle 1628">
            <a:extLst>
              <a:ext uri="{FF2B5EF4-FFF2-40B4-BE49-F238E27FC236}">
                <a16:creationId xmlns:a16="http://schemas.microsoft.com/office/drawing/2014/main" id="{EF44F394-AE3F-7F4B-9559-B59BC6EF8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2362200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1(p)</a:t>
            </a:r>
          </a:p>
        </p:txBody>
      </p:sp>
      <p:sp>
        <p:nvSpPr>
          <p:cNvPr id="177757" name="Rectangle 1629">
            <a:extLst>
              <a:ext uri="{FF2B5EF4-FFF2-40B4-BE49-F238E27FC236}">
                <a16:creationId xmlns:a16="http://schemas.microsoft.com/office/drawing/2014/main" id="{91C6F732-FBA5-854E-97B7-304E8BD88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1949450"/>
            <a:ext cx="173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</a:t>
            </a:r>
          </a:p>
        </p:txBody>
      </p:sp>
      <p:sp>
        <p:nvSpPr>
          <p:cNvPr id="177758" name="Rectangle 1630">
            <a:extLst>
              <a:ext uri="{FF2B5EF4-FFF2-40B4-BE49-F238E27FC236}">
                <a16:creationId xmlns:a16="http://schemas.microsoft.com/office/drawing/2014/main" id="{ABA35DC3-DBC4-D147-A8FD-5AB35A169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8" y="2378075"/>
            <a:ext cx="45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-1, </a:t>
            </a:r>
          </a:p>
        </p:txBody>
      </p:sp>
      <p:sp>
        <p:nvSpPr>
          <p:cNvPr id="177759" name="Rectangle 1631">
            <a:extLst>
              <a:ext uri="{FF2B5EF4-FFF2-40B4-BE49-F238E27FC236}">
                <a16:creationId xmlns:a16="http://schemas.microsoft.com/office/drawing/2014/main" id="{9A8E01AE-7EE4-C045-87B6-80BB1D7CE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2378075"/>
            <a:ext cx="173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177760" name="Rectangle 1632">
            <a:extLst>
              <a:ext uri="{FF2B5EF4-FFF2-40B4-BE49-F238E27FC236}">
                <a16:creationId xmlns:a16="http://schemas.microsoft.com/office/drawing/2014/main" id="{1AFDFCB1-7A86-C744-A6FF-BE3497312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23780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0,</a:t>
            </a:r>
          </a:p>
        </p:txBody>
      </p:sp>
      <p:sp>
        <p:nvSpPr>
          <p:cNvPr id="177761" name="Rectangle 1633">
            <a:extLst>
              <a:ext uri="{FF2B5EF4-FFF2-40B4-BE49-F238E27FC236}">
                <a16:creationId xmlns:a16="http://schemas.microsoft.com/office/drawing/2014/main" id="{AFCF745D-7CA4-994F-B726-E78CAACAB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2774950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2(d)</a:t>
            </a:r>
          </a:p>
        </p:txBody>
      </p:sp>
      <p:sp>
        <p:nvSpPr>
          <p:cNvPr id="177762" name="Rectangle 1634">
            <a:extLst>
              <a:ext uri="{FF2B5EF4-FFF2-40B4-BE49-F238E27FC236}">
                <a16:creationId xmlns:a16="http://schemas.microsoft.com/office/drawing/2014/main" id="{A1E0AAEE-92BB-BA42-A964-EFD6BF333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8" y="2790825"/>
            <a:ext cx="45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-1, </a:t>
            </a:r>
          </a:p>
        </p:txBody>
      </p:sp>
      <p:sp>
        <p:nvSpPr>
          <p:cNvPr id="177763" name="Rectangle 1635">
            <a:extLst>
              <a:ext uri="{FF2B5EF4-FFF2-40B4-BE49-F238E27FC236}">
                <a16:creationId xmlns:a16="http://schemas.microsoft.com/office/drawing/2014/main" id="{4C9708B1-2924-FE40-912D-63648A3F4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79082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1,</a:t>
            </a:r>
          </a:p>
        </p:txBody>
      </p:sp>
      <p:sp>
        <p:nvSpPr>
          <p:cNvPr id="177764" name="Rectangle 1636">
            <a:extLst>
              <a:ext uri="{FF2B5EF4-FFF2-40B4-BE49-F238E27FC236}">
                <a16:creationId xmlns:a16="http://schemas.microsoft.com/office/drawing/2014/main" id="{86D5C195-30C2-7045-AB98-933317FD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279082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0,</a:t>
            </a:r>
          </a:p>
        </p:txBody>
      </p:sp>
      <p:sp>
        <p:nvSpPr>
          <p:cNvPr id="177765" name="Rectangle 1637">
            <a:extLst>
              <a:ext uri="{FF2B5EF4-FFF2-40B4-BE49-F238E27FC236}">
                <a16:creationId xmlns:a16="http://schemas.microsoft.com/office/drawing/2014/main" id="{E0B03056-55CD-CA44-A6EC-74228BFA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03525"/>
            <a:ext cx="45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-2, </a:t>
            </a:r>
          </a:p>
        </p:txBody>
      </p:sp>
      <p:sp>
        <p:nvSpPr>
          <p:cNvPr id="177766" name="Rectangle 1638">
            <a:extLst>
              <a:ext uri="{FF2B5EF4-FFF2-40B4-BE49-F238E27FC236}">
                <a16:creationId xmlns:a16="http://schemas.microsoft.com/office/drawing/2014/main" id="{CA7660D0-DB4B-A64F-A73B-5B5E4B40D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638" y="2790825"/>
            <a:ext cx="173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177767" name="Rectangle 1639">
            <a:extLst>
              <a:ext uri="{FF2B5EF4-FFF2-40B4-BE49-F238E27FC236}">
                <a16:creationId xmlns:a16="http://schemas.microsoft.com/office/drawing/2014/main" id="{6DE8A769-52B6-1E48-946E-21AC9CE3B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352800"/>
            <a:ext cx="17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4</a:t>
            </a:r>
          </a:p>
        </p:txBody>
      </p:sp>
      <p:sp>
        <p:nvSpPr>
          <p:cNvPr id="177768" name="Rectangle 1640">
            <a:extLst>
              <a:ext uri="{FF2B5EF4-FFF2-40B4-BE49-F238E27FC236}">
                <a16:creationId xmlns:a16="http://schemas.microsoft.com/office/drawing/2014/main" id="{F80CCFEE-D3BC-B345-A62A-A4591EEE5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35280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0(s)</a:t>
            </a:r>
          </a:p>
        </p:txBody>
      </p:sp>
      <p:sp>
        <p:nvSpPr>
          <p:cNvPr id="177769" name="Rectangle 1641">
            <a:extLst>
              <a:ext uri="{FF2B5EF4-FFF2-40B4-BE49-F238E27FC236}">
                <a16:creationId xmlns:a16="http://schemas.microsoft.com/office/drawing/2014/main" id="{426EF296-9466-4142-9884-555C25B48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352800"/>
            <a:ext cx="17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</a:t>
            </a:r>
          </a:p>
        </p:txBody>
      </p:sp>
      <p:sp>
        <p:nvSpPr>
          <p:cNvPr id="177771" name="Line 1643">
            <a:extLst>
              <a:ext uri="{FF2B5EF4-FFF2-40B4-BE49-F238E27FC236}">
                <a16:creationId xmlns:a16="http://schemas.microsoft.com/office/drawing/2014/main" id="{E6E1E306-C432-764C-8E21-20E1E56ED7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609600"/>
            <a:ext cx="1143000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772" name="Line 1644">
            <a:extLst>
              <a:ext uri="{FF2B5EF4-FFF2-40B4-BE49-F238E27FC236}">
                <a16:creationId xmlns:a16="http://schemas.microsoft.com/office/drawing/2014/main" id="{4A8E2C50-9FB2-ED43-AD97-0741951148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685800"/>
            <a:ext cx="1143000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773" name="Line 1645">
            <a:extLst>
              <a:ext uri="{FF2B5EF4-FFF2-40B4-BE49-F238E27FC236}">
                <a16:creationId xmlns:a16="http://schemas.microsoft.com/office/drawing/2014/main" id="{C06D7893-B2EC-064F-9AFA-7797B6AD84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1066800"/>
            <a:ext cx="1143000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774" name="Line 1646">
            <a:extLst>
              <a:ext uri="{FF2B5EF4-FFF2-40B4-BE49-F238E27FC236}">
                <a16:creationId xmlns:a16="http://schemas.microsoft.com/office/drawing/2014/main" id="{A08157CF-4FAD-1A4F-958D-98690C4E4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143000"/>
            <a:ext cx="1143000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779" name="Line 1651">
            <a:extLst>
              <a:ext uri="{FF2B5EF4-FFF2-40B4-BE49-F238E27FC236}">
                <a16:creationId xmlns:a16="http://schemas.microsoft.com/office/drawing/2014/main" id="{8A68BCFA-F5FA-014A-9F32-2205CE8727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2133600"/>
            <a:ext cx="1143000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780" name="Line 1652">
            <a:extLst>
              <a:ext uri="{FF2B5EF4-FFF2-40B4-BE49-F238E27FC236}">
                <a16:creationId xmlns:a16="http://schemas.microsoft.com/office/drawing/2014/main" id="{A2FBA3E2-828F-DE49-A539-02B57773E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209800"/>
            <a:ext cx="1143000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4" name="Group 2337">
            <a:extLst>
              <a:ext uri="{FF2B5EF4-FFF2-40B4-BE49-F238E27FC236}">
                <a16:creationId xmlns:a16="http://schemas.microsoft.com/office/drawing/2014/main" id="{8EEFDE7E-7F0B-0048-B3D8-CD3D1CE49C37}"/>
              </a:ext>
            </a:extLst>
          </p:cNvPr>
          <p:cNvGrpSpPr>
            <a:grpSpLocks/>
          </p:cNvGrpSpPr>
          <p:nvPr/>
        </p:nvGrpSpPr>
        <p:grpSpPr bwMode="auto">
          <a:xfrm>
            <a:off x="8234363" y="4343400"/>
            <a:ext cx="600075" cy="1828800"/>
            <a:chOff x="4896" y="480"/>
            <a:chExt cx="278" cy="1011"/>
          </a:xfrm>
        </p:grpSpPr>
        <p:sp>
          <p:nvSpPr>
            <p:cNvPr id="183895" name="Freeform 2338">
              <a:extLst>
                <a:ext uri="{FF2B5EF4-FFF2-40B4-BE49-F238E27FC236}">
                  <a16:creationId xmlns:a16="http://schemas.microsoft.com/office/drawing/2014/main" id="{7123EE93-BE00-2248-84F0-FFAD4B06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480"/>
              <a:ext cx="278" cy="482"/>
            </a:xfrm>
            <a:custGeom>
              <a:avLst/>
              <a:gdLst>
                <a:gd name="T0" fmla="*/ 65 w 602"/>
                <a:gd name="T1" fmla="*/ 223 h 1043"/>
                <a:gd name="T2" fmla="*/ 0 w 602"/>
                <a:gd name="T3" fmla="*/ 56 h 1043"/>
                <a:gd name="T4" fmla="*/ 64 w 602"/>
                <a:gd name="T5" fmla="*/ 0 h 1043"/>
                <a:gd name="T6" fmla="*/ 128 w 602"/>
                <a:gd name="T7" fmla="*/ 56 h 1043"/>
                <a:gd name="T8" fmla="*/ 65 w 602"/>
                <a:gd name="T9" fmla="*/ 222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043"/>
                <a:gd name="T17" fmla="*/ 602 w 602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043">
                  <a:moveTo>
                    <a:pt x="303" y="1043"/>
                  </a:moveTo>
                  <a:cubicBezTo>
                    <a:pt x="252" y="913"/>
                    <a:pt x="0" y="435"/>
                    <a:pt x="0" y="261"/>
                  </a:cubicBezTo>
                  <a:cubicBezTo>
                    <a:pt x="0" y="87"/>
                    <a:pt x="202" y="0"/>
                    <a:pt x="302" y="0"/>
                  </a:cubicBezTo>
                  <a:cubicBezTo>
                    <a:pt x="402" y="0"/>
                    <a:pt x="602" y="88"/>
                    <a:pt x="602" y="261"/>
                  </a:cubicBezTo>
                  <a:cubicBezTo>
                    <a:pt x="602" y="434"/>
                    <a:pt x="365" y="878"/>
                    <a:pt x="303" y="1041"/>
                  </a:cubicBezTo>
                </a:path>
              </a:pathLst>
            </a:custGeom>
            <a:solidFill>
              <a:srgbClr val="FFCC00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96" name="Freeform 2339">
              <a:extLst>
                <a:ext uri="{FF2B5EF4-FFF2-40B4-BE49-F238E27FC236}">
                  <a16:creationId xmlns:a16="http://schemas.microsoft.com/office/drawing/2014/main" id="{76BDC68E-860D-4A45-A299-56D5F336D50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96" y="1008"/>
              <a:ext cx="278" cy="483"/>
            </a:xfrm>
            <a:custGeom>
              <a:avLst/>
              <a:gdLst>
                <a:gd name="T0" fmla="*/ 65 w 602"/>
                <a:gd name="T1" fmla="*/ 224 h 1043"/>
                <a:gd name="T2" fmla="*/ 0 w 602"/>
                <a:gd name="T3" fmla="*/ 56 h 1043"/>
                <a:gd name="T4" fmla="*/ 64 w 602"/>
                <a:gd name="T5" fmla="*/ 0 h 1043"/>
                <a:gd name="T6" fmla="*/ 128 w 602"/>
                <a:gd name="T7" fmla="*/ 56 h 1043"/>
                <a:gd name="T8" fmla="*/ 65 w 602"/>
                <a:gd name="T9" fmla="*/ 223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043"/>
                <a:gd name="T17" fmla="*/ 602 w 602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043">
                  <a:moveTo>
                    <a:pt x="303" y="1043"/>
                  </a:moveTo>
                  <a:cubicBezTo>
                    <a:pt x="252" y="913"/>
                    <a:pt x="0" y="435"/>
                    <a:pt x="0" y="261"/>
                  </a:cubicBezTo>
                  <a:cubicBezTo>
                    <a:pt x="0" y="87"/>
                    <a:pt x="202" y="0"/>
                    <a:pt x="302" y="0"/>
                  </a:cubicBezTo>
                  <a:cubicBezTo>
                    <a:pt x="402" y="0"/>
                    <a:pt x="602" y="88"/>
                    <a:pt x="602" y="261"/>
                  </a:cubicBezTo>
                  <a:cubicBezTo>
                    <a:pt x="602" y="434"/>
                    <a:pt x="365" y="878"/>
                    <a:pt x="303" y="1041"/>
                  </a:cubicBezTo>
                </a:path>
              </a:pathLst>
            </a:custGeom>
            <a:solidFill>
              <a:srgbClr val="FFCC00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" name="Group 2340">
            <a:extLst>
              <a:ext uri="{FF2B5EF4-FFF2-40B4-BE49-F238E27FC236}">
                <a16:creationId xmlns:a16="http://schemas.microsoft.com/office/drawing/2014/main" id="{5208B4B6-2F95-EB4C-A522-174CDCE8CD3D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212931" y="4344194"/>
            <a:ext cx="642938" cy="1828800"/>
            <a:chOff x="4896" y="480"/>
            <a:chExt cx="278" cy="1011"/>
          </a:xfrm>
        </p:grpSpPr>
        <p:sp>
          <p:nvSpPr>
            <p:cNvPr id="183893" name="Freeform 2341">
              <a:extLst>
                <a:ext uri="{FF2B5EF4-FFF2-40B4-BE49-F238E27FC236}">
                  <a16:creationId xmlns:a16="http://schemas.microsoft.com/office/drawing/2014/main" id="{004C7F74-2468-5544-AA6A-A9511872B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480"/>
              <a:ext cx="278" cy="482"/>
            </a:xfrm>
            <a:custGeom>
              <a:avLst/>
              <a:gdLst>
                <a:gd name="T0" fmla="*/ 65 w 602"/>
                <a:gd name="T1" fmla="*/ 223 h 1043"/>
                <a:gd name="T2" fmla="*/ 0 w 602"/>
                <a:gd name="T3" fmla="*/ 56 h 1043"/>
                <a:gd name="T4" fmla="*/ 64 w 602"/>
                <a:gd name="T5" fmla="*/ 0 h 1043"/>
                <a:gd name="T6" fmla="*/ 128 w 602"/>
                <a:gd name="T7" fmla="*/ 56 h 1043"/>
                <a:gd name="T8" fmla="*/ 65 w 602"/>
                <a:gd name="T9" fmla="*/ 222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043"/>
                <a:gd name="T17" fmla="*/ 602 w 602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043">
                  <a:moveTo>
                    <a:pt x="303" y="1043"/>
                  </a:moveTo>
                  <a:cubicBezTo>
                    <a:pt x="252" y="913"/>
                    <a:pt x="0" y="435"/>
                    <a:pt x="0" y="261"/>
                  </a:cubicBezTo>
                  <a:cubicBezTo>
                    <a:pt x="0" y="87"/>
                    <a:pt x="202" y="0"/>
                    <a:pt x="302" y="0"/>
                  </a:cubicBezTo>
                  <a:cubicBezTo>
                    <a:pt x="402" y="0"/>
                    <a:pt x="602" y="88"/>
                    <a:pt x="602" y="261"/>
                  </a:cubicBezTo>
                  <a:cubicBezTo>
                    <a:pt x="602" y="434"/>
                    <a:pt x="365" y="878"/>
                    <a:pt x="303" y="1041"/>
                  </a:cubicBezTo>
                </a:path>
              </a:pathLst>
            </a:custGeom>
            <a:solidFill>
              <a:srgbClr val="FFCC00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94" name="Freeform 2342">
              <a:extLst>
                <a:ext uri="{FF2B5EF4-FFF2-40B4-BE49-F238E27FC236}">
                  <a16:creationId xmlns:a16="http://schemas.microsoft.com/office/drawing/2014/main" id="{9A1AEFD8-5911-F34E-9E88-2027D0DC3F9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96" y="1008"/>
              <a:ext cx="278" cy="483"/>
            </a:xfrm>
            <a:custGeom>
              <a:avLst/>
              <a:gdLst>
                <a:gd name="T0" fmla="*/ 65 w 602"/>
                <a:gd name="T1" fmla="*/ 224 h 1043"/>
                <a:gd name="T2" fmla="*/ 0 w 602"/>
                <a:gd name="T3" fmla="*/ 56 h 1043"/>
                <a:gd name="T4" fmla="*/ 64 w 602"/>
                <a:gd name="T5" fmla="*/ 0 h 1043"/>
                <a:gd name="T6" fmla="*/ 128 w 602"/>
                <a:gd name="T7" fmla="*/ 56 h 1043"/>
                <a:gd name="T8" fmla="*/ 65 w 602"/>
                <a:gd name="T9" fmla="*/ 223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043"/>
                <a:gd name="T17" fmla="*/ 602 w 602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043">
                  <a:moveTo>
                    <a:pt x="303" y="1043"/>
                  </a:moveTo>
                  <a:cubicBezTo>
                    <a:pt x="252" y="913"/>
                    <a:pt x="0" y="435"/>
                    <a:pt x="0" y="261"/>
                  </a:cubicBezTo>
                  <a:cubicBezTo>
                    <a:pt x="0" y="87"/>
                    <a:pt x="202" y="0"/>
                    <a:pt x="302" y="0"/>
                  </a:cubicBezTo>
                  <a:cubicBezTo>
                    <a:pt x="402" y="0"/>
                    <a:pt x="602" y="88"/>
                    <a:pt x="602" y="261"/>
                  </a:cubicBezTo>
                  <a:cubicBezTo>
                    <a:pt x="602" y="434"/>
                    <a:pt x="365" y="878"/>
                    <a:pt x="303" y="1041"/>
                  </a:cubicBezTo>
                </a:path>
              </a:pathLst>
            </a:custGeom>
            <a:solidFill>
              <a:srgbClr val="FFCC00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80519" name="Oval 2343">
            <a:extLst>
              <a:ext uri="{FF2B5EF4-FFF2-40B4-BE49-F238E27FC236}">
                <a16:creationId xmlns:a16="http://schemas.microsoft.com/office/drawing/2014/main" id="{451846AF-7032-5342-B43F-BED1D9E08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638" y="4965700"/>
            <a:ext cx="771525" cy="585788"/>
          </a:xfrm>
          <a:prstGeom prst="ellipse">
            <a:avLst/>
          </a:prstGeom>
          <a:solidFill>
            <a:srgbClr val="FFCC00">
              <a:alpha val="50195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20" name="Line 2344">
            <a:extLst>
              <a:ext uri="{FF2B5EF4-FFF2-40B4-BE49-F238E27FC236}">
                <a16:creationId xmlns:a16="http://schemas.microsoft.com/office/drawing/2014/main" id="{5DC2E39E-AB47-CC4B-A836-D2633A752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3505200"/>
            <a:ext cx="1143000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21" name="Line 2345">
            <a:extLst>
              <a:ext uri="{FF2B5EF4-FFF2-40B4-BE49-F238E27FC236}">
                <a16:creationId xmlns:a16="http://schemas.microsoft.com/office/drawing/2014/main" id="{21708F76-7137-5046-9D0A-EF45CDEEA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581400"/>
            <a:ext cx="1143000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22" name="Line 2346">
            <a:extLst>
              <a:ext uri="{FF2B5EF4-FFF2-40B4-BE49-F238E27FC236}">
                <a16:creationId xmlns:a16="http://schemas.microsoft.com/office/drawing/2014/main" id="{38E611E9-18AB-5B44-8FCF-2B8227B86B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428875"/>
            <a:ext cx="838200" cy="180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23" name="Line 2347">
            <a:extLst>
              <a:ext uri="{FF2B5EF4-FFF2-40B4-BE49-F238E27FC236}">
                <a16:creationId xmlns:a16="http://schemas.microsoft.com/office/drawing/2014/main" id="{366C18A6-EC0E-4041-9642-5C8C11949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609850"/>
            <a:ext cx="838200" cy="476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24" name="Line 2348">
            <a:extLst>
              <a:ext uri="{FF2B5EF4-FFF2-40B4-BE49-F238E27FC236}">
                <a16:creationId xmlns:a16="http://schemas.microsoft.com/office/drawing/2014/main" id="{413B2344-2972-3C4C-AEEC-39BC35D18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609850"/>
            <a:ext cx="838200" cy="180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29" name="Line 2353">
            <a:extLst>
              <a:ext uri="{FF2B5EF4-FFF2-40B4-BE49-F238E27FC236}">
                <a16:creationId xmlns:a16="http://schemas.microsoft.com/office/drawing/2014/main" id="{0B2465FA-6E07-D34A-BF23-38F506D281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324100"/>
            <a:ext cx="838200" cy="2857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30" name="Line 2354">
            <a:extLst>
              <a:ext uri="{FF2B5EF4-FFF2-40B4-BE49-F238E27FC236}">
                <a16:creationId xmlns:a16="http://schemas.microsoft.com/office/drawing/2014/main" id="{41A5C808-E5B9-6F4F-9024-7B19BDDDA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609850"/>
            <a:ext cx="838200" cy="2857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31" name="Line 2355">
            <a:extLst>
              <a:ext uri="{FF2B5EF4-FFF2-40B4-BE49-F238E27FC236}">
                <a16:creationId xmlns:a16="http://schemas.microsoft.com/office/drawing/2014/main" id="{5D7328B6-5549-D84B-99B2-2129F4300D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562225"/>
            <a:ext cx="838200" cy="476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32" name="Line 2356">
            <a:extLst>
              <a:ext uri="{FF2B5EF4-FFF2-40B4-BE49-F238E27FC236}">
                <a16:creationId xmlns:a16="http://schemas.microsoft.com/office/drawing/2014/main" id="{3D953E6D-8A0D-F041-8B52-6B84A7069B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1438275"/>
            <a:ext cx="838200" cy="180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33" name="Line 2357">
            <a:extLst>
              <a:ext uri="{FF2B5EF4-FFF2-40B4-BE49-F238E27FC236}">
                <a16:creationId xmlns:a16="http://schemas.microsoft.com/office/drawing/2014/main" id="{6D687F92-1B77-B74E-BB68-556AB5017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619250"/>
            <a:ext cx="838200" cy="476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34" name="Line 2358">
            <a:extLst>
              <a:ext uri="{FF2B5EF4-FFF2-40B4-BE49-F238E27FC236}">
                <a16:creationId xmlns:a16="http://schemas.microsoft.com/office/drawing/2014/main" id="{2928C6E8-9A0B-8F4F-BEE8-0211BDB60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619250"/>
            <a:ext cx="838200" cy="180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35" name="Line 2359">
            <a:extLst>
              <a:ext uri="{FF2B5EF4-FFF2-40B4-BE49-F238E27FC236}">
                <a16:creationId xmlns:a16="http://schemas.microsoft.com/office/drawing/2014/main" id="{F1CDDE05-68AD-4047-A47C-4EFAF94B67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1333500"/>
            <a:ext cx="838200" cy="2857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36" name="Line 2360">
            <a:extLst>
              <a:ext uri="{FF2B5EF4-FFF2-40B4-BE49-F238E27FC236}">
                <a16:creationId xmlns:a16="http://schemas.microsoft.com/office/drawing/2014/main" id="{E66F4FBE-6D39-EF48-A3D1-B853B5D04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619250"/>
            <a:ext cx="838200" cy="2857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37" name="Line 2361">
            <a:extLst>
              <a:ext uri="{FF2B5EF4-FFF2-40B4-BE49-F238E27FC236}">
                <a16:creationId xmlns:a16="http://schemas.microsoft.com/office/drawing/2014/main" id="{88057355-5131-CD4C-A1DA-0A745869D3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1571625"/>
            <a:ext cx="838200" cy="476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422" name="Oval 1653">
            <a:extLst>
              <a:ext uri="{FF2B5EF4-FFF2-40B4-BE49-F238E27FC236}">
                <a16:creationId xmlns:a16="http://schemas.microsoft.com/office/drawing/2014/main" id="{FA0347B7-D3BB-6140-952D-839FBEAD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5219700"/>
            <a:ext cx="76200" cy="76200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" name="Group 2645">
            <a:extLst>
              <a:ext uri="{FF2B5EF4-FFF2-40B4-BE49-F238E27FC236}">
                <a16:creationId xmlns:a16="http://schemas.microsoft.com/office/drawing/2014/main" id="{F98A9342-A759-A74C-B1C5-E0861430E5FB}"/>
              </a:ext>
            </a:extLst>
          </p:cNvPr>
          <p:cNvGrpSpPr>
            <a:grpSpLocks/>
          </p:cNvGrpSpPr>
          <p:nvPr/>
        </p:nvGrpSpPr>
        <p:grpSpPr bwMode="auto">
          <a:xfrm>
            <a:off x="2252663" y="4900613"/>
            <a:ext cx="2452687" cy="254000"/>
            <a:chOff x="464" y="2784"/>
            <a:chExt cx="1544" cy="165"/>
          </a:xfrm>
        </p:grpSpPr>
        <p:sp>
          <p:nvSpPr>
            <p:cNvPr id="183883" name="Rectangle 660">
              <a:extLst>
                <a:ext uri="{FF2B5EF4-FFF2-40B4-BE49-F238E27FC236}">
                  <a16:creationId xmlns:a16="http://schemas.microsoft.com/office/drawing/2014/main" id="{A9C49AD6-6869-544A-B7CE-28CFE1822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2784"/>
              <a:ext cx="154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84" name="Rectangle 659">
              <a:extLst>
                <a:ext uri="{FF2B5EF4-FFF2-40B4-BE49-F238E27FC236}">
                  <a16:creationId xmlns:a16="http://schemas.microsoft.com/office/drawing/2014/main" id="{E31F725B-92D9-804C-AE81-040481F1A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" y="2784"/>
              <a:ext cx="155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85" name="Rectangle 658">
              <a:extLst>
                <a:ext uri="{FF2B5EF4-FFF2-40B4-BE49-F238E27FC236}">
                  <a16:creationId xmlns:a16="http://schemas.microsoft.com/office/drawing/2014/main" id="{8F87895A-DA3D-8549-99AF-0581A1EEA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784"/>
              <a:ext cx="155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86" name="Rectangle 657">
              <a:extLst>
                <a:ext uri="{FF2B5EF4-FFF2-40B4-BE49-F238E27FC236}">
                  <a16:creationId xmlns:a16="http://schemas.microsoft.com/office/drawing/2014/main" id="{7DDF8474-3D6C-644A-88F3-A0E3EA608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784"/>
              <a:ext cx="154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87" name="Rectangle 656">
              <a:extLst>
                <a:ext uri="{FF2B5EF4-FFF2-40B4-BE49-F238E27FC236}">
                  <a16:creationId xmlns:a16="http://schemas.microsoft.com/office/drawing/2014/main" id="{D13F4CFD-875D-B14C-BD10-7B41512F3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" y="2784"/>
              <a:ext cx="155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88" name="Rectangle 655">
              <a:extLst>
                <a:ext uri="{FF2B5EF4-FFF2-40B4-BE49-F238E27FC236}">
                  <a16:creationId xmlns:a16="http://schemas.microsoft.com/office/drawing/2014/main" id="{E14AA040-AF22-B641-B643-AD1D3DCF9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" y="2784"/>
              <a:ext cx="155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89" name="Rectangle 654">
              <a:extLst>
                <a:ext uri="{FF2B5EF4-FFF2-40B4-BE49-F238E27FC236}">
                  <a16:creationId xmlns:a16="http://schemas.microsoft.com/office/drawing/2014/main" id="{9DB2822E-8F93-CC46-B9E6-701E58564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" y="2784"/>
              <a:ext cx="154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90" name="Rectangle 653">
              <a:extLst>
                <a:ext uri="{FF2B5EF4-FFF2-40B4-BE49-F238E27FC236}">
                  <a16:creationId xmlns:a16="http://schemas.microsoft.com/office/drawing/2014/main" id="{1131980A-4398-F64F-AEDD-BFF84B67D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" y="2784"/>
              <a:ext cx="155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91" name="Rectangle 652">
              <a:extLst>
                <a:ext uri="{FF2B5EF4-FFF2-40B4-BE49-F238E27FC236}">
                  <a16:creationId xmlns:a16="http://schemas.microsoft.com/office/drawing/2014/main" id="{77DAB3EC-B962-7544-A7A9-217BEC63D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" y="2784"/>
              <a:ext cx="155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92" name="Rectangle 2644">
              <a:extLst>
                <a:ext uri="{FF2B5EF4-FFF2-40B4-BE49-F238E27FC236}">
                  <a16:creationId xmlns:a16="http://schemas.microsoft.com/office/drawing/2014/main" id="{FCCD88E8-5539-A141-AADB-D64814B49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" y="2784"/>
              <a:ext cx="154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aphicFrame>
        <p:nvGraphicFramePr>
          <p:cNvPr id="180553" name="Group 2377">
            <a:extLst>
              <a:ext uri="{FF2B5EF4-FFF2-40B4-BE49-F238E27FC236}">
                <a16:creationId xmlns:a16="http://schemas.microsoft.com/office/drawing/2014/main" id="{D9FF59DA-0DA8-1743-BF1F-E007E74A2061}"/>
              </a:ext>
            </a:extLst>
          </p:cNvPr>
          <p:cNvGraphicFramePr>
            <a:graphicFrameLocks noGrp="1"/>
          </p:cNvGraphicFramePr>
          <p:nvPr/>
        </p:nvGraphicFramePr>
        <p:xfrm>
          <a:off x="1758950" y="4114800"/>
          <a:ext cx="4419600" cy="2590802"/>
        </p:xfrm>
        <a:graphic>
          <a:graphicData uri="http://schemas.openxmlformats.org/drawingml/2006/table">
            <a:tbl>
              <a:tblPr/>
              <a:tblGrid>
                <a:gridCol w="24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81105" name="Group 2929">
            <a:extLst>
              <a:ext uri="{FF2B5EF4-FFF2-40B4-BE49-F238E27FC236}">
                <a16:creationId xmlns:a16="http://schemas.microsoft.com/office/drawing/2014/main" id="{16B5C58C-344B-4B46-B5D7-1B46C3FEF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017187"/>
              </p:ext>
            </p:extLst>
          </p:nvPr>
        </p:nvGraphicFramePr>
        <p:xfrm>
          <a:off x="1752600" y="4114800"/>
          <a:ext cx="4205287" cy="2590802"/>
        </p:xfrm>
        <a:graphic>
          <a:graphicData uri="http://schemas.openxmlformats.org/drawingml/2006/table">
            <a:tbl>
              <a:tblPr/>
              <a:tblGrid>
                <a:gridCol w="3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1106" name="Rectangle 2930">
            <a:extLst>
              <a:ext uri="{FF2B5EF4-FFF2-40B4-BE49-F238E27FC236}">
                <a16:creationId xmlns:a16="http://schemas.microsoft.com/office/drawing/2014/main" id="{F49682DE-A4F9-F748-B9E8-C35AD0930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138" y="6461125"/>
            <a:ext cx="427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Movie: periodic table of the elements: t10-20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7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8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7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7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7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8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7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7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7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8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7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7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7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7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8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7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7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7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7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8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7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7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7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7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18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7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7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7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7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17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17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17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17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7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7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7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7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17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7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7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75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75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17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7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18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 nodeType="clickPar">
                      <p:stCondLst>
                        <p:cond delay="indefinite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7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7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 nodeType="clickPar">
                      <p:stCondLst>
                        <p:cond delay="indefinite"/>
                      </p:stCondLst>
                      <p:childTnLst>
                        <p:par>
                          <p:cTn id="3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75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75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 nodeType="clickPar">
                      <p:stCondLst>
                        <p:cond delay="indefinite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17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18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 nodeType="clickPar">
                      <p:stCondLst>
                        <p:cond delay="indefinite"/>
                      </p:stCondLst>
                      <p:childTnLst>
                        <p:par>
                          <p:cTn id="3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7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17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 nodeType="clickPar">
                      <p:stCondLst>
                        <p:cond delay="indefinite"/>
                      </p:stCondLst>
                      <p:childTnLst>
                        <p:par>
                          <p:cTn id="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7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7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 nodeType="clickPar">
                      <p:stCondLst>
                        <p:cond delay="indefinite"/>
                      </p:stCondLst>
                      <p:childTnLst>
                        <p:par>
                          <p:cTn id="3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500"/>
                                        <p:tgtEl>
                                          <p:spTgt spid="17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 nodeType="clickPar">
                      <p:stCondLst>
                        <p:cond delay="indefinite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18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17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7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 nodeType="clickPar">
                      <p:stCondLst>
                        <p:cond delay="indefinite"/>
                      </p:stCondLst>
                      <p:childTnLst>
                        <p:par>
                          <p:cTn id="4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75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75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 nodeType="clickPar">
                      <p:stCondLst>
                        <p:cond delay="indefinite"/>
                      </p:stCondLst>
                      <p:childTnLst>
                        <p:par>
                          <p:cTn id="4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80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80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 nodeType="clickPar">
                      <p:stCondLst>
                        <p:cond delay="indefinite"/>
                      </p:stCondLst>
                      <p:childTnLst>
                        <p:par>
                          <p:cTn id="4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500"/>
                                        <p:tgtEl>
                                          <p:spTgt spid="18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 nodeType="clickPar">
                      <p:stCondLst>
                        <p:cond delay="indefinite"/>
                      </p:stCondLst>
                      <p:childTnLst>
                        <p:par>
                          <p:cTn id="4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7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17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 nodeType="clickPar">
                      <p:stCondLst>
                        <p:cond delay="indefinite"/>
                      </p:stCondLst>
                      <p:childTnLst>
                        <p:par>
                          <p:cTn id="4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175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175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 nodeType="clickPar">
                      <p:stCondLst>
                        <p:cond delay="indefinite"/>
                      </p:stCondLst>
                      <p:childTnLst>
                        <p:par>
                          <p:cTn id="4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3" dur="500"/>
                                        <p:tgtEl>
                                          <p:spTgt spid="18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 nodeType="clickPar">
                      <p:stCondLst>
                        <p:cond delay="indefinite"/>
                      </p:stCondLst>
                      <p:childTnLst>
                        <p:par>
                          <p:cTn id="4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8" dur="500" fill="hold"/>
                                        <p:tgtEl>
                                          <p:spTgt spid="17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9" dur="500" fill="hold"/>
                                        <p:tgtEl>
                                          <p:spTgt spid="17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 nodeType="clickPar">
                      <p:stCondLst>
                        <p:cond delay="indefinite"/>
                      </p:stCondLst>
                      <p:childTnLst>
                        <p:par>
                          <p:cTn id="4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175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75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 nodeType="clickPar">
                      <p:stCondLst>
                        <p:cond delay="indefinite"/>
                      </p:stCondLst>
                      <p:childTnLst>
                        <p:par>
                          <p:cTn id="4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0" dur="500"/>
                                        <p:tgtEl>
                                          <p:spTgt spid="18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 nodeType="clickPar">
                      <p:stCondLst>
                        <p:cond delay="indefinite"/>
                      </p:stCondLst>
                      <p:childTnLst>
                        <p:par>
                          <p:cTn id="4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5" dur="500" fill="hold"/>
                                        <p:tgtEl>
                                          <p:spTgt spid="17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6" dur="500" fill="hold"/>
                                        <p:tgtEl>
                                          <p:spTgt spid="17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 nodeType="clickPar">
                      <p:stCondLst>
                        <p:cond delay="indefinite"/>
                      </p:stCondLst>
                      <p:childTnLst>
                        <p:par>
                          <p:cTn id="4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175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175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 nodeType="clickPar">
                      <p:stCondLst>
                        <p:cond delay="indefinite"/>
                      </p:stCondLst>
                      <p:childTnLst>
                        <p:par>
                          <p:cTn id="4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7" dur="500"/>
                                        <p:tgtEl>
                                          <p:spTgt spid="17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 nodeType="clickPar">
                      <p:stCondLst>
                        <p:cond delay="indefinite"/>
                      </p:stCondLst>
                      <p:childTnLst>
                        <p:par>
                          <p:cTn id="4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2" dur="500"/>
                                        <p:tgtEl>
                                          <p:spTgt spid="17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 nodeType="clickPar">
                      <p:stCondLst>
                        <p:cond delay="indefinite"/>
                      </p:stCondLst>
                      <p:childTnLst>
                        <p:par>
                          <p:cTn id="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 nodeType="clickPar">
                      <p:stCondLst>
                        <p:cond delay="indefinite"/>
                      </p:stCondLst>
                      <p:childTnLst>
                        <p:par>
                          <p:cTn id="4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2" dur="500"/>
                                        <p:tgtEl>
                                          <p:spTgt spid="17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 nodeType="clickPar">
                      <p:stCondLst>
                        <p:cond delay="indefinite"/>
                      </p:stCondLst>
                      <p:childTnLst>
                        <p:par>
                          <p:cTn id="4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7" dur="500"/>
                                        <p:tgtEl>
                                          <p:spTgt spid="17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 nodeType="clickPar">
                      <p:stCondLst>
                        <p:cond delay="indefinite"/>
                      </p:stCondLst>
                      <p:childTnLst>
                        <p:par>
                          <p:cTn id="4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2" dur="500"/>
                                        <p:tgtEl>
                                          <p:spTgt spid="17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 nodeType="clickPar">
                      <p:stCondLst>
                        <p:cond delay="indefinite"/>
                      </p:stCondLst>
                      <p:childTnLst>
                        <p:par>
                          <p:cTn id="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 nodeType="clickPar">
                      <p:stCondLst>
                        <p:cond delay="indefinite"/>
                      </p:stCondLst>
                      <p:childTnLst>
                        <p:par>
                          <p:cTn id="5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17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3" dur="500" fill="hold"/>
                                        <p:tgtEl>
                                          <p:spTgt spid="17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 nodeType="clickPar">
                      <p:stCondLst>
                        <p:cond delay="indefinite"/>
                      </p:stCondLst>
                      <p:childTnLst>
                        <p:par>
                          <p:cTn id="5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7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7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 nodeType="clickPar">
                      <p:stCondLst>
                        <p:cond delay="indefinite"/>
                      </p:stCondLst>
                      <p:childTnLst>
                        <p:par>
                          <p:cTn id="5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 nodeType="clickPar">
                      <p:stCondLst>
                        <p:cond delay="indefinite"/>
                      </p:stCondLst>
                      <p:childTnLst>
                        <p:par>
                          <p:cTn id="5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0" dur="500"/>
                                        <p:tgtEl>
                                          <p:spTgt spid="18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 nodeType="clickPar">
                      <p:stCondLst>
                        <p:cond delay="indefinite"/>
                      </p:stCondLst>
                      <p:childTnLst>
                        <p:par>
                          <p:cTn id="5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500" fill="hold"/>
                                        <p:tgtEl>
                                          <p:spTgt spid="17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500" fill="hold"/>
                                        <p:tgtEl>
                                          <p:spTgt spid="17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 nodeType="clickPar">
                      <p:stCondLst>
                        <p:cond delay="indefinite"/>
                      </p:stCondLst>
                      <p:childTnLst>
                        <p:par>
                          <p:cTn id="5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175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75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 nodeType="clickPar">
                      <p:stCondLst>
                        <p:cond delay="indefinite"/>
                      </p:stCondLst>
                      <p:childTnLst>
                        <p:par>
                          <p:cTn id="5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7" dur="500"/>
                                        <p:tgtEl>
                                          <p:spTgt spid="17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 nodeType="clickPar">
                      <p:stCondLst>
                        <p:cond delay="indefinite"/>
                      </p:stCondLst>
                      <p:childTnLst>
                        <p:par>
                          <p:cTn id="5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2" dur="500"/>
                                        <p:tgtEl>
                                          <p:spTgt spid="17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 nodeType="clickPar">
                      <p:stCondLst>
                        <p:cond delay="indefinite"/>
                      </p:stCondLst>
                      <p:childTnLst>
                        <p:par>
                          <p:cTn id="5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7" dur="500"/>
                                        <p:tgtEl>
                                          <p:spTgt spid="17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 nodeType="clickPar">
                      <p:stCondLst>
                        <p:cond delay="indefinite"/>
                      </p:stCondLst>
                      <p:childTnLst>
                        <p:par>
                          <p:cTn id="5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2" dur="500"/>
                                        <p:tgtEl>
                                          <p:spTgt spid="17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 nodeType="clickPar">
                      <p:stCondLst>
                        <p:cond delay="indefinite"/>
                      </p:stCondLst>
                      <p:childTnLst>
                        <p:par>
                          <p:cTn id="5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 nodeType="clickPar">
                      <p:stCondLst>
                        <p:cond delay="indefinite"/>
                      </p:stCondLst>
                      <p:childTnLst>
                        <p:par>
                          <p:cTn id="5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 nodeType="clickPar">
                      <p:stCondLst>
                        <p:cond delay="indefinite"/>
                      </p:stCondLst>
                      <p:childTnLst>
                        <p:par>
                          <p:cTn id="5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8" dur="500"/>
                                        <p:tgtEl>
                                          <p:spTgt spid="18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Par">
                      <p:stCondLst>
                        <p:cond delay="indefinite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81" grpId="0" animBg="1"/>
      <p:bldP spid="175754" grpId="0" animBg="1" autoUpdateAnimBg="0"/>
      <p:bldP spid="175753" grpId="0" animBg="1" autoUpdateAnimBg="0"/>
      <p:bldP spid="175752" grpId="0" animBg="1" autoUpdateAnimBg="0"/>
      <p:bldP spid="175751" grpId="0" animBg="1" autoUpdateAnimBg="0"/>
      <p:bldP spid="175750" grpId="0" animBg="1" autoUpdateAnimBg="0"/>
      <p:bldP spid="175749" grpId="0" animBg="1" autoUpdateAnimBg="0"/>
      <p:bldP spid="175748" grpId="0" animBg="1" autoUpdateAnimBg="0"/>
      <p:bldP spid="175747" grpId="0" animBg="1" autoUpdateAnimBg="0"/>
      <p:bldP spid="175735" grpId="0" animBg="1" autoUpdateAnimBg="0"/>
      <p:bldP spid="175734" grpId="0" animBg="1" autoUpdateAnimBg="0"/>
      <p:bldP spid="175733" grpId="0" animBg="1" autoUpdateAnimBg="0"/>
      <p:bldP spid="175732" grpId="0" animBg="1" autoUpdateAnimBg="0"/>
      <p:bldP spid="175731" grpId="0" animBg="1" autoUpdateAnimBg="0"/>
      <p:bldP spid="175730" grpId="0" animBg="1" autoUpdateAnimBg="0"/>
      <p:bldP spid="175729" grpId="0" animBg="1" autoUpdateAnimBg="0"/>
      <p:bldP spid="175728" grpId="0" animBg="1" autoUpdateAnimBg="0"/>
      <p:bldP spid="175716" grpId="0" animBg="1" autoUpdateAnimBg="0"/>
      <p:bldP spid="175715" grpId="0" animBg="1" autoUpdateAnimBg="0"/>
      <p:bldP spid="175714" grpId="0" animBg="1" autoUpdateAnimBg="0"/>
      <p:bldP spid="175696" grpId="0" animBg="1" autoUpdateAnimBg="0"/>
      <p:bldP spid="175235" grpId="0" animBg="1"/>
      <p:bldP spid="177742" grpId="0" autoUpdateAnimBg="0"/>
      <p:bldP spid="177743" grpId="0" autoUpdateAnimBg="0"/>
      <p:bldP spid="177744" grpId="0" autoUpdateAnimBg="0"/>
      <p:bldP spid="177745" grpId="0" autoUpdateAnimBg="0"/>
      <p:bldP spid="177746" grpId="0" autoUpdateAnimBg="0"/>
      <p:bldP spid="177747" grpId="0" autoUpdateAnimBg="0"/>
      <p:bldP spid="177748" grpId="0" autoUpdateAnimBg="0"/>
      <p:bldP spid="177750" grpId="0" autoUpdateAnimBg="0"/>
      <p:bldP spid="177751" grpId="0" autoUpdateAnimBg="0"/>
      <p:bldP spid="177752" grpId="0" autoUpdateAnimBg="0"/>
      <p:bldP spid="177754" grpId="0" autoUpdateAnimBg="0"/>
      <p:bldP spid="177755" grpId="0" autoUpdateAnimBg="0"/>
      <p:bldP spid="177756" grpId="0" autoUpdateAnimBg="0"/>
      <p:bldP spid="177757" grpId="0" autoUpdateAnimBg="0"/>
      <p:bldP spid="177758" grpId="0" autoUpdateAnimBg="0"/>
      <p:bldP spid="177759" grpId="0" autoUpdateAnimBg="0"/>
      <p:bldP spid="177760" grpId="0" autoUpdateAnimBg="0"/>
      <p:bldP spid="177761" grpId="0" autoUpdateAnimBg="0"/>
      <p:bldP spid="177762" grpId="0" autoUpdateAnimBg="0"/>
      <p:bldP spid="177763" grpId="0" autoUpdateAnimBg="0"/>
      <p:bldP spid="177764" grpId="0" autoUpdateAnimBg="0"/>
      <p:bldP spid="177765" grpId="0" autoUpdateAnimBg="0"/>
      <p:bldP spid="177766" grpId="0" autoUpdateAnimBg="0"/>
      <p:bldP spid="177767" grpId="0" autoUpdateAnimBg="0"/>
      <p:bldP spid="177768" grpId="0" autoUpdateAnimBg="0"/>
      <p:bldP spid="177769" grpId="0" autoUpdateAnimBg="0"/>
      <p:bldP spid="180519" grpId="0" animBg="1"/>
      <p:bldP spid="18110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9F954-A9EC-1F60-01F9-5690C335A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Familles et périodes du TP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F3EC9B-22FA-6C20-E12E-770FB0F69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>
                <a:hlinkClick r:id="rId2"/>
              </a:rPr>
              <a:t>https://www.youtube.com/watch?v=Vnz0n_MlClQ</a:t>
            </a:r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B1F98D8-561C-8991-7759-E4A298CB51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520354"/>
              </p:ext>
            </p:extLst>
          </p:nvPr>
        </p:nvGraphicFramePr>
        <p:xfrm>
          <a:off x="266700" y="2958041"/>
          <a:ext cx="1171575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9525">
                  <a:extLst>
                    <a:ext uri="{9D8B030D-6E8A-4147-A177-3AD203B41FA5}">
                      <a16:colId xmlns:a16="http://schemas.microsoft.com/office/drawing/2014/main" val="2630434660"/>
                    </a:ext>
                  </a:extLst>
                </a:gridCol>
                <a:gridCol w="7896225">
                  <a:extLst>
                    <a:ext uri="{9D8B030D-6E8A-4147-A177-3AD203B41FA5}">
                      <a16:colId xmlns:a16="http://schemas.microsoft.com/office/drawing/2014/main" val="1968650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Périodes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/>
                        <a:t>Blocs et Familles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76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724236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2AB7AF04-46AA-5EF8-97C6-FF5870FB4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3352800"/>
            <a:ext cx="3548799" cy="30326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347912B-3BA8-D238-B2E3-988F6A7C8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4553" y="3421346"/>
            <a:ext cx="3840043" cy="2895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83937E2-61E1-1382-A2D4-A31A0FAC5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593" y="3678521"/>
            <a:ext cx="383586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52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47A7D09-2C3C-8F85-05CC-636BB9EA5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Atomes des familles principales des 3 premières lignes (périodes) du TP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A486562-0D91-3808-D3D5-E13DA0435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7" y="2729733"/>
            <a:ext cx="9001125" cy="314325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6BDFAA3-E3CE-3A50-AA57-ACBF7E6DFD96}"/>
              </a:ext>
            </a:extLst>
          </p:cNvPr>
          <p:cNvSpPr txBox="1"/>
          <p:nvPr/>
        </p:nvSpPr>
        <p:spPr>
          <a:xfrm>
            <a:off x="199696" y="2221901"/>
            <a:ext cx="1500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/>
              <a:t>FAMILLE </a:t>
            </a:r>
            <a:r>
              <a:rPr lang="fr-BE" sz="20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</a:p>
          <a:p>
            <a:r>
              <a:rPr lang="fr-BE" sz="2000" dirty="0"/>
              <a:t> </a:t>
            </a:r>
          </a:p>
          <a:p>
            <a:r>
              <a:rPr lang="fr-BE" sz="2000" dirty="0"/>
              <a:t>PERIODE </a:t>
            </a:r>
            <a:r>
              <a:rPr lang="fr-BE" sz="2000" dirty="0">
                <a:sym typeface="Symbol" panose="05050102010706020507" pitchFamily="18" charset="2"/>
              </a:rPr>
              <a:t></a:t>
            </a:r>
            <a:endParaRPr lang="fr-BE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EFF785-8675-574B-D535-792C2F7C9BD2}"/>
              </a:ext>
            </a:extLst>
          </p:cNvPr>
          <p:cNvSpPr txBox="1"/>
          <p:nvPr/>
        </p:nvSpPr>
        <p:spPr>
          <a:xfrm>
            <a:off x="2606565" y="2291151"/>
            <a:ext cx="828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Ia		  </a:t>
            </a:r>
            <a:r>
              <a:rPr lang="fr-BE" dirty="0" err="1"/>
              <a:t>IIa</a:t>
            </a:r>
            <a:r>
              <a:rPr lang="fr-BE" dirty="0"/>
              <a:t>		  </a:t>
            </a:r>
            <a:r>
              <a:rPr lang="fr-BE" dirty="0" err="1"/>
              <a:t>IIIa</a:t>
            </a:r>
            <a:r>
              <a:rPr lang="fr-BE" dirty="0"/>
              <a:t>		   </a:t>
            </a:r>
            <a:r>
              <a:rPr lang="fr-BE" dirty="0" err="1"/>
              <a:t>IVa</a:t>
            </a:r>
            <a:r>
              <a:rPr lang="fr-BE" dirty="0"/>
              <a:t>		 Va		</a:t>
            </a:r>
            <a:r>
              <a:rPr lang="fr-BE" dirty="0" err="1"/>
              <a:t>VIa</a:t>
            </a:r>
            <a:r>
              <a:rPr lang="fr-BE" dirty="0"/>
              <a:t>		</a:t>
            </a:r>
            <a:r>
              <a:rPr lang="fr-BE" dirty="0" err="1"/>
              <a:t>VIIa</a:t>
            </a:r>
            <a:r>
              <a:rPr lang="fr-BE" dirty="0"/>
              <a:t>		  </a:t>
            </a:r>
            <a:r>
              <a:rPr lang="fr-BE" dirty="0" err="1"/>
              <a:t>VIIIa</a:t>
            </a:r>
            <a:endParaRPr lang="fr-BE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1468A3C-B4FB-4030-3A8F-1E6E4542D48D}"/>
              </a:ext>
            </a:extLst>
          </p:cNvPr>
          <p:cNvSpPr txBox="1"/>
          <p:nvPr/>
        </p:nvSpPr>
        <p:spPr>
          <a:xfrm>
            <a:off x="199696" y="6106510"/>
            <a:ext cx="1049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/>
              <a:t>Exemple:</a:t>
            </a:r>
            <a:r>
              <a:rPr lang="fr-BE" dirty="0"/>
              <a:t> le lithium Li possède 1 e- de valence (famille Ia) qui appartient à la couche 2 (période 2)</a:t>
            </a:r>
          </a:p>
        </p:txBody>
      </p:sp>
    </p:spTree>
    <p:extLst>
      <p:ext uri="{BB962C8B-B14F-4D97-AF65-F5344CB8AC3E}">
        <p14:creationId xmlns:p14="http://schemas.microsoft.com/office/powerpoint/2010/main" val="2456661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0534" name="Rectangle 150533">
            <a:extLst>
              <a:ext uri="{FF2B5EF4-FFF2-40B4-BE49-F238E27FC236}">
                <a16:creationId xmlns:a16="http://schemas.microsoft.com/office/drawing/2014/main" id="{A1698906-F123-49CB-B633-247AC4870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536" name="Picture 150535">
            <a:extLst>
              <a:ext uri="{FF2B5EF4-FFF2-40B4-BE49-F238E27FC236}">
                <a16:creationId xmlns:a16="http://schemas.microsoft.com/office/drawing/2014/main" id="{12AFB628-1D2A-4F5A-8E9E-2C8E917B5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0538" name="Rectangle 150537">
            <a:extLst>
              <a:ext uri="{FF2B5EF4-FFF2-40B4-BE49-F238E27FC236}">
                <a16:creationId xmlns:a16="http://schemas.microsoft.com/office/drawing/2014/main" id="{5D86D9DA-31E3-48ED-9F77-2D8B649BD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540" name="Rectangle 150539">
            <a:extLst>
              <a:ext uri="{FF2B5EF4-FFF2-40B4-BE49-F238E27FC236}">
                <a16:creationId xmlns:a16="http://schemas.microsoft.com/office/drawing/2014/main" id="{04C6B320-AA89-4C19-89F7-71D46B26B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50529" name="Titre 1">
            <a:extLst>
              <a:ext uri="{FF2B5EF4-FFF2-40B4-BE49-F238E27FC236}">
                <a16:creationId xmlns:a16="http://schemas.microsoft.com/office/drawing/2014/main" id="{0D9230C8-E0C9-0E40-A2BF-2AA468EBA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fr-FR" altLang="fr-FR" dirty="0"/>
              <a:t>L’électronégativité: propriété périodique clé</a:t>
            </a:r>
          </a:p>
        </p:txBody>
      </p:sp>
      <p:pic>
        <p:nvPicPr>
          <p:cNvPr id="150542" name="Picture 150541">
            <a:extLst>
              <a:ext uri="{FF2B5EF4-FFF2-40B4-BE49-F238E27FC236}">
                <a16:creationId xmlns:a16="http://schemas.microsoft.com/office/drawing/2014/main" id="{4AC1383A-2DFB-422E-8FB2-1CABD96DD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EC9A478-5A3A-0589-7D4A-4AAE5617C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 fontScale="70000" lnSpcReduction="20000"/>
          </a:bodyPr>
          <a:lstStyle/>
          <a:p>
            <a:r>
              <a:rPr lang="fr-BE" sz="2200" dirty="0"/>
              <a:t>L’électronégativité </a:t>
            </a:r>
            <a:r>
              <a:rPr lang="fr-BE" sz="2200" dirty="0">
                <a:sym typeface="Symbol" panose="05050102010706020507" pitchFamily="18" charset="2"/>
              </a:rPr>
              <a:t> </a:t>
            </a:r>
            <a:r>
              <a:rPr lang="fr-BE" sz="2200" dirty="0"/>
              <a:t>traduit la capacité d’un atome à attirer vers lui les e- impliqués dans une liaison avec un autre atome. Plus l’électronégativité d’un atome est grande, plus les e- sont proches de cet atome. </a:t>
            </a:r>
          </a:p>
          <a:p>
            <a:endParaRPr lang="fr-BE" sz="2000" dirty="0"/>
          </a:p>
          <a:p>
            <a:r>
              <a:rPr lang="fr-BE" sz="2000" dirty="0"/>
              <a:t>Dans le TP: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 </a:t>
            </a:r>
            <a:r>
              <a:rPr lang="fr-BE" dirty="0">
                <a:sym typeface="Symbol" panose="05050102010706020507" pitchFamily="18" charset="2"/>
              </a:rPr>
              <a:t></a:t>
            </a:r>
            <a:r>
              <a:rPr lang="fr-BE" dirty="0"/>
              <a:t> augmente de gauche à droite au sein d’une période (car Z augmente)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 </a:t>
            </a:r>
            <a:r>
              <a:rPr lang="fr-BE" dirty="0">
                <a:sym typeface="Symbol" panose="05050102010706020507" pitchFamily="18" charset="2"/>
              </a:rPr>
              <a:t> </a:t>
            </a:r>
            <a:r>
              <a:rPr lang="fr-BE" dirty="0"/>
              <a:t>diminue de haut en bas au sein d’une famille (car n augmente)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BE" dirty="0"/>
          </a:p>
          <a:p>
            <a:r>
              <a:rPr lang="fr-BE" sz="2000" dirty="0"/>
              <a:t>Deux tendances dans le TP: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/>
              <a:t>Éléments M faiblement électronégatifs perdent facilement un ou plusieurs e-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2100" dirty="0"/>
              <a:t>Éléments M’ fortement électronégatifs gagnent facilement un ou plusieurs e-</a:t>
            </a:r>
            <a:endParaRPr lang="fr-BE" sz="1700" dirty="0"/>
          </a:p>
        </p:txBody>
      </p:sp>
      <p:sp>
        <p:nvSpPr>
          <p:cNvPr id="150544" name="Rectangle 150543">
            <a:extLst>
              <a:ext uri="{FF2B5EF4-FFF2-40B4-BE49-F238E27FC236}">
                <a16:creationId xmlns:a16="http://schemas.microsoft.com/office/drawing/2014/main" id="{645EE119-0AC6-45BA-AE5E-A86AFE1C7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F5795F-8A5F-2F29-74A5-0A348F67E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933" y="1524422"/>
            <a:ext cx="4178419" cy="3802361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Image 1">
            <a:extLst>
              <a:ext uri="{FF2B5EF4-FFF2-40B4-BE49-F238E27FC236}">
                <a16:creationId xmlns:a16="http://schemas.microsoft.com/office/drawing/2014/main" id="{A5339649-1E47-2045-BC63-FA36A1FE0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1449388"/>
            <a:ext cx="5462587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764E3F6-59F1-44FF-9EF2-8EF0BCA3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F1CE84-BC06-4E42-A5D4-7B92E327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43C7B8-BD05-4C16-9FC9-6B5C5BA3A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B9B529-EAD6-442A-92A1-6A496B93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683419-AB02-FE6C-5E53-04C646D5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fr-BE" dirty="0"/>
              <a:t>Le modèle de l’atome que vous connaissez: modèle de Bohr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0419FA5-A1B5-487F-92D4-03983819F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E0CB23-ABC8-9136-D580-516DDD1D0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615829" cy="3599316"/>
          </a:xfrm>
        </p:spPr>
        <p:txBody>
          <a:bodyPr>
            <a:normAutofit/>
          </a:bodyPr>
          <a:lstStyle/>
          <a:p>
            <a:r>
              <a:rPr lang="fr-BE" sz="2000" dirty="0"/>
              <a:t>Les e- gravitent sur des orbites autour du noyau; on dit qu’ils occupent des </a:t>
            </a:r>
            <a:r>
              <a:rPr lang="fr-BE" sz="2000" b="1" dirty="0"/>
              <a:t>couches électroniques </a:t>
            </a:r>
          </a:p>
          <a:p>
            <a:pPr marL="457200" lvl="1" indent="0">
              <a:buNone/>
            </a:pPr>
            <a:r>
              <a:rPr lang="fr-BE" b="1" dirty="0"/>
              <a:t>(K -&gt; n=1, L -&gt; n=2, M -&gt; n=3, </a:t>
            </a:r>
            <a:r>
              <a:rPr lang="fr-BE" b="1" dirty="0" err="1"/>
              <a:t>etc</a:t>
            </a:r>
            <a:r>
              <a:rPr lang="fr-BE" b="1" dirty="0"/>
              <a:t>)</a:t>
            </a:r>
          </a:p>
          <a:p>
            <a:pPr lvl="1"/>
            <a:endParaRPr lang="fr-BE" b="1" dirty="0"/>
          </a:p>
          <a:p>
            <a:r>
              <a:rPr lang="fr-BE" sz="2000" dirty="0"/>
              <a:t>Les couches électroniques correspondent à des niveaux d’énergie; </a:t>
            </a:r>
            <a:r>
              <a:rPr lang="fr-BE" sz="2000" b="1" dirty="0"/>
              <a:t>plus la couche est loin du noyau plus son niveau d’énergie est élevé (n grand)</a:t>
            </a:r>
          </a:p>
          <a:p>
            <a:pPr marL="0" indent="0">
              <a:buNone/>
            </a:pPr>
            <a:endParaRPr lang="fr-BE" sz="2000" b="1" dirty="0"/>
          </a:p>
          <a:p>
            <a:r>
              <a:rPr lang="fr-BE" sz="2000" dirty="0"/>
              <a:t>Le nombre de places est limité sur chaque couche: </a:t>
            </a:r>
            <a:r>
              <a:rPr lang="fr-BE" sz="2000" b="1" dirty="0"/>
              <a:t>Ne-max = 2.n²</a:t>
            </a: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A3CFAE-6CEB-C044-0CD4-57060CA31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091" y="2488626"/>
            <a:ext cx="3358478" cy="1880747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8344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Image 6">
            <a:extLst>
              <a:ext uri="{FF2B5EF4-FFF2-40B4-BE49-F238E27FC236}">
                <a16:creationId xmlns:a16="http://schemas.microsoft.com/office/drawing/2014/main" id="{721B96EB-2595-9047-9530-1A0C82106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303338"/>
            <a:ext cx="8805863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43DE7-ABB7-548D-E500-90B02B4C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Exercice 13 des notes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550416-19A8-693F-E905-58B7DB297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BE" dirty="0"/>
              <a:t>Associer à chacun des cas A, B, C une ou plusieurs des caractéristiques a, b, c, ..., g. </a:t>
            </a:r>
          </a:p>
          <a:p>
            <a:pPr marL="457200" indent="-457200">
              <a:buAutoNum type="alphaUcPeriod"/>
            </a:pPr>
            <a:r>
              <a:rPr lang="fr-BE" dirty="0"/>
              <a:t>Deux éléments qui ont le même nombre d’électrons dans leur couche externe... </a:t>
            </a:r>
          </a:p>
          <a:p>
            <a:pPr marL="457200" indent="-457200">
              <a:buAutoNum type="alphaUcPeriod"/>
            </a:pPr>
            <a:r>
              <a:rPr lang="fr-BE" dirty="0"/>
              <a:t>Deux éléments dont les électrons externes appartiennent à la même couche...</a:t>
            </a:r>
          </a:p>
          <a:p>
            <a:pPr marL="457200" indent="-457200">
              <a:buAutoNum type="alphaUcPeriod"/>
            </a:pPr>
            <a:r>
              <a:rPr lang="fr-BE" dirty="0"/>
              <a:t>Deux nucléides ne différant que par le nombre de neutrons de leurs noyaux... </a:t>
            </a:r>
          </a:p>
          <a:p>
            <a:pPr marL="457200" indent="-457200">
              <a:buAutoNum type="alphaLcPeriod"/>
            </a:pPr>
            <a:r>
              <a:rPr lang="fr-BE" dirty="0"/>
              <a:t>ont des propriétés identiques. </a:t>
            </a:r>
          </a:p>
          <a:p>
            <a:pPr marL="457200" indent="-457200">
              <a:buAutoNum type="alphaLcPeriod"/>
            </a:pPr>
            <a:r>
              <a:rPr lang="fr-BE" dirty="0"/>
              <a:t>ont des propriétés analogues. </a:t>
            </a:r>
          </a:p>
          <a:p>
            <a:pPr marL="457200" indent="-457200">
              <a:buAutoNum type="alphaLcPeriod"/>
            </a:pPr>
            <a:r>
              <a:rPr lang="fr-BE" dirty="0"/>
              <a:t>ont des propriétés différentes. </a:t>
            </a:r>
          </a:p>
          <a:p>
            <a:pPr marL="457200" indent="-457200">
              <a:buAutoNum type="alphaLcPeriod"/>
            </a:pPr>
            <a:r>
              <a:rPr lang="fr-BE" dirty="0"/>
              <a:t>sont dans le même bloc (s, p, d, f). </a:t>
            </a:r>
          </a:p>
          <a:p>
            <a:pPr marL="457200" indent="-457200">
              <a:buAutoNum type="alphaLcPeriod"/>
            </a:pPr>
            <a:r>
              <a:rPr lang="fr-BE" dirty="0"/>
              <a:t>sont dans la même période. </a:t>
            </a:r>
          </a:p>
          <a:p>
            <a:pPr marL="457200" indent="-457200">
              <a:buAutoNum type="alphaLcPeriod"/>
            </a:pPr>
            <a:r>
              <a:rPr lang="fr-BE" dirty="0"/>
              <a:t>sont dans la même colonne </a:t>
            </a:r>
          </a:p>
          <a:p>
            <a:pPr marL="457200" indent="-457200">
              <a:buAutoNum type="alphaLcPeriod"/>
            </a:pPr>
            <a:r>
              <a:rPr lang="fr-BE" dirty="0"/>
              <a:t>sont dans la même case. </a:t>
            </a:r>
          </a:p>
        </p:txBody>
      </p:sp>
    </p:spTree>
    <p:extLst>
      <p:ext uri="{BB962C8B-B14F-4D97-AF65-F5344CB8AC3E}">
        <p14:creationId xmlns:p14="http://schemas.microsoft.com/office/powerpoint/2010/main" val="9047443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ED328-9B01-31EB-3991-4FA266DD7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Réponse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9005E8-F61C-5402-523E-C9DE149D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378329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dirty="0"/>
              <a:t>A. Deux éléments qui ont le même nombre d’e- dans leur couche externe...</a:t>
            </a:r>
          </a:p>
          <a:p>
            <a:pPr marL="457200" lvl="1" indent="0">
              <a:buNone/>
            </a:pPr>
            <a:r>
              <a:rPr lang="fr-BE" dirty="0"/>
              <a:t>b. ont des propriétés analogues. </a:t>
            </a:r>
          </a:p>
          <a:p>
            <a:pPr marL="457200" lvl="1" indent="0">
              <a:buNone/>
            </a:pPr>
            <a:r>
              <a:rPr lang="fr-BE" dirty="0"/>
              <a:t>d. sont dans le même bloc (s, p, d, f). </a:t>
            </a:r>
          </a:p>
          <a:p>
            <a:pPr marL="457200" lvl="1" indent="0">
              <a:buNone/>
            </a:pPr>
            <a:r>
              <a:rPr lang="fr-BE" dirty="0"/>
              <a:t>f. sont dans la même colonne </a:t>
            </a:r>
          </a:p>
          <a:p>
            <a:pPr marL="0" indent="0">
              <a:buNone/>
            </a:pPr>
            <a:r>
              <a:rPr lang="fr-BE" dirty="0"/>
              <a:t>B. Deux éléments dont les e- externes appartiennent à la même couche...</a:t>
            </a:r>
          </a:p>
          <a:p>
            <a:pPr marL="457200" lvl="1" indent="0">
              <a:buNone/>
            </a:pPr>
            <a:r>
              <a:rPr lang="fr-BE" dirty="0"/>
              <a:t>c. ont des propriétés différentes. </a:t>
            </a:r>
          </a:p>
          <a:p>
            <a:pPr marL="457200" lvl="1" indent="0">
              <a:buNone/>
            </a:pPr>
            <a:r>
              <a:rPr lang="fr-BE" dirty="0"/>
              <a:t>e. sont dans la même période. </a:t>
            </a:r>
          </a:p>
          <a:p>
            <a:pPr marL="0" indent="0">
              <a:buNone/>
            </a:pPr>
            <a:r>
              <a:rPr lang="fr-BE" dirty="0"/>
              <a:t>C. Deux nucléides ne différant que par le nombre de neutrons de leurs noyaux...</a:t>
            </a:r>
          </a:p>
          <a:p>
            <a:pPr marL="457200" lvl="1" indent="0">
              <a:buNone/>
            </a:pPr>
            <a:r>
              <a:rPr lang="fr-BE" dirty="0"/>
              <a:t>a. ont des propriétés identiques. </a:t>
            </a:r>
          </a:p>
          <a:p>
            <a:pPr marL="457200" lvl="1" indent="0">
              <a:buNone/>
            </a:pPr>
            <a:r>
              <a:rPr lang="fr-BE" dirty="0"/>
              <a:t>g. sont dans la même case. </a:t>
            </a:r>
          </a:p>
          <a:p>
            <a:pPr marL="457200" lvl="1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3880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32CD62-7B4E-C7FD-D00E-87564203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Les apports de la physique quantique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AF1E3C3-8866-C8EC-2423-9890B9C43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68" y="2241598"/>
            <a:ext cx="8902755" cy="1653972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126C0DA-6E4A-7ED2-8E67-36403C96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54" y="4098597"/>
            <a:ext cx="4107091" cy="22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22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re 1">
            <a:extLst>
              <a:ext uri="{FF2B5EF4-FFF2-40B4-BE49-F238E27FC236}">
                <a16:creationId xmlns:a16="http://schemas.microsoft.com/office/drawing/2014/main" id="{12712371-2E64-4249-81B8-9D89E5FAC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3" y="884238"/>
            <a:ext cx="9194800" cy="1081087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latin typeface="Cambria" panose="02040503050406030204" pitchFamily="18" charset="0"/>
              </a:rPr>
              <a:t>SCHR</a:t>
            </a:r>
            <a:r>
              <a:rPr lang="fr-FR" altLang="fr-FR" b="1" dirty="0">
                <a:latin typeface="Arial Nova" panose="020B0504020202020204" pitchFamily="34" charset="0"/>
              </a:rPr>
              <a:t>Ö</a:t>
            </a:r>
            <a:r>
              <a:rPr lang="fr-FR" altLang="fr-FR" b="1" dirty="0">
                <a:latin typeface="Cambria" panose="02040503050406030204" pitchFamily="18" charset="0"/>
              </a:rPr>
              <a:t>DINGER</a:t>
            </a:r>
            <a:r>
              <a:rPr lang="fr-FR" altLang="fr-FR" b="1" dirty="0">
                <a:solidFill>
                  <a:srgbClr val="943634"/>
                </a:solidFill>
                <a:latin typeface="Arial Nova" panose="020B0504020202020204" pitchFamily="34" charset="0"/>
              </a:rPr>
              <a:t> </a:t>
            </a:r>
            <a:r>
              <a:rPr lang="fr-FR" altLang="fr-FR" b="1" dirty="0">
                <a:latin typeface="Cambria" panose="02040503050406030204" pitchFamily="18" charset="0"/>
              </a:rPr>
              <a:t>: pilier de la th</a:t>
            </a:r>
            <a:r>
              <a:rPr lang="fr-FR" altLang="fr-FR" b="1" dirty="0">
                <a:latin typeface="Arial Nova" panose="020B0504020202020204" pitchFamily="34" charset="0"/>
              </a:rPr>
              <a:t>é</a:t>
            </a:r>
            <a:r>
              <a:rPr lang="fr-FR" altLang="fr-FR" b="1" dirty="0">
                <a:latin typeface="Cambria" panose="02040503050406030204" pitchFamily="18" charset="0"/>
              </a:rPr>
              <a:t>orie quantique </a:t>
            </a:r>
            <a:br>
              <a:rPr lang="fr-FR" altLang="fr-FR" b="1" dirty="0">
                <a:solidFill>
                  <a:srgbClr val="943634"/>
                </a:solidFill>
                <a:latin typeface="Cambria" panose="02040503050406030204" pitchFamily="18" charset="0"/>
              </a:rPr>
            </a:br>
            <a:endParaRPr lang="fr-FR" altLang="fr-FR" dirty="0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11A0B14F-D25F-3047-8F89-7CD31AC5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088" y="884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551" tIns="190440" bIns="12696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40291" name="Image 50">
            <a:extLst>
              <a:ext uri="{FF2B5EF4-FFF2-40B4-BE49-F238E27FC236}">
                <a16:creationId xmlns:a16="http://schemas.microsoft.com/office/drawing/2014/main" id="{4826BD59-74C8-6441-9D3E-EB56E08D80D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49" y="884238"/>
            <a:ext cx="6937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ZoneTexte 4">
            <a:extLst>
              <a:ext uri="{FF2B5EF4-FFF2-40B4-BE49-F238E27FC236}">
                <a16:creationId xmlns:a16="http://schemas.microsoft.com/office/drawing/2014/main" id="{04D6D123-5D98-654D-BC28-EF37BA089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2711450"/>
            <a:ext cx="2879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H </a:t>
            </a:r>
            <a:r>
              <a:rPr kumimoji="0" lang="fr-FR" alt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Ψ</a:t>
            </a:r>
            <a:r>
              <a:rPr kumimoji="0" lang="fr-FR" altLang="fr-FR" sz="3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n</a:t>
            </a:r>
            <a:r>
              <a:rPr kumimoji="0" lang="fr-FR" altLang="fr-FR" sz="3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fr-FR" alt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= E</a:t>
            </a:r>
            <a:r>
              <a:rPr kumimoji="0" lang="fr-FR" altLang="fr-FR" sz="36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n</a:t>
            </a:r>
            <a:r>
              <a:rPr kumimoji="0" lang="fr-FR" alt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fr-FR" alt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Ψ</a:t>
            </a:r>
            <a:r>
              <a:rPr kumimoji="0" lang="fr-FR" altLang="fr-FR" sz="3600" b="0" i="0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n</a:t>
            </a:r>
            <a:r>
              <a:rPr kumimoji="0" lang="fr-FR" altLang="fr-FR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 </a:t>
            </a:r>
            <a:endParaRPr kumimoji="0" lang="fr-BE" altLang="fr-F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0293" name="ZoneTexte 6">
            <a:extLst>
              <a:ext uri="{FF2B5EF4-FFF2-40B4-BE49-F238E27FC236}">
                <a16:creationId xmlns:a16="http://schemas.microsoft.com/office/drawing/2014/main" id="{C0C35AED-4C50-C446-8371-E44645083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4837113"/>
            <a:ext cx="526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Ψ</a:t>
            </a:r>
            <a:r>
              <a:rPr kumimoji="0" lang="fr-FR" altLang="fr-FR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n </a:t>
            </a: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=</a:t>
            </a:r>
            <a:r>
              <a:rPr kumimoji="0" lang="fr-FR" altLang="fr-FR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fonction de l’onde associée à l’e-</a:t>
            </a:r>
          </a:p>
        </p:txBody>
      </p:sp>
      <p:sp>
        <p:nvSpPr>
          <p:cNvPr id="140294" name="ZoneTexte 7">
            <a:extLst>
              <a:ext uri="{FF2B5EF4-FFF2-40B4-BE49-F238E27FC236}">
                <a16:creationId xmlns:a16="http://schemas.microsoft.com/office/drawing/2014/main" id="{3AF2BA34-E876-1A46-8629-BC43CA85D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5497513"/>
            <a:ext cx="5846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E</a:t>
            </a:r>
            <a:r>
              <a:rPr kumimoji="0" lang="fr-FR" altLang="fr-FR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n </a:t>
            </a: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= énergie d’un niveau caractérisé par n</a:t>
            </a:r>
          </a:p>
        </p:txBody>
      </p:sp>
      <p:sp>
        <p:nvSpPr>
          <p:cNvPr id="140295" name="ZoneTexte 8">
            <a:extLst>
              <a:ext uri="{FF2B5EF4-FFF2-40B4-BE49-F238E27FC236}">
                <a16:creationId xmlns:a16="http://schemas.microsoft.com/office/drawing/2014/main" id="{A938199B-3D25-3A43-B23F-A56388D4F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6227763"/>
            <a:ext cx="6051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H = Hamiltonien = opérateur mathématique</a:t>
            </a:r>
          </a:p>
        </p:txBody>
      </p:sp>
      <p:pic>
        <p:nvPicPr>
          <p:cNvPr id="140296" name="Image 19">
            <a:extLst>
              <a:ext uri="{FF2B5EF4-FFF2-40B4-BE49-F238E27FC236}">
                <a16:creationId xmlns:a16="http://schemas.microsoft.com/office/drawing/2014/main" id="{75D16A3A-3EF4-FC42-9060-F346CF619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0" y="3041650"/>
            <a:ext cx="3228975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re 1">
            <a:extLst>
              <a:ext uri="{FF2B5EF4-FFF2-40B4-BE49-F238E27FC236}">
                <a16:creationId xmlns:a16="http://schemas.microsoft.com/office/drawing/2014/main" id="{A170C5EF-9479-AB4A-AE15-1C5B4DB7A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>
                <a:latin typeface="Cambria" panose="02040503050406030204" pitchFamily="18" charset="0"/>
              </a:rPr>
              <a:t>SCHR</a:t>
            </a:r>
            <a:r>
              <a:rPr lang="fr-FR" altLang="fr-FR" b="1" dirty="0">
                <a:latin typeface="Arial Nova" panose="020B0504020202020204" pitchFamily="34" charset="0"/>
              </a:rPr>
              <a:t>Ö</a:t>
            </a:r>
            <a:r>
              <a:rPr lang="fr-FR" altLang="fr-FR" b="1" dirty="0">
                <a:latin typeface="Cambria" panose="02040503050406030204" pitchFamily="18" charset="0"/>
              </a:rPr>
              <a:t>DINGER</a:t>
            </a:r>
            <a:r>
              <a:rPr lang="fr-FR" altLang="fr-FR" b="1" dirty="0">
                <a:solidFill>
                  <a:srgbClr val="943634"/>
                </a:solidFill>
                <a:latin typeface="Arial Nova" panose="020B0504020202020204" pitchFamily="34" charset="0"/>
              </a:rPr>
              <a:t> </a:t>
            </a:r>
            <a:r>
              <a:rPr lang="fr-FR" altLang="fr-FR" b="1" dirty="0">
                <a:latin typeface="Cambria" panose="02040503050406030204" pitchFamily="18" charset="0"/>
              </a:rPr>
              <a:t>: pilier de la th</a:t>
            </a:r>
            <a:r>
              <a:rPr lang="fr-FR" altLang="fr-FR" b="1" dirty="0">
                <a:latin typeface="Arial Nova" panose="020B0504020202020204" pitchFamily="34" charset="0"/>
              </a:rPr>
              <a:t>é</a:t>
            </a:r>
            <a:r>
              <a:rPr lang="fr-FR" altLang="fr-FR" b="1" dirty="0">
                <a:latin typeface="Cambria" panose="02040503050406030204" pitchFamily="18" charset="0"/>
              </a:rPr>
              <a:t>orie quantique</a:t>
            </a:r>
            <a:endParaRPr lang="fr-FR" altLang="fr-FR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633B5CF-D6C5-42A8-636D-7664BBE06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dirty="0">
                <a:solidFill>
                  <a:prstClr val="white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rPr>
              <a:t>La fonction d’onde (</a:t>
            </a:r>
            <a:r>
              <a:rPr lang="fr-FR" altLang="fr-FR" dirty="0">
                <a:solidFill>
                  <a:prstClr val="white"/>
                </a:solidFill>
                <a:latin typeface="Arial Nova" panose="020B05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</a:t>
            </a:r>
            <a:r>
              <a:rPr lang="fr-FR" altLang="fr-FR" dirty="0">
                <a:solidFill>
                  <a:prstClr val="white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rPr>
              <a:t>) associée à l’électron, n’a pas de signification physique.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BE" altLang="fr-FR" dirty="0">
              <a:solidFill>
                <a:prstClr val="white"/>
              </a:solidFill>
              <a:latin typeface="Arial Nova" panose="020B0504020202020204" pitchFamily="34" charset="0"/>
              <a:ea typeface="ＭＳ Ｐゴシック" panose="020B0600070205080204" pitchFamily="34" charset="-128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dirty="0">
                <a:solidFill>
                  <a:prstClr val="white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rPr>
              <a:t>Son carré (</a:t>
            </a:r>
            <a:r>
              <a:rPr lang="fr-FR" altLang="fr-FR" dirty="0">
                <a:solidFill>
                  <a:prstClr val="white"/>
                </a:solidFill>
                <a:latin typeface="Arial Nova" panose="020B05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</a:t>
            </a:r>
            <a:r>
              <a:rPr lang="fr-FR" altLang="fr-FR" baseline="30000" dirty="0">
                <a:solidFill>
                  <a:prstClr val="white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fr-FR" altLang="fr-FR" dirty="0">
                <a:solidFill>
                  <a:prstClr val="white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rPr>
              <a:t>) est proportionnel à la probabilité de trouver l’électron dans un certain volume autour du noyau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fr-FR" altLang="fr-FR" dirty="0">
              <a:solidFill>
                <a:prstClr val="white"/>
              </a:solidFill>
              <a:latin typeface="Arial Nova" panose="020B0504020202020204" pitchFamily="34" charset="0"/>
              <a:ea typeface="ＭＳ Ｐゴシック" panose="020B0600070205080204" pitchFamily="34" charset="-128"/>
            </a:endParaRP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dirty="0">
                <a:solidFill>
                  <a:prstClr val="white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rPr>
              <a:t>Plus </a:t>
            </a:r>
            <a:r>
              <a:rPr lang="fr-FR" altLang="fr-FR" dirty="0">
                <a:solidFill>
                  <a:prstClr val="white"/>
                </a:solidFill>
                <a:latin typeface="Arial Nova" panose="020B05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</a:t>
            </a:r>
            <a:r>
              <a:rPr lang="fr-FR" altLang="fr-FR" baseline="30000" dirty="0">
                <a:solidFill>
                  <a:prstClr val="white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fr-FR" altLang="fr-FR" dirty="0">
                <a:solidFill>
                  <a:prstClr val="white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rPr>
              <a:t> est élevé et plus la chance de trouver l’électron dans le volume sélectionné est élevée</a:t>
            </a:r>
          </a:p>
          <a:p>
            <a:endParaRPr lang="fr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BF331-8AAC-2941-A041-B0FFA82D5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35AEE-E395-5613-0B16-1D3DDFB1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modèle quantique: définitions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F6FB5E-98C2-C0BA-87AA-8832DC89C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/>
              <a:t>Nuages électroniques ou orbitales atomiques</a:t>
            </a:r>
            <a:r>
              <a:rPr lang="fr-BE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 ce sont les solutions de l’équation de Schrödinger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 </a:t>
            </a:r>
            <a:r>
              <a:rPr lang="fr-BE" dirty="0" err="1"/>
              <a:t>chacun.e</a:t>
            </a:r>
            <a:r>
              <a:rPr lang="fr-BE" dirty="0"/>
              <a:t> représente une région de l’espace autour du noyau où la probabilité de présence de l’e- est maximale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/>
              <a:t> ces régions de l’espace ont des niveaux énergétiques bien définis =&gt; on dit que </a:t>
            </a:r>
            <a:r>
              <a:rPr lang="fr-BE" b="1" dirty="0"/>
              <a:t>l’énergie est quantifiée</a:t>
            </a:r>
          </a:p>
          <a:p>
            <a:endParaRPr lang="fr-BE" dirty="0"/>
          </a:p>
          <a:p>
            <a:pPr marL="0" indent="0">
              <a:buNone/>
            </a:pPr>
            <a:r>
              <a:rPr lang="fr-BE" u="sng" dirty="0"/>
              <a:t>Exemple:</a:t>
            </a:r>
            <a:r>
              <a:rPr lang="fr-BE" dirty="0"/>
              <a:t> dans ce nuage électronique ou cette orbitale atomique 1s, il y a 95% de chance de trouver l’électron 1s </a:t>
            </a:r>
          </a:p>
        </p:txBody>
      </p:sp>
      <p:sp>
        <p:nvSpPr>
          <p:cNvPr id="4" name="Oval 1028">
            <a:extLst>
              <a:ext uri="{FF2B5EF4-FFF2-40B4-BE49-F238E27FC236}">
                <a16:creationId xmlns:a16="http://schemas.microsoft.com/office/drawing/2014/main" id="{1A2155A6-8C4B-EACE-5E84-E7E105B17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8679" y="4867275"/>
            <a:ext cx="1366121" cy="1456572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ECF7F8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88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8475F-EB6F-42C3-674D-913BC399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Le modèle quantique: définitions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4D7D5A-F48E-6C78-2DF8-1DE1B7CE3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Les </a:t>
            </a:r>
            <a:r>
              <a:rPr lang="fr-BE" b="1" dirty="0"/>
              <a:t>trois premiers nombres quantiques n, l, m </a:t>
            </a:r>
            <a:r>
              <a:rPr lang="fr-BE" dirty="0"/>
              <a:t>caractérisent les </a:t>
            </a:r>
            <a:r>
              <a:rPr lang="fr-BE" b="1" dirty="0"/>
              <a:t>orbitales atomiques</a:t>
            </a:r>
            <a:r>
              <a:rPr lang="fr-BE" dirty="0"/>
              <a:t>; ce sont leurs étiquettes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Le </a:t>
            </a:r>
            <a:r>
              <a:rPr lang="fr-BE" b="1" dirty="0"/>
              <a:t>quatrième nombre quantique s </a:t>
            </a:r>
            <a:r>
              <a:rPr lang="fr-BE" dirty="0"/>
              <a:t>décrit l’</a:t>
            </a:r>
            <a:r>
              <a:rPr lang="fr-BE" b="1" dirty="0"/>
              <a:t>e-</a:t>
            </a:r>
            <a:r>
              <a:rPr lang="fr-BE" dirty="0"/>
              <a:t> qui « se trouve » dans une orbitale atomique donnée</a:t>
            </a:r>
          </a:p>
        </p:txBody>
      </p:sp>
    </p:spTree>
    <p:extLst>
      <p:ext uri="{BB962C8B-B14F-4D97-AF65-F5344CB8AC3E}">
        <p14:creationId xmlns:p14="http://schemas.microsoft.com/office/powerpoint/2010/main" val="348184781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CA122DF330504E8DDF1118C388620A" ma:contentTypeVersion="16" ma:contentTypeDescription="Crée un document." ma:contentTypeScope="" ma:versionID="c9cb2dbec05d9b02f7222392b925503f">
  <xsd:schema xmlns:xsd="http://www.w3.org/2001/XMLSchema" xmlns:xs="http://www.w3.org/2001/XMLSchema" xmlns:p="http://schemas.microsoft.com/office/2006/metadata/properties" xmlns:ns2="0a342697-6111-499e-81c9-b1da37191110" xmlns:ns3="f0b5bed9-8d01-41b1-a1e6-aae57005c40e" targetNamespace="http://schemas.microsoft.com/office/2006/metadata/properties" ma:root="true" ma:fieldsID="de35b0688a32dd339c11945674cdc760" ns2:_="" ns3:_="">
    <xsd:import namespace="0a342697-6111-499e-81c9-b1da37191110"/>
    <xsd:import namespace="f0b5bed9-8d01-41b1-a1e6-aae57005c4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Ordr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42697-6111-499e-81c9-b1da37191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Ordre" ma:index="10" nillable="true" ma:displayName="Ordre" ma:decimals="0" ma:internalName="Ordre">
      <xsd:simpleType>
        <xsd:restriction base="dms:Number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0b6a2ec7-4460-416d-86cb-abc62d7ad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5bed9-8d01-41b1-a1e6-aae57005c40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1233e63-c795-435f-b521-72035c69e17b}" ma:internalName="TaxCatchAll" ma:showField="CatchAllData" ma:web="f0b5bed9-8d01-41b1-a1e6-aae57005c4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re xmlns="0a342697-6111-499e-81c9-b1da37191110" xsi:nil="true"/>
    <lcf76f155ced4ddcb4097134ff3c332f xmlns="0a342697-6111-499e-81c9-b1da37191110">
      <Terms xmlns="http://schemas.microsoft.com/office/infopath/2007/PartnerControls"/>
    </lcf76f155ced4ddcb4097134ff3c332f>
    <TaxCatchAll xmlns="f0b5bed9-8d01-41b1-a1e6-aae57005c40e" xsi:nil="true"/>
  </documentManagement>
</p:properties>
</file>

<file path=customXml/itemProps1.xml><?xml version="1.0" encoding="utf-8"?>
<ds:datastoreItem xmlns:ds="http://schemas.openxmlformats.org/officeDocument/2006/customXml" ds:itemID="{42FF9DEA-7919-4872-81A0-4E31E2D040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42697-6111-499e-81c9-b1da37191110"/>
    <ds:schemaRef ds:uri="f0b5bed9-8d01-41b1-a1e6-aae57005c4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C15322-BE97-4CC9-808B-A84EA1FF55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2A2D74-B54F-4419-A14D-7AC3AB7EBF28}">
  <ds:schemaRefs>
    <ds:schemaRef ds:uri="http://schemas.microsoft.com/office/2006/metadata/properties"/>
    <ds:schemaRef ds:uri="http://schemas.microsoft.com/office/infopath/2007/PartnerControls"/>
    <ds:schemaRef ds:uri="0a342697-6111-499e-81c9-b1da37191110"/>
    <ds:schemaRef ds:uri="f0b5bed9-8d01-41b1-a1e6-aae57005c4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{30EDB9C4-0668-CD46-AC3A-DF3FCC494D12}tf10001057</Template>
  <TotalTime>2401</TotalTime>
  <Words>2247</Words>
  <Application>Microsoft Office PowerPoint</Application>
  <PresentationFormat>Grand écran</PresentationFormat>
  <Paragraphs>271</Paragraphs>
  <Slides>42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2" baseType="lpstr">
      <vt:lpstr>Arial</vt:lpstr>
      <vt:lpstr>Arial Narrow</vt:lpstr>
      <vt:lpstr>Arial Nova</vt:lpstr>
      <vt:lpstr>Calibri</vt:lpstr>
      <vt:lpstr>Cambria</vt:lpstr>
      <vt:lpstr>Symbol</vt:lpstr>
      <vt:lpstr>Times New Roman</vt:lpstr>
      <vt:lpstr>Trebuchet MS</vt:lpstr>
      <vt:lpstr>Wingdings</vt:lpstr>
      <vt:lpstr>Berlin</vt:lpstr>
      <vt:lpstr>Le modèle quantique de l’atome</vt:lpstr>
      <vt:lpstr>Pourquoi étudier un nouveau modèle de l’atome?</vt:lpstr>
      <vt:lpstr>Objectifs du chapitre</vt:lpstr>
      <vt:lpstr>Le modèle de l’atome que vous connaissez: modèle de Bohr</vt:lpstr>
      <vt:lpstr>Les apports de la physique quantique</vt:lpstr>
      <vt:lpstr>SCHRÖDINGER : pilier de la théorie quantique  </vt:lpstr>
      <vt:lpstr>SCHRÖDINGER : pilier de la théorie quantique</vt:lpstr>
      <vt:lpstr>Le modèle quantique: définitions</vt:lpstr>
      <vt:lpstr>Le modèle quantique: définitions</vt:lpstr>
      <vt:lpstr>Etude des quatre nombres quantiques</vt:lpstr>
      <vt:lpstr>Etude des quatre nombres quantiques</vt:lpstr>
      <vt:lpstr>Désignation des orbitales atomiques</vt:lpstr>
      <vt:lpstr>Présentation PowerPoint</vt:lpstr>
      <vt:lpstr>Exercice 1 a) à d) des notes</vt:lpstr>
      <vt:lpstr>Réponse</vt:lpstr>
      <vt:lpstr>Exercice 3 des notes</vt:lpstr>
      <vt:lpstr>Réponse</vt:lpstr>
      <vt:lpstr>Exercice</vt:lpstr>
      <vt:lpstr>Réponse</vt:lpstr>
      <vt:lpstr>Exercices des notes pages 57-58</vt:lpstr>
      <vt:lpstr>Formes et orientations des OA</vt:lpstr>
      <vt:lpstr>Présentation PowerPoint</vt:lpstr>
      <vt:lpstr>Diagramme énergétique</vt:lpstr>
      <vt:lpstr>Remplissage des OA pour un atome à l’état fondamental</vt:lpstr>
      <vt:lpstr>Question: remplis les OA pour l’atome de soufre (Z=16) à l’état fondamental</vt:lpstr>
      <vt:lpstr>Diagramme énergétique du soufre à l’état fondamental</vt:lpstr>
      <vt:lpstr>Comment retenir l’ordre des énergies croissantes pour les OA? Cf. règle 1 </vt:lpstr>
      <vt:lpstr>Du diagramme énergétique à la configuration électronique (CE) d’un atome</vt:lpstr>
      <vt:lpstr>Procédure pour établir la CE d’un atome à l’état fondamental</vt:lpstr>
      <vt:lpstr>Configuration électronique réduite ou abrégée</vt:lpstr>
      <vt:lpstr>Question</vt:lpstr>
      <vt:lpstr>Réponse</vt:lpstr>
      <vt:lpstr>Exercices des notes pages 57 à 59</vt:lpstr>
      <vt:lpstr>Etude du tableau périodique</vt:lpstr>
      <vt:lpstr>Présentation PowerPoint</vt:lpstr>
      <vt:lpstr>Familles et périodes du TP</vt:lpstr>
      <vt:lpstr>Atomes des familles principales des 3 premières lignes (périodes) du TP</vt:lpstr>
      <vt:lpstr>L’électronégativité: propriété périodique clé</vt:lpstr>
      <vt:lpstr>Présentation PowerPoint</vt:lpstr>
      <vt:lpstr>Présentation PowerPoint</vt:lpstr>
      <vt:lpstr>Exercice 13 des notes</vt:lpstr>
      <vt:lpstr>Réponse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SCHRÖDINGER : pilier de la théorie quantique.</dc:title>
  <dc:creator>Marie-Françoise GHUYSEN</dc:creator>
  <cp:lastModifiedBy>ludivine denil</cp:lastModifiedBy>
  <cp:revision>70</cp:revision>
  <dcterms:created xsi:type="dcterms:W3CDTF">2022-10-12T14:21:19Z</dcterms:created>
  <dcterms:modified xsi:type="dcterms:W3CDTF">2025-12-09T17:04:42Z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0x010100A5CA122DF330504E8DDF1118C388620A</vt:lpwstr>
  </property>
  <property fmtid="{D5CDD505-2E9C-101B-9397-08002B2CF9AE}" pid="3" name="MediaServiceImageTags">
    <vt:lpwstr/>
  </property>
</Properties>
</file>