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6" r:id="rId4"/>
  </p:sldMasterIdLst>
  <p:notesMasterIdLst>
    <p:notesMasterId r:id="rId50"/>
  </p:notesMasterIdLst>
  <p:sldIdLst>
    <p:sldId id="309" r:id="rId5"/>
    <p:sldId id="368" r:id="rId6"/>
    <p:sldId id="312" r:id="rId7"/>
    <p:sldId id="345" r:id="rId8"/>
    <p:sldId id="313" r:id="rId9"/>
    <p:sldId id="258" r:id="rId10"/>
    <p:sldId id="260" r:id="rId11"/>
    <p:sldId id="340" r:id="rId12"/>
    <p:sldId id="263" r:id="rId13"/>
    <p:sldId id="318" r:id="rId14"/>
    <p:sldId id="319" r:id="rId15"/>
    <p:sldId id="346" r:id="rId16"/>
    <p:sldId id="348" r:id="rId17"/>
    <p:sldId id="349" r:id="rId18"/>
    <p:sldId id="350" r:id="rId19"/>
    <p:sldId id="351" r:id="rId20"/>
    <p:sldId id="322" r:id="rId21"/>
    <p:sldId id="323" r:id="rId22"/>
    <p:sldId id="352" r:id="rId23"/>
    <p:sldId id="353" r:id="rId24"/>
    <p:sldId id="324" r:id="rId25"/>
    <p:sldId id="347" r:id="rId26"/>
    <p:sldId id="354" r:id="rId27"/>
    <p:sldId id="355" r:id="rId28"/>
    <p:sldId id="329" r:id="rId29"/>
    <p:sldId id="264" r:id="rId30"/>
    <p:sldId id="259" r:id="rId31"/>
    <p:sldId id="336" r:id="rId32"/>
    <p:sldId id="265" r:id="rId33"/>
    <p:sldId id="268" r:id="rId34"/>
    <p:sldId id="356" r:id="rId35"/>
    <p:sldId id="357" r:id="rId36"/>
    <p:sldId id="358" r:id="rId37"/>
    <p:sldId id="359" r:id="rId38"/>
    <p:sldId id="360" r:id="rId39"/>
    <p:sldId id="361" r:id="rId40"/>
    <p:sldId id="271" r:id="rId41"/>
    <p:sldId id="272" r:id="rId42"/>
    <p:sldId id="362" r:id="rId43"/>
    <p:sldId id="363" r:id="rId44"/>
    <p:sldId id="364" r:id="rId45"/>
    <p:sldId id="365" r:id="rId46"/>
    <p:sldId id="366" r:id="rId47"/>
    <p:sldId id="367" r:id="rId48"/>
    <p:sldId id="369" r:id="rId4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1FB"/>
    <a:srgbClr val="DF4FD1"/>
    <a:srgbClr val="EDEB32"/>
    <a:srgbClr val="FFF8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D579EE-3B1E-F498-E87E-8D27C1751E37}" v="192" dt="2024-09-26T15:17:31.5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36"/>
    <p:restoredTop sz="94698"/>
  </p:normalViewPr>
  <p:slideViewPr>
    <p:cSldViewPr snapToGrid="0" snapToObjects="1">
      <p:cViewPr varScale="1">
        <p:scale>
          <a:sx n="80" d="100"/>
          <a:sy n="80" d="100"/>
        </p:scale>
        <p:origin x="43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divine DENIL" userId="S::l.denil@helmo.be::2ee52007-40a0-4ba6-a4fc-8ff73c207ff4" providerId="AD" clId="Web-{4BD579EE-3B1E-F498-E87E-8D27C1751E37}"/>
    <pc:docChg chg="addSld modSld">
      <pc:chgData name="Ludivine DENIL" userId="S::l.denil@helmo.be::2ee52007-40a0-4ba6-a4fc-8ff73c207ff4" providerId="AD" clId="Web-{4BD579EE-3B1E-F498-E87E-8D27C1751E37}" dt="2024-09-26T15:17:31.519" v="241" actId="20577"/>
      <pc:docMkLst>
        <pc:docMk/>
      </pc:docMkLst>
      <pc:sldChg chg="addSp delSp modSp new mod setBg setClrOvrMap">
        <pc:chgData name="Ludivine DENIL" userId="S::l.denil@helmo.be::2ee52007-40a0-4ba6-a4fc-8ff73c207ff4" providerId="AD" clId="Web-{4BD579EE-3B1E-F498-E87E-8D27C1751E37}" dt="2024-09-26T15:17:31.519" v="241" actId="20577"/>
        <pc:sldMkLst>
          <pc:docMk/>
          <pc:sldMk cId="935395695" sldId="369"/>
        </pc:sldMkLst>
        <pc:spChg chg="mod ord">
          <ac:chgData name="Ludivine DENIL" userId="S::l.denil@helmo.be::2ee52007-40a0-4ba6-a4fc-8ff73c207ff4" providerId="AD" clId="Web-{4BD579EE-3B1E-F498-E87E-8D27C1751E37}" dt="2024-09-26T15:15:50.341" v="225"/>
          <ac:spMkLst>
            <pc:docMk/>
            <pc:sldMk cId="935395695" sldId="369"/>
            <ac:spMk id="2" creationId="{BFF030BC-9DCF-4337-8164-3ABD0361F2B8}"/>
          </ac:spMkLst>
        </pc:spChg>
        <pc:spChg chg="add del mod">
          <ac:chgData name="Ludivine DENIL" userId="S::l.denil@helmo.be::2ee52007-40a0-4ba6-a4fc-8ff73c207ff4" providerId="AD" clId="Web-{4BD579EE-3B1E-F498-E87E-8D27C1751E37}" dt="2024-09-26T15:12:13.545" v="155"/>
          <ac:spMkLst>
            <pc:docMk/>
            <pc:sldMk cId="935395695" sldId="369"/>
            <ac:spMk id="3" creationId="{B2F8ADF1-D194-EEAF-6AE7-C7DE1BCC0573}"/>
          </ac:spMkLst>
        </pc:spChg>
        <pc:spChg chg="mod">
          <ac:chgData name="Ludivine DENIL" userId="S::l.denil@helmo.be::2ee52007-40a0-4ba6-a4fc-8ff73c207ff4" providerId="AD" clId="Web-{4BD579EE-3B1E-F498-E87E-8D27C1751E37}" dt="2024-09-26T15:15:50.341" v="225"/>
          <ac:spMkLst>
            <pc:docMk/>
            <pc:sldMk cId="935395695" sldId="369"/>
            <ac:spMk id="4" creationId="{9E939891-8A06-DC63-2EFF-A7CD31604A57}"/>
          </ac:spMkLst>
        </pc:spChg>
        <pc:spChg chg="add del">
          <ac:chgData name="Ludivine DENIL" userId="S::l.denil@helmo.be::2ee52007-40a0-4ba6-a4fc-8ff73c207ff4" providerId="AD" clId="Web-{4BD579EE-3B1E-F498-E87E-8D27C1751E37}" dt="2024-09-26T15:12:13.482" v="154"/>
          <ac:spMkLst>
            <pc:docMk/>
            <pc:sldMk cId="935395695" sldId="369"/>
            <ac:spMk id="9" creationId="{907EF6B7-1338-4443-8C46-6A318D952DFD}"/>
          </ac:spMkLst>
        </pc:spChg>
        <pc:spChg chg="add del">
          <ac:chgData name="Ludivine DENIL" userId="S::l.denil@helmo.be::2ee52007-40a0-4ba6-a4fc-8ff73c207ff4" providerId="AD" clId="Web-{4BD579EE-3B1E-F498-E87E-8D27C1751E37}" dt="2024-09-26T15:11:57.622" v="150"/>
          <ac:spMkLst>
            <pc:docMk/>
            <pc:sldMk cId="935395695" sldId="369"/>
            <ac:spMk id="10" creationId="{2C61293E-6EBE-43EF-A52C-9BEBFD7679D4}"/>
          </ac:spMkLst>
        </pc:spChg>
        <pc:spChg chg="add del">
          <ac:chgData name="Ludivine DENIL" userId="S::l.denil@helmo.be::2ee52007-40a0-4ba6-a4fc-8ff73c207ff4" providerId="AD" clId="Web-{4BD579EE-3B1E-F498-E87E-8D27C1751E37}" dt="2024-09-26T15:12:13.482" v="154"/>
          <ac:spMkLst>
            <pc:docMk/>
            <pc:sldMk cId="935395695" sldId="369"/>
            <ac:spMk id="11" creationId="{DAAE4CDD-124C-4DCF-9584-B6033B545DD5}"/>
          </ac:spMkLst>
        </pc:spChg>
        <pc:spChg chg="add del">
          <ac:chgData name="Ludivine DENIL" userId="S::l.denil@helmo.be::2ee52007-40a0-4ba6-a4fc-8ff73c207ff4" providerId="AD" clId="Web-{4BD579EE-3B1E-F498-E87E-8D27C1751E37}" dt="2024-09-26T15:11:57.622" v="150"/>
          <ac:spMkLst>
            <pc:docMk/>
            <pc:sldMk cId="935395695" sldId="369"/>
            <ac:spMk id="12" creationId="{21540236-BFD5-4A9D-8840-4703E7F76825}"/>
          </ac:spMkLst>
        </pc:spChg>
        <pc:spChg chg="add del">
          <ac:chgData name="Ludivine DENIL" userId="S::l.denil@helmo.be::2ee52007-40a0-4ba6-a4fc-8ff73c207ff4" providerId="AD" clId="Web-{4BD579EE-3B1E-F498-E87E-8D27C1751E37}" dt="2024-09-26T15:12:13.482" v="154"/>
          <ac:spMkLst>
            <pc:docMk/>
            <pc:sldMk cId="935395695" sldId="369"/>
            <ac:spMk id="13" creationId="{081E4A58-353D-44AE-B2FC-2A74E2E400F7}"/>
          </ac:spMkLst>
        </pc:spChg>
        <pc:spChg chg="add del">
          <ac:chgData name="Ludivine DENIL" userId="S::l.denil@helmo.be::2ee52007-40a0-4ba6-a4fc-8ff73c207ff4" providerId="AD" clId="Web-{4BD579EE-3B1E-F498-E87E-8D27C1751E37}" dt="2024-09-26T15:12:07.263" v="152"/>
          <ac:spMkLst>
            <pc:docMk/>
            <pc:sldMk cId="935395695" sldId="369"/>
            <ac:spMk id="17" creationId="{0C541B88-1AE9-40C3-AFD5-967787C1979F}"/>
          </ac:spMkLst>
        </pc:spChg>
        <pc:spChg chg="add del">
          <ac:chgData name="Ludivine DENIL" userId="S::l.denil@helmo.be::2ee52007-40a0-4ba6-a4fc-8ff73c207ff4" providerId="AD" clId="Web-{4BD579EE-3B1E-F498-E87E-8D27C1751E37}" dt="2024-09-26T15:12:07.263" v="152"/>
          <ac:spMkLst>
            <pc:docMk/>
            <pc:sldMk cId="935395695" sldId="369"/>
            <ac:spMk id="18" creationId="{89D16701-DA76-4F72-BB63-E2C3FFBDFE0F}"/>
          </ac:spMkLst>
        </pc:spChg>
        <pc:spChg chg="add del">
          <ac:chgData name="Ludivine DENIL" userId="S::l.denil@helmo.be::2ee52007-40a0-4ba6-a4fc-8ff73c207ff4" providerId="AD" clId="Web-{4BD579EE-3B1E-F498-E87E-8D27C1751E37}" dt="2024-09-26T15:12:07.263" v="152"/>
          <ac:spMkLst>
            <pc:docMk/>
            <pc:sldMk cId="935395695" sldId="369"/>
            <ac:spMk id="19" creationId="{E5F17139-31EE-46AC-B04F-DBBD852DD6CB}"/>
          </ac:spMkLst>
        </pc:spChg>
        <pc:spChg chg="add del">
          <ac:chgData name="Ludivine DENIL" userId="S::l.denil@helmo.be::2ee52007-40a0-4ba6-a4fc-8ff73c207ff4" providerId="AD" clId="Web-{4BD579EE-3B1E-F498-E87E-8D27C1751E37}" dt="2024-09-26T15:12:07.263" v="152"/>
          <ac:spMkLst>
            <pc:docMk/>
            <pc:sldMk cId="935395695" sldId="369"/>
            <ac:spMk id="20" creationId="{1CC28BE1-9DC6-43FE-9582-39F091098D77}"/>
          </ac:spMkLst>
        </pc:spChg>
        <pc:spChg chg="add del">
          <ac:chgData name="Ludivine DENIL" userId="S::l.denil@helmo.be::2ee52007-40a0-4ba6-a4fc-8ff73c207ff4" providerId="AD" clId="Web-{4BD579EE-3B1E-F498-E87E-8D27C1751E37}" dt="2024-09-26T15:12:13.482" v="154"/>
          <ac:spMkLst>
            <pc:docMk/>
            <pc:sldMk cId="935395695" sldId="369"/>
            <ac:spMk id="37" creationId="{B2F8ADF1-D194-EEAF-6AE7-C7DE1BCC0573}"/>
          </ac:spMkLst>
        </pc:spChg>
        <pc:spChg chg="add del">
          <ac:chgData name="Ludivine DENIL" userId="S::l.denil@helmo.be::2ee52007-40a0-4ba6-a4fc-8ff73c207ff4" providerId="AD" clId="Web-{4BD579EE-3B1E-F498-E87E-8D27C1751E37}" dt="2024-09-26T15:15:50.341" v="225"/>
          <ac:spMkLst>
            <pc:docMk/>
            <pc:sldMk cId="935395695" sldId="369"/>
            <ac:spMk id="39" creationId="{2C61293E-6EBE-43EF-A52C-9BEBFD7679D4}"/>
          </ac:spMkLst>
        </pc:spChg>
        <pc:spChg chg="add del">
          <ac:chgData name="Ludivine DENIL" userId="S::l.denil@helmo.be::2ee52007-40a0-4ba6-a4fc-8ff73c207ff4" providerId="AD" clId="Web-{4BD579EE-3B1E-F498-E87E-8D27C1751E37}" dt="2024-09-26T15:15:50.341" v="225"/>
          <ac:spMkLst>
            <pc:docMk/>
            <pc:sldMk cId="935395695" sldId="369"/>
            <ac:spMk id="41" creationId="{21540236-BFD5-4A9D-8840-4703E7F76825}"/>
          </ac:spMkLst>
        </pc:spChg>
        <pc:spChg chg="add mod">
          <ac:chgData name="Ludivine DENIL" userId="S::l.denil@helmo.be::2ee52007-40a0-4ba6-a4fc-8ff73c207ff4" providerId="AD" clId="Web-{4BD579EE-3B1E-F498-E87E-8D27C1751E37}" dt="2024-09-26T15:17:31.519" v="241" actId="20577"/>
          <ac:spMkLst>
            <pc:docMk/>
            <pc:sldMk cId="935395695" sldId="369"/>
            <ac:spMk id="42" creationId="{B2F8ADF1-D194-EEAF-6AE7-C7DE1BCC0573}"/>
          </ac:spMkLst>
        </pc:spChg>
        <pc:spChg chg="add del">
          <ac:chgData name="Ludivine DENIL" userId="S::l.denil@helmo.be::2ee52007-40a0-4ba6-a4fc-8ff73c207ff4" providerId="AD" clId="Web-{4BD579EE-3B1E-F498-E87E-8D27C1751E37}" dt="2024-09-26T15:13:25.362" v="180"/>
          <ac:spMkLst>
            <pc:docMk/>
            <pc:sldMk cId="935395695" sldId="369"/>
            <ac:spMk id="47" creationId="{F13C74B1-5B17-4795-BED0-7140497B445A}"/>
          </ac:spMkLst>
        </pc:spChg>
        <pc:spChg chg="add del">
          <ac:chgData name="Ludivine DENIL" userId="S::l.denil@helmo.be::2ee52007-40a0-4ba6-a4fc-8ff73c207ff4" providerId="AD" clId="Web-{4BD579EE-3B1E-F498-E87E-8D27C1751E37}" dt="2024-09-26T15:13:25.362" v="180"/>
          <ac:spMkLst>
            <pc:docMk/>
            <pc:sldMk cId="935395695" sldId="369"/>
            <ac:spMk id="49" creationId="{D4974D33-8DC5-464E-8C6D-BE58F0669C17}"/>
          </ac:spMkLst>
        </pc:spChg>
        <pc:spChg chg="add del">
          <ac:chgData name="Ludivine DENIL" userId="S::l.denil@helmo.be::2ee52007-40a0-4ba6-a4fc-8ff73c207ff4" providerId="AD" clId="Web-{4BD579EE-3B1E-F498-E87E-8D27C1751E37}" dt="2024-09-26T15:13:28.581" v="182"/>
          <ac:spMkLst>
            <pc:docMk/>
            <pc:sldMk cId="935395695" sldId="369"/>
            <ac:spMk id="51" creationId="{2C61293E-6EBE-43EF-A52C-9BEBFD7679D4}"/>
          </ac:spMkLst>
        </pc:spChg>
        <pc:spChg chg="add del">
          <ac:chgData name="Ludivine DENIL" userId="S::l.denil@helmo.be::2ee52007-40a0-4ba6-a4fc-8ff73c207ff4" providerId="AD" clId="Web-{4BD579EE-3B1E-F498-E87E-8D27C1751E37}" dt="2024-09-26T15:13:28.581" v="182"/>
          <ac:spMkLst>
            <pc:docMk/>
            <pc:sldMk cId="935395695" sldId="369"/>
            <ac:spMk id="52" creationId="{21540236-BFD5-4A9D-8840-4703E7F76825}"/>
          </ac:spMkLst>
        </pc:spChg>
        <pc:spChg chg="add del">
          <ac:chgData name="Ludivine DENIL" userId="S::l.denil@helmo.be::2ee52007-40a0-4ba6-a4fc-8ff73c207ff4" providerId="AD" clId="Web-{4BD579EE-3B1E-F498-E87E-8D27C1751E37}" dt="2024-09-26T15:14:14.881" v="198"/>
          <ac:spMkLst>
            <pc:docMk/>
            <pc:sldMk cId="935395695" sldId="369"/>
            <ac:spMk id="53" creationId="{1453BF6C-B012-48B7-B4E8-6D7AC7C27D02}"/>
          </ac:spMkLst>
        </pc:spChg>
        <pc:spChg chg="add del">
          <ac:chgData name="Ludivine DENIL" userId="S::l.denil@helmo.be::2ee52007-40a0-4ba6-a4fc-8ff73c207ff4" providerId="AD" clId="Web-{4BD579EE-3B1E-F498-E87E-8D27C1751E37}" dt="2024-09-26T15:13:32.644" v="184"/>
          <ac:spMkLst>
            <pc:docMk/>
            <pc:sldMk cId="935395695" sldId="369"/>
            <ac:spMk id="54" creationId="{04812C46-200A-4DEB-A05E-3ED6C68C2387}"/>
          </ac:spMkLst>
        </pc:spChg>
        <pc:spChg chg="add del">
          <ac:chgData name="Ludivine DENIL" userId="S::l.denil@helmo.be::2ee52007-40a0-4ba6-a4fc-8ff73c207ff4" providerId="AD" clId="Web-{4BD579EE-3B1E-F498-E87E-8D27C1751E37}" dt="2024-09-26T15:13:32.644" v="184"/>
          <ac:spMkLst>
            <pc:docMk/>
            <pc:sldMk cId="935395695" sldId="369"/>
            <ac:spMk id="55" creationId="{D1EA859B-E555-4109-94F3-6700E046E008}"/>
          </ac:spMkLst>
        </pc:spChg>
        <pc:spChg chg="add del">
          <ac:chgData name="Ludivine DENIL" userId="S::l.denil@helmo.be::2ee52007-40a0-4ba6-a4fc-8ff73c207ff4" providerId="AD" clId="Web-{4BD579EE-3B1E-F498-E87E-8D27C1751E37}" dt="2024-09-26T15:13:39.910" v="186"/>
          <ac:spMkLst>
            <pc:docMk/>
            <pc:sldMk cId="935395695" sldId="369"/>
            <ac:spMk id="57" creationId="{45D37F4E-DDB4-456B-97E0-9937730A039F}"/>
          </ac:spMkLst>
        </pc:spChg>
        <pc:spChg chg="add del">
          <ac:chgData name="Ludivine DENIL" userId="S::l.denil@helmo.be::2ee52007-40a0-4ba6-a4fc-8ff73c207ff4" providerId="AD" clId="Web-{4BD579EE-3B1E-F498-E87E-8D27C1751E37}" dt="2024-09-26T15:13:39.910" v="186"/>
          <ac:spMkLst>
            <pc:docMk/>
            <pc:sldMk cId="935395695" sldId="369"/>
            <ac:spMk id="58" creationId="{B2DD41CD-8F47-4F56-AD12-4E2FF7696987}"/>
          </ac:spMkLst>
        </pc:spChg>
        <pc:spChg chg="add del">
          <ac:chgData name="Ludivine DENIL" userId="S::l.denil@helmo.be::2ee52007-40a0-4ba6-a4fc-8ff73c207ff4" providerId="AD" clId="Web-{4BD579EE-3B1E-F498-E87E-8D27C1751E37}" dt="2024-09-26T15:13:49.067" v="188"/>
          <ac:spMkLst>
            <pc:docMk/>
            <pc:sldMk cId="935395695" sldId="369"/>
            <ac:spMk id="60" creationId="{DB304A14-32D0-4873-B914-423ED7B8DAFD}"/>
          </ac:spMkLst>
        </pc:spChg>
        <pc:spChg chg="add del">
          <ac:chgData name="Ludivine DENIL" userId="S::l.denil@helmo.be::2ee52007-40a0-4ba6-a4fc-8ff73c207ff4" providerId="AD" clId="Web-{4BD579EE-3B1E-F498-E87E-8D27C1751E37}" dt="2024-09-26T15:13:49.067" v="188"/>
          <ac:spMkLst>
            <pc:docMk/>
            <pc:sldMk cId="935395695" sldId="369"/>
            <ac:spMk id="61" creationId="{1D460C86-854F-4FB3-ABC2-E823D8FEB9DB}"/>
          </ac:spMkLst>
        </pc:spChg>
        <pc:spChg chg="add del">
          <ac:chgData name="Ludivine DENIL" userId="S::l.denil@helmo.be::2ee52007-40a0-4ba6-a4fc-8ff73c207ff4" providerId="AD" clId="Web-{4BD579EE-3B1E-F498-E87E-8D27C1751E37}" dt="2024-09-26T15:13:49.067" v="188"/>
          <ac:spMkLst>
            <pc:docMk/>
            <pc:sldMk cId="935395695" sldId="369"/>
            <ac:spMk id="62" creationId="{BB48116A-278A-4CC5-89D3-9DE8E8FF1245}"/>
          </ac:spMkLst>
        </pc:spChg>
        <pc:spChg chg="add del">
          <ac:chgData name="Ludivine DENIL" userId="S::l.denil@helmo.be::2ee52007-40a0-4ba6-a4fc-8ff73c207ff4" providerId="AD" clId="Web-{4BD579EE-3B1E-F498-E87E-8D27C1751E37}" dt="2024-09-26T15:13:55.583" v="190"/>
          <ac:spMkLst>
            <pc:docMk/>
            <pc:sldMk cId="935395695" sldId="369"/>
            <ac:spMk id="64" creationId="{C0763A76-9F1C-4FC5-82B7-DD475DA461B2}"/>
          </ac:spMkLst>
        </pc:spChg>
        <pc:spChg chg="add del">
          <ac:chgData name="Ludivine DENIL" userId="S::l.denil@helmo.be::2ee52007-40a0-4ba6-a4fc-8ff73c207ff4" providerId="AD" clId="Web-{4BD579EE-3B1E-F498-E87E-8D27C1751E37}" dt="2024-09-26T15:13:55.583" v="190"/>
          <ac:spMkLst>
            <pc:docMk/>
            <pc:sldMk cId="935395695" sldId="369"/>
            <ac:spMk id="65" creationId="{E81BF4F6-F2CF-4984-9D14-D6966D92F99F}"/>
          </ac:spMkLst>
        </pc:spChg>
        <pc:spChg chg="add del">
          <ac:chgData name="Ludivine DENIL" userId="S::l.denil@helmo.be::2ee52007-40a0-4ba6-a4fc-8ff73c207ff4" providerId="AD" clId="Web-{4BD579EE-3B1E-F498-E87E-8D27C1751E37}" dt="2024-09-26T15:14:00.739" v="192"/>
          <ac:spMkLst>
            <pc:docMk/>
            <pc:sldMk cId="935395695" sldId="369"/>
            <ac:spMk id="67" creationId="{9F7D5CDA-D291-4307-BF55-1381FED29634}"/>
          </ac:spMkLst>
        </pc:spChg>
        <pc:spChg chg="add del">
          <ac:chgData name="Ludivine DENIL" userId="S::l.denil@helmo.be::2ee52007-40a0-4ba6-a4fc-8ff73c207ff4" providerId="AD" clId="Web-{4BD579EE-3B1E-F498-E87E-8D27C1751E37}" dt="2024-09-26T15:14:00.739" v="192"/>
          <ac:spMkLst>
            <pc:docMk/>
            <pc:sldMk cId="935395695" sldId="369"/>
            <ac:spMk id="68" creationId="{59B296B9-C5A5-4E4F-9B60-C907B5F1466C}"/>
          </ac:spMkLst>
        </pc:spChg>
        <pc:spChg chg="add del">
          <ac:chgData name="Ludivine DENIL" userId="S::l.denil@helmo.be::2ee52007-40a0-4ba6-a4fc-8ff73c207ff4" providerId="AD" clId="Web-{4BD579EE-3B1E-F498-E87E-8D27C1751E37}" dt="2024-09-26T15:14:00.739" v="192"/>
          <ac:spMkLst>
            <pc:docMk/>
            <pc:sldMk cId="935395695" sldId="369"/>
            <ac:spMk id="69" creationId="{D0300FD3-5AF1-6305-15FA-9078072672E2}"/>
          </ac:spMkLst>
        </pc:spChg>
        <pc:spChg chg="add del">
          <ac:chgData name="Ludivine DENIL" userId="S::l.denil@helmo.be::2ee52007-40a0-4ba6-a4fc-8ff73c207ff4" providerId="AD" clId="Web-{4BD579EE-3B1E-F498-E87E-8D27C1751E37}" dt="2024-09-26T15:14:08.615" v="194"/>
          <ac:spMkLst>
            <pc:docMk/>
            <pc:sldMk cId="935395695" sldId="369"/>
            <ac:spMk id="71" creationId="{1A9F7B4E-B03D-4F64-BE33-00D074458D45}"/>
          </ac:spMkLst>
        </pc:spChg>
        <pc:spChg chg="add del">
          <ac:chgData name="Ludivine DENIL" userId="S::l.denil@helmo.be::2ee52007-40a0-4ba6-a4fc-8ff73c207ff4" providerId="AD" clId="Web-{4BD579EE-3B1E-F498-E87E-8D27C1751E37}" dt="2024-09-26T15:14:08.615" v="194"/>
          <ac:spMkLst>
            <pc:docMk/>
            <pc:sldMk cId="935395695" sldId="369"/>
            <ac:spMk id="72" creationId="{7E2BE7F7-CA89-4002-ACCE-A478AEA24F5E}"/>
          </ac:spMkLst>
        </pc:spChg>
        <pc:spChg chg="add del">
          <ac:chgData name="Ludivine DENIL" userId="S::l.denil@helmo.be::2ee52007-40a0-4ba6-a4fc-8ff73c207ff4" providerId="AD" clId="Web-{4BD579EE-3B1E-F498-E87E-8D27C1751E37}" dt="2024-09-26T15:14:11.474" v="196"/>
          <ac:spMkLst>
            <pc:docMk/>
            <pc:sldMk cId="935395695" sldId="369"/>
            <ac:spMk id="74" creationId="{04C21BAE-6866-4C7A-A7EC-C1B2E572D5BE}"/>
          </ac:spMkLst>
        </pc:spChg>
        <pc:spChg chg="add del">
          <ac:chgData name="Ludivine DENIL" userId="S::l.denil@helmo.be::2ee52007-40a0-4ba6-a4fc-8ff73c207ff4" providerId="AD" clId="Web-{4BD579EE-3B1E-F498-E87E-8D27C1751E37}" dt="2024-09-26T15:14:11.474" v="196"/>
          <ac:spMkLst>
            <pc:docMk/>
            <pc:sldMk cId="935395695" sldId="369"/>
            <ac:spMk id="75" creationId="{7E7D0C94-08B4-48AE-8813-CC4D60294F42}"/>
          </ac:spMkLst>
        </pc:spChg>
        <pc:spChg chg="add del">
          <ac:chgData name="Ludivine DENIL" userId="S::l.denil@helmo.be::2ee52007-40a0-4ba6-a4fc-8ff73c207ff4" providerId="AD" clId="Web-{4BD579EE-3B1E-F498-E87E-8D27C1751E37}" dt="2024-09-26T15:14:11.474" v="196"/>
          <ac:spMkLst>
            <pc:docMk/>
            <pc:sldMk cId="935395695" sldId="369"/>
            <ac:spMk id="76" creationId="{F0C518C2-0AA4-470C-87B9-9CBF428FBA25}"/>
          </ac:spMkLst>
        </pc:spChg>
        <pc:spChg chg="add del">
          <ac:chgData name="Ludivine DENIL" userId="S::l.denil@helmo.be::2ee52007-40a0-4ba6-a4fc-8ff73c207ff4" providerId="AD" clId="Web-{4BD579EE-3B1E-F498-E87E-8D27C1751E37}" dt="2024-09-26T15:14:14.881" v="198"/>
          <ac:spMkLst>
            <pc:docMk/>
            <pc:sldMk cId="935395695" sldId="369"/>
            <ac:spMk id="78" creationId="{327D73B4-9F5C-4A64-A179-51B9500CB8B5}"/>
          </ac:spMkLst>
        </pc:spChg>
        <pc:spChg chg="add del">
          <ac:chgData name="Ludivine DENIL" userId="S::l.denil@helmo.be::2ee52007-40a0-4ba6-a4fc-8ff73c207ff4" providerId="AD" clId="Web-{4BD579EE-3B1E-F498-E87E-8D27C1751E37}" dt="2024-09-26T15:14:14.881" v="198"/>
          <ac:spMkLst>
            <pc:docMk/>
            <pc:sldMk cId="935395695" sldId="369"/>
            <ac:spMk id="79" creationId="{C1F06963-6374-4B48-844F-071A9BAAAE02}"/>
          </ac:spMkLst>
        </pc:spChg>
        <pc:spChg chg="add del">
          <ac:chgData name="Ludivine DENIL" userId="S::l.denil@helmo.be::2ee52007-40a0-4ba6-a4fc-8ff73c207ff4" providerId="AD" clId="Web-{4BD579EE-3B1E-F498-E87E-8D27C1751E37}" dt="2024-09-26T15:14:14.881" v="198"/>
          <ac:spMkLst>
            <pc:docMk/>
            <pc:sldMk cId="935395695" sldId="369"/>
            <ac:spMk id="80" creationId="{6CB927A4-E432-4310-9CD5-E89FF5063179}"/>
          </ac:spMkLst>
        </pc:spChg>
        <pc:spChg chg="add del">
          <ac:chgData name="Ludivine DENIL" userId="S::l.denil@helmo.be::2ee52007-40a0-4ba6-a4fc-8ff73c207ff4" providerId="AD" clId="Web-{4BD579EE-3B1E-F498-E87E-8D27C1751E37}" dt="2024-09-26T15:14:14.881" v="198"/>
          <ac:spMkLst>
            <pc:docMk/>
            <pc:sldMk cId="935395695" sldId="369"/>
            <ac:spMk id="81" creationId="{E3020543-B24B-4EC4-8FFC-8DD88EEA91A8}"/>
          </ac:spMkLst>
        </pc:spChg>
        <pc:spChg chg="add del">
          <ac:chgData name="Ludivine DENIL" userId="S::l.denil@helmo.be::2ee52007-40a0-4ba6-a4fc-8ff73c207ff4" providerId="AD" clId="Web-{4BD579EE-3B1E-F498-E87E-8D27C1751E37}" dt="2024-09-26T15:14:28.913" v="200"/>
          <ac:spMkLst>
            <pc:docMk/>
            <pc:sldMk cId="935395695" sldId="369"/>
            <ac:spMk id="84" creationId="{9228552E-C8B1-4A80-8448-0787CE0FC704}"/>
          </ac:spMkLst>
        </pc:spChg>
        <pc:spChg chg="add del">
          <ac:chgData name="Ludivine DENIL" userId="S::l.denil@helmo.be::2ee52007-40a0-4ba6-a4fc-8ff73c207ff4" providerId="AD" clId="Web-{4BD579EE-3B1E-F498-E87E-8D27C1751E37}" dt="2024-09-26T15:14:39.179" v="202"/>
          <ac:spMkLst>
            <pc:docMk/>
            <pc:sldMk cId="935395695" sldId="369"/>
            <ac:spMk id="86" creationId="{2C61293E-6EBE-43EF-A52C-9BEBFD7679D4}"/>
          </ac:spMkLst>
        </pc:spChg>
        <pc:spChg chg="add del">
          <ac:chgData name="Ludivine DENIL" userId="S::l.denil@helmo.be::2ee52007-40a0-4ba6-a4fc-8ff73c207ff4" providerId="AD" clId="Web-{4BD579EE-3B1E-F498-E87E-8D27C1751E37}" dt="2024-09-26T15:14:39.179" v="202"/>
          <ac:spMkLst>
            <pc:docMk/>
            <pc:sldMk cId="935395695" sldId="369"/>
            <ac:spMk id="87" creationId="{21540236-BFD5-4A9D-8840-4703E7F76825}"/>
          </ac:spMkLst>
        </pc:spChg>
        <pc:spChg chg="add del">
          <ac:chgData name="Ludivine DENIL" userId="S::l.denil@helmo.be::2ee52007-40a0-4ba6-a4fc-8ff73c207ff4" providerId="AD" clId="Web-{4BD579EE-3B1E-F498-E87E-8D27C1751E37}" dt="2024-09-26T15:14:42.336" v="204"/>
          <ac:spMkLst>
            <pc:docMk/>
            <pc:sldMk cId="935395695" sldId="369"/>
            <ac:spMk id="89" creationId="{04812C46-200A-4DEB-A05E-3ED6C68C2387}"/>
          </ac:spMkLst>
        </pc:spChg>
        <pc:spChg chg="add del">
          <ac:chgData name="Ludivine DENIL" userId="S::l.denil@helmo.be::2ee52007-40a0-4ba6-a4fc-8ff73c207ff4" providerId="AD" clId="Web-{4BD579EE-3B1E-F498-E87E-8D27C1751E37}" dt="2024-09-26T15:14:42.336" v="204"/>
          <ac:spMkLst>
            <pc:docMk/>
            <pc:sldMk cId="935395695" sldId="369"/>
            <ac:spMk id="90" creationId="{D1EA859B-E555-4109-94F3-6700E046E008}"/>
          </ac:spMkLst>
        </pc:spChg>
        <pc:spChg chg="add del">
          <ac:chgData name="Ludivine DENIL" userId="S::l.denil@helmo.be::2ee52007-40a0-4ba6-a4fc-8ff73c207ff4" providerId="AD" clId="Web-{4BD579EE-3B1E-F498-E87E-8D27C1751E37}" dt="2024-09-26T15:14:44.992" v="206"/>
          <ac:spMkLst>
            <pc:docMk/>
            <pc:sldMk cId="935395695" sldId="369"/>
            <ac:spMk id="92" creationId="{DB304A14-32D0-4873-B914-423ED7B8DAFD}"/>
          </ac:spMkLst>
        </pc:spChg>
        <pc:spChg chg="add del">
          <ac:chgData name="Ludivine DENIL" userId="S::l.denil@helmo.be::2ee52007-40a0-4ba6-a4fc-8ff73c207ff4" providerId="AD" clId="Web-{4BD579EE-3B1E-F498-E87E-8D27C1751E37}" dt="2024-09-26T15:14:44.992" v="206"/>
          <ac:spMkLst>
            <pc:docMk/>
            <pc:sldMk cId="935395695" sldId="369"/>
            <ac:spMk id="93" creationId="{1D460C86-854F-4FB3-ABC2-E823D8FEB9DB}"/>
          </ac:spMkLst>
        </pc:spChg>
        <pc:spChg chg="add del">
          <ac:chgData name="Ludivine DENIL" userId="S::l.denil@helmo.be::2ee52007-40a0-4ba6-a4fc-8ff73c207ff4" providerId="AD" clId="Web-{4BD579EE-3B1E-F498-E87E-8D27C1751E37}" dt="2024-09-26T15:14:44.992" v="206"/>
          <ac:spMkLst>
            <pc:docMk/>
            <pc:sldMk cId="935395695" sldId="369"/>
            <ac:spMk id="94" creationId="{BB48116A-278A-4CC5-89D3-9DE8E8FF1245}"/>
          </ac:spMkLst>
        </pc:spChg>
        <pc:spChg chg="add del">
          <ac:chgData name="Ludivine DENIL" userId="S::l.denil@helmo.be::2ee52007-40a0-4ba6-a4fc-8ff73c207ff4" providerId="AD" clId="Web-{4BD579EE-3B1E-F498-E87E-8D27C1751E37}" dt="2024-09-26T15:14:49.102" v="208"/>
          <ac:spMkLst>
            <pc:docMk/>
            <pc:sldMk cId="935395695" sldId="369"/>
            <ac:spMk id="96" creationId="{04812C46-200A-4DEB-A05E-3ED6C68C2387}"/>
          </ac:spMkLst>
        </pc:spChg>
        <pc:spChg chg="add del">
          <ac:chgData name="Ludivine DENIL" userId="S::l.denil@helmo.be::2ee52007-40a0-4ba6-a4fc-8ff73c207ff4" providerId="AD" clId="Web-{4BD579EE-3B1E-F498-E87E-8D27C1751E37}" dt="2024-09-26T15:14:49.102" v="208"/>
          <ac:spMkLst>
            <pc:docMk/>
            <pc:sldMk cId="935395695" sldId="369"/>
            <ac:spMk id="97" creationId="{D1EA859B-E555-4109-94F3-6700E046E008}"/>
          </ac:spMkLst>
        </pc:spChg>
        <pc:spChg chg="add del">
          <ac:chgData name="Ludivine DENIL" userId="S::l.denil@helmo.be::2ee52007-40a0-4ba6-a4fc-8ff73c207ff4" providerId="AD" clId="Web-{4BD579EE-3B1E-F498-E87E-8D27C1751E37}" dt="2024-09-26T15:14:53.540" v="210"/>
          <ac:spMkLst>
            <pc:docMk/>
            <pc:sldMk cId="935395695" sldId="369"/>
            <ac:spMk id="99" creationId="{2C61293E-6EBE-43EF-A52C-9BEBFD7679D4}"/>
          </ac:spMkLst>
        </pc:spChg>
        <pc:spChg chg="add del">
          <ac:chgData name="Ludivine DENIL" userId="S::l.denil@helmo.be::2ee52007-40a0-4ba6-a4fc-8ff73c207ff4" providerId="AD" clId="Web-{4BD579EE-3B1E-F498-E87E-8D27C1751E37}" dt="2024-09-26T15:14:53.540" v="210"/>
          <ac:spMkLst>
            <pc:docMk/>
            <pc:sldMk cId="935395695" sldId="369"/>
            <ac:spMk id="100" creationId="{21540236-BFD5-4A9D-8840-4703E7F76825}"/>
          </ac:spMkLst>
        </pc:spChg>
        <pc:spChg chg="add del">
          <ac:chgData name="Ludivine DENIL" userId="S::l.denil@helmo.be::2ee52007-40a0-4ba6-a4fc-8ff73c207ff4" providerId="AD" clId="Web-{4BD579EE-3B1E-F498-E87E-8D27C1751E37}" dt="2024-09-26T15:14:57.274" v="212"/>
          <ac:spMkLst>
            <pc:docMk/>
            <pc:sldMk cId="935395695" sldId="369"/>
            <ac:spMk id="102" creationId="{1A9F7B4E-B03D-4F64-BE33-00D074458D45}"/>
          </ac:spMkLst>
        </pc:spChg>
        <pc:spChg chg="add del">
          <ac:chgData name="Ludivine DENIL" userId="S::l.denil@helmo.be::2ee52007-40a0-4ba6-a4fc-8ff73c207ff4" providerId="AD" clId="Web-{4BD579EE-3B1E-F498-E87E-8D27C1751E37}" dt="2024-09-26T15:14:57.274" v="212"/>
          <ac:spMkLst>
            <pc:docMk/>
            <pc:sldMk cId="935395695" sldId="369"/>
            <ac:spMk id="103" creationId="{7E2BE7F7-CA89-4002-ACCE-A478AEA24F5E}"/>
          </ac:spMkLst>
        </pc:spChg>
        <pc:spChg chg="add del">
          <ac:chgData name="Ludivine DENIL" userId="S::l.denil@helmo.be::2ee52007-40a0-4ba6-a4fc-8ff73c207ff4" providerId="AD" clId="Web-{4BD579EE-3B1E-F498-E87E-8D27C1751E37}" dt="2024-09-26T15:15:00.259" v="214"/>
          <ac:spMkLst>
            <pc:docMk/>
            <pc:sldMk cId="935395695" sldId="369"/>
            <ac:spMk id="105" creationId="{04C21BAE-6866-4C7A-A7EC-C1B2E572D5BE}"/>
          </ac:spMkLst>
        </pc:spChg>
        <pc:spChg chg="add del">
          <ac:chgData name="Ludivine DENIL" userId="S::l.denil@helmo.be::2ee52007-40a0-4ba6-a4fc-8ff73c207ff4" providerId="AD" clId="Web-{4BD579EE-3B1E-F498-E87E-8D27C1751E37}" dt="2024-09-26T15:15:00.259" v="214"/>
          <ac:spMkLst>
            <pc:docMk/>
            <pc:sldMk cId="935395695" sldId="369"/>
            <ac:spMk id="106" creationId="{7E7D0C94-08B4-48AE-8813-CC4D60294F42}"/>
          </ac:spMkLst>
        </pc:spChg>
        <pc:spChg chg="add del">
          <ac:chgData name="Ludivine DENIL" userId="S::l.denil@helmo.be::2ee52007-40a0-4ba6-a4fc-8ff73c207ff4" providerId="AD" clId="Web-{4BD579EE-3B1E-F498-E87E-8D27C1751E37}" dt="2024-09-26T15:15:00.259" v="214"/>
          <ac:spMkLst>
            <pc:docMk/>
            <pc:sldMk cId="935395695" sldId="369"/>
            <ac:spMk id="107" creationId="{F0C518C2-0AA4-470C-87B9-9CBF428FBA25}"/>
          </ac:spMkLst>
        </pc:spChg>
        <pc:spChg chg="add del">
          <ac:chgData name="Ludivine DENIL" userId="S::l.denil@helmo.be::2ee52007-40a0-4ba6-a4fc-8ff73c207ff4" providerId="AD" clId="Web-{4BD579EE-3B1E-F498-E87E-8D27C1751E37}" dt="2024-09-26T15:15:03.025" v="216"/>
          <ac:spMkLst>
            <pc:docMk/>
            <pc:sldMk cId="935395695" sldId="369"/>
            <ac:spMk id="109" creationId="{9F7D5CDA-D291-4307-BF55-1381FED29634}"/>
          </ac:spMkLst>
        </pc:spChg>
        <pc:spChg chg="add del">
          <ac:chgData name="Ludivine DENIL" userId="S::l.denil@helmo.be::2ee52007-40a0-4ba6-a4fc-8ff73c207ff4" providerId="AD" clId="Web-{4BD579EE-3B1E-F498-E87E-8D27C1751E37}" dt="2024-09-26T15:15:03.025" v="216"/>
          <ac:spMkLst>
            <pc:docMk/>
            <pc:sldMk cId="935395695" sldId="369"/>
            <ac:spMk id="110" creationId="{59B296B9-C5A5-4E4F-9B60-C907B5F1466C}"/>
          </ac:spMkLst>
        </pc:spChg>
        <pc:spChg chg="add del">
          <ac:chgData name="Ludivine DENIL" userId="S::l.denil@helmo.be::2ee52007-40a0-4ba6-a4fc-8ff73c207ff4" providerId="AD" clId="Web-{4BD579EE-3B1E-F498-E87E-8D27C1751E37}" dt="2024-09-26T15:15:03.025" v="216"/>
          <ac:spMkLst>
            <pc:docMk/>
            <pc:sldMk cId="935395695" sldId="369"/>
            <ac:spMk id="111" creationId="{D0300FD3-5AF1-6305-15FA-9078072672E2}"/>
          </ac:spMkLst>
        </pc:spChg>
        <pc:spChg chg="add del">
          <ac:chgData name="Ludivine DENIL" userId="S::l.denil@helmo.be::2ee52007-40a0-4ba6-a4fc-8ff73c207ff4" providerId="AD" clId="Web-{4BD579EE-3B1E-F498-E87E-8D27C1751E37}" dt="2024-09-26T15:15:05.431" v="218"/>
          <ac:spMkLst>
            <pc:docMk/>
            <pc:sldMk cId="935395695" sldId="369"/>
            <ac:spMk id="113" creationId="{C0763A76-9F1C-4FC5-82B7-DD475DA461B2}"/>
          </ac:spMkLst>
        </pc:spChg>
        <pc:spChg chg="add del">
          <ac:chgData name="Ludivine DENIL" userId="S::l.denil@helmo.be::2ee52007-40a0-4ba6-a4fc-8ff73c207ff4" providerId="AD" clId="Web-{4BD579EE-3B1E-F498-E87E-8D27C1751E37}" dt="2024-09-26T15:15:05.431" v="218"/>
          <ac:spMkLst>
            <pc:docMk/>
            <pc:sldMk cId="935395695" sldId="369"/>
            <ac:spMk id="114" creationId="{E81BF4F6-F2CF-4984-9D14-D6966D92F99F}"/>
          </ac:spMkLst>
        </pc:spChg>
        <pc:spChg chg="add del">
          <ac:chgData name="Ludivine DENIL" userId="S::l.denil@helmo.be::2ee52007-40a0-4ba6-a4fc-8ff73c207ff4" providerId="AD" clId="Web-{4BD579EE-3B1E-F498-E87E-8D27C1751E37}" dt="2024-09-26T15:15:07.869" v="220"/>
          <ac:spMkLst>
            <pc:docMk/>
            <pc:sldMk cId="935395695" sldId="369"/>
            <ac:spMk id="116" creationId="{04812C46-200A-4DEB-A05E-3ED6C68C2387}"/>
          </ac:spMkLst>
        </pc:spChg>
        <pc:spChg chg="add del">
          <ac:chgData name="Ludivine DENIL" userId="S::l.denil@helmo.be::2ee52007-40a0-4ba6-a4fc-8ff73c207ff4" providerId="AD" clId="Web-{4BD579EE-3B1E-F498-E87E-8D27C1751E37}" dt="2024-09-26T15:15:07.869" v="220"/>
          <ac:spMkLst>
            <pc:docMk/>
            <pc:sldMk cId="935395695" sldId="369"/>
            <ac:spMk id="117" creationId="{D1EA859B-E555-4109-94F3-6700E046E008}"/>
          </ac:spMkLst>
        </pc:spChg>
        <pc:spChg chg="add del">
          <ac:chgData name="Ludivine DENIL" userId="S::l.denil@helmo.be::2ee52007-40a0-4ba6-a4fc-8ff73c207ff4" providerId="AD" clId="Web-{4BD579EE-3B1E-F498-E87E-8D27C1751E37}" dt="2024-09-26T15:15:36.652" v="222"/>
          <ac:spMkLst>
            <pc:docMk/>
            <pc:sldMk cId="935395695" sldId="369"/>
            <ac:spMk id="119" creationId="{DB304A14-32D0-4873-B914-423ED7B8DAFD}"/>
          </ac:spMkLst>
        </pc:spChg>
        <pc:spChg chg="add del">
          <ac:chgData name="Ludivine DENIL" userId="S::l.denil@helmo.be::2ee52007-40a0-4ba6-a4fc-8ff73c207ff4" providerId="AD" clId="Web-{4BD579EE-3B1E-F498-E87E-8D27C1751E37}" dt="2024-09-26T15:15:36.652" v="222"/>
          <ac:spMkLst>
            <pc:docMk/>
            <pc:sldMk cId="935395695" sldId="369"/>
            <ac:spMk id="120" creationId="{1D460C86-854F-4FB3-ABC2-E823D8FEB9DB}"/>
          </ac:spMkLst>
        </pc:spChg>
        <pc:spChg chg="add del">
          <ac:chgData name="Ludivine DENIL" userId="S::l.denil@helmo.be::2ee52007-40a0-4ba6-a4fc-8ff73c207ff4" providerId="AD" clId="Web-{4BD579EE-3B1E-F498-E87E-8D27C1751E37}" dt="2024-09-26T15:15:36.652" v="222"/>
          <ac:spMkLst>
            <pc:docMk/>
            <pc:sldMk cId="935395695" sldId="369"/>
            <ac:spMk id="121" creationId="{BB48116A-278A-4CC5-89D3-9DE8E8FF1245}"/>
          </ac:spMkLst>
        </pc:spChg>
        <pc:spChg chg="add del">
          <ac:chgData name="Ludivine DENIL" userId="S::l.denil@helmo.be::2ee52007-40a0-4ba6-a4fc-8ff73c207ff4" providerId="AD" clId="Web-{4BD579EE-3B1E-F498-E87E-8D27C1751E37}" dt="2024-09-26T15:15:50.325" v="224"/>
          <ac:spMkLst>
            <pc:docMk/>
            <pc:sldMk cId="935395695" sldId="369"/>
            <ac:spMk id="123" creationId="{F13C74B1-5B17-4795-BED0-7140497B445A}"/>
          </ac:spMkLst>
        </pc:spChg>
        <pc:spChg chg="add del">
          <ac:chgData name="Ludivine DENIL" userId="S::l.denil@helmo.be::2ee52007-40a0-4ba6-a4fc-8ff73c207ff4" providerId="AD" clId="Web-{4BD579EE-3B1E-F498-E87E-8D27C1751E37}" dt="2024-09-26T15:15:50.325" v="224"/>
          <ac:spMkLst>
            <pc:docMk/>
            <pc:sldMk cId="935395695" sldId="369"/>
            <ac:spMk id="124" creationId="{D4974D33-8DC5-464E-8C6D-BE58F0669C17}"/>
          </ac:spMkLst>
        </pc:spChg>
        <pc:spChg chg="add">
          <ac:chgData name="Ludivine DENIL" userId="S::l.denil@helmo.be::2ee52007-40a0-4ba6-a4fc-8ff73c207ff4" providerId="AD" clId="Web-{4BD579EE-3B1E-F498-E87E-8D27C1751E37}" dt="2024-09-26T15:15:50.341" v="225"/>
          <ac:spMkLst>
            <pc:docMk/>
            <pc:sldMk cId="935395695" sldId="369"/>
            <ac:spMk id="126" creationId="{DB304A14-32D0-4873-B914-423ED7B8DAFD}"/>
          </ac:spMkLst>
        </pc:spChg>
        <pc:spChg chg="add">
          <ac:chgData name="Ludivine DENIL" userId="S::l.denil@helmo.be::2ee52007-40a0-4ba6-a4fc-8ff73c207ff4" providerId="AD" clId="Web-{4BD579EE-3B1E-F498-E87E-8D27C1751E37}" dt="2024-09-26T15:15:50.341" v="225"/>
          <ac:spMkLst>
            <pc:docMk/>
            <pc:sldMk cId="935395695" sldId="369"/>
            <ac:spMk id="127" creationId="{1D460C86-854F-4FB3-ABC2-E823D8FEB9DB}"/>
          </ac:spMkLst>
        </pc:spChg>
        <pc:spChg chg="add">
          <ac:chgData name="Ludivine DENIL" userId="S::l.denil@helmo.be::2ee52007-40a0-4ba6-a4fc-8ff73c207ff4" providerId="AD" clId="Web-{4BD579EE-3B1E-F498-E87E-8D27C1751E37}" dt="2024-09-26T15:15:50.341" v="225"/>
          <ac:spMkLst>
            <pc:docMk/>
            <pc:sldMk cId="935395695" sldId="369"/>
            <ac:spMk id="128" creationId="{BB48116A-278A-4CC5-89D3-9DE8E8FF1245}"/>
          </ac:spMkLst>
        </pc:spChg>
        <pc:grpChg chg="add del">
          <ac:chgData name="Ludivine DENIL" userId="S::l.denil@helmo.be::2ee52007-40a0-4ba6-a4fc-8ff73c207ff4" providerId="AD" clId="Web-{4BD579EE-3B1E-F498-E87E-8D27C1751E37}" dt="2024-09-26T15:12:07.263" v="152"/>
          <ac:grpSpMkLst>
            <pc:docMk/>
            <pc:sldMk cId="935395695" sldId="369"/>
            <ac:grpSpMk id="14" creationId="{7CF625D3-71A3-4F30-A096-8EF334E959D0}"/>
          </ac:grpSpMkLst>
        </pc:grpChg>
        <pc:grpChg chg="add del">
          <ac:chgData name="Ludivine DENIL" userId="S::l.denil@helmo.be::2ee52007-40a0-4ba6-a4fc-8ff73c207ff4" providerId="AD" clId="Web-{4BD579EE-3B1E-F498-E87E-8D27C1751E37}" dt="2024-09-26T15:12:07.263" v="152"/>
          <ac:grpSpMkLst>
            <pc:docMk/>
            <pc:sldMk cId="935395695" sldId="369"/>
            <ac:grpSpMk id="22" creationId="{AF9AF3F3-CE0C-4125-BDD7-346487FA0B40}"/>
          </ac:grpSpMkLst>
        </pc:grpChg>
        <pc:graphicFrameChg chg="add del">
          <ac:chgData name="Ludivine DENIL" userId="S::l.denil@helmo.be::2ee52007-40a0-4ba6-a4fc-8ff73c207ff4" providerId="AD" clId="Web-{4BD579EE-3B1E-F498-E87E-8D27C1751E37}" dt="2024-09-26T15:12:07.263" v="152"/>
          <ac:graphicFrameMkLst>
            <pc:docMk/>
            <pc:sldMk cId="935395695" sldId="369"/>
            <ac:graphicFrameMk id="21" creationId="{B7615288-5EF1-1C40-AA44-614E82A41F36}"/>
          </ac:graphicFrameMkLst>
        </pc:graphicFrameChg>
        <pc:picChg chg="add del">
          <ac:chgData name="Ludivine DENIL" userId="S::l.denil@helmo.be::2ee52007-40a0-4ba6-a4fc-8ff73c207ff4" providerId="AD" clId="Web-{4BD579EE-3B1E-F498-E87E-8D27C1751E37}" dt="2024-09-26T15:11:57.622" v="150"/>
          <ac:picMkLst>
            <pc:docMk/>
            <pc:sldMk cId="935395695" sldId="369"/>
            <ac:picMk id="6" creationId="{7C2A5E82-3052-0080-8237-A41BCBDE37D9}"/>
          </ac:picMkLst>
        </pc:picChg>
        <pc:picChg chg="add mod ord">
          <ac:chgData name="Ludivine DENIL" userId="S::l.denil@helmo.be::2ee52007-40a0-4ba6-a4fc-8ff73c207ff4" providerId="AD" clId="Web-{4BD579EE-3B1E-F498-E87E-8D27C1751E37}" dt="2024-09-26T15:15:50.341" v="225"/>
          <ac:picMkLst>
            <pc:docMk/>
            <pc:sldMk cId="935395695" sldId="369"/>
            <ac:picMk id="40" creationId="{7C2A5E82-3052-0080-8237-A41BCBDE37D9}"/>
          </ac:picMkLst>
        </pc:picChg>
        <pc:cxnChg chg="add del">
          <ac:chgData name="Ludivine DENIL" userId="S::l.denil@helmo.be::2ee52007-40a0-4ba6-a4fc-8ff73c207ff4" providerId="AD" clId="Web-{4BD579EE-3B1E-F498-E87E-8D27C1751E37}" dt="2024-09-26T15:14:14.881" v="198"/>
          <ac:cxnSpMkLst>
            <pc:docMk/>
            <pc:sldMk cId="935395695" sldId="369"/>
            <ac:cxnSpMk id="82" creationId="{C49DA8F6-BCC1-4447-B54C-57856834B94B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83B606-6833-4DC9-BF4C-76491220AF39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7D6C438-0FF8-4CB0-A189-14674E741DB3}">
      <dgm:prSet/>
      <dgm:spPr/>
      <dgm:t>
        <a:bodyPr/>
        <a:lstStyle/>
        <a:p>
          <a:r>
            <a:rPr lang="fr-BE"/>
            <a:t>Connaître et caractériser les grandes familles d’hydrocarbures</a:t>
          </a:r>
          <a:endParaRPr lang="en-US"/>
        </a:p>
      </dgm:t>
    </dgm:pt>
    <dgm:pt modelId="{56BD61B9-6753-4CFE-BCFB-CCB00A2BA385}" type="parTrans" cxnId="{E9E99ACA-8F39-4030-9118-09651413292C}">
      <dgm:prSet/>
      <dgm:spPr/>
      <dgm:t>
        <a:bodyPr/>
        <a:lstStyle/>
        <a:p>
          <a:endParaRPr lang="en-US"/>
        </a:p>
      </dgm:t>
    </dgm:pt>
    <dgm:pt modelId="{9929DB26-5EB4-46CE-BA07-DC48F30566F0}" type="sibTrans" cxnId="{E9E99ACA-8F39-4030-9118-09651413292C}">
      <dgm:prSet/>
      <dgm:spPr/>
      <dgm:t>
        <a:bodyPr/>
        <a:lstStyle/>
        <a:p>
          <a:endParaRPr lang="en-US"/>
        </a:p>
      </dgm:t>
    </dgm:pt>
    <dgm:pt modelId="{0A30CAF2-5182-465E-83F8-A83D3A648622}">
      <dgm:prSet/>
      <dgm:spPr/>
      <dgm:t>
        <a:bodyPr/>
        <a:lstStyle/>
        <a:p>
          <a:r>
            <a:rPr lang="fr-BE"/>
            <a:t>Maîtriser les différentes représentations en 2D des molécules en chimie organique</a:t>
          </a:r>
          <a:endParaRPr lang="en-US"/>
        </a:p>
      </dgm:t>
    </dgm:pt>
    <dgm:pt modelId="{F07B5434-9439-4794-A9D0-1372E0D6E1C6}" type="parTrans" cxnId="{A9E9DE54-91F4-4BCB-8007-0E09DC4BE7FB}">
      <dgm:prSet/>
      <dgm:spPr/>
      <dgm:t>
        <a:bodyPr/>
        <a:lstStyle/>
        <a:p>
          <a:endParaRPr lang="en-US"/>
        </a:p>
      </dgm:t>
    </dgm:pt>
    <dgm:pt modelId="{05D1F649-5BBC-4895-BE6D-3EF63D102E0E}" type="sibTrans" cxnId="{A9E9DE54-91F4-4BCB-8007-0E09DC4BE7FB}">
      <dgm:prSet/>
      <dgm:spPr/>
      <dgm:t>
        <a:bodyPr/>
        <a:lstStyle/>
        <a:p>
          <a:endParaRPr lang="en-US"/>
        </a:p>
      </dgm:t>
    </dgm:pt>
    <dgm:pt modelId="{0296F3CC-54D8-498D-BC25-21F51318D197}">
      <dgm:prSet/>
      <dgm:spPr/>
      <dgm:t>
        <a:bodyPr/>
        <a:lstStyle/>
        <a:p>
          <a:r>
            <a:rPr lang="fr-BE"/>
            <a:t>Nommer les hydrocarbures selon les règles d’usage sur base d’une représentation donnée (et vice versa)</a:t>
          </a:r>
          <a:endParaRPr lang="en-US"/>
        </a:p>
      </dgm:t>
    </dgm:pt>
    <dgm:pt modelId="{8DE766E8-9215-41D5-95BD-51BF69B55ACB}" type="parTrans" cxnId="{FFD24127-6DD2-48C0-A2E0-2812C12CBB10}">
      <dgm:prSet/>
      <dgm:spPr/>
      <dgm:t>
        <a:bodyPr/>
        <a:lstStyle/>
        <a:p>
          <a:endParaRPr lang="en-US"/>
        </a:p>
      </dgm:t>
    </dgm:pt>
    <dgm:pt modelId="{BEA002EB-4034-4AD1-BEE9-510D9B748C7A}" type="sibTrans" cxnId="{FFD24127-6DD2-48C0-A2E0-2812C12CBB10}">
      <dgm:prSet/>
      <dgm:spPr/>
      <dgm:t>
        <a:bodyPr/>
        <a:lstStyle/>
        <a:p>
          <a:endParaRPr lang="en-US"/>
        </a:p>
      </dgm:t>
    </dgm:pt>
    <dgm:pt modelId="{FFF020B3-1936-4DCE-AC9D-E5549458447F}">
      <dgm:prSet/>
      <dgm:spPr/>
      <dgm:t>
        <a:bodyPr/>
        <a:lstStyle/>
        <a:p>
          <a:r>
            <a:rPr lang="fr-BE"/>
            <a:t>Identifier et nommer les groupes fonctionnels présents sur une molécule organique représentée (et vice versa)</a:t>
          </a:r>
          <a:endParaRPr lang="en-US"/>
        </a:p>
      </dgm:t>
    </dgm:pt>
    <dgm:pt modelId="{F17A8545-BAAC-403D-BF21-7F3F888CB1AE}" type="parTrans" cxnId="{CCDAFB2D-85FF-4A26-A915-4FE1941BC483}">
      <dgm:prSet/>
      <dgm:spPr/>
      <dgm:t>
        <a:bodyPr/>
        <a:lstStyle/>
        <a:p>
          <a:endParaRPr lang="en-US"/>
        </a:p>
      </dgm:t>
    </dgm:pt>
    <dgm:pt modelId="{C14B6042-92B1-40EC-85FB-F8429BDE835E}" type="sibTrans" cxnId="{CCDAFB2D-85FF-4A26-A915-4FE1941BC483}">
      <dgm:prSet/>
      <dgm:spPr/>
      <dgm:t>
        <a:bodyPr/>
        <a:lstStyle/>
        <a:p>
          <a:endParaRPr lang="en-US"/>
        </a:p>
      </dgm:t>
    </dgm:pt>
    <dgm:pt modelId="{11146678-C765-43E3-9C8E-0754F910A821}" type="pres">
      <dgm:prSet presAssocID="{3983B606-6833-4DC9-BF4C-76491220AF39}" presName="diagram" presStyleCnt="0">
        <dgm:presLayoutVars>
          <dgm:dir/>
          <dgm:resizeHandles val="exact"/>
        </dgm:presLayoutVars>
      </dgm:prSet>
      <dgm:spPr/>
    </dgm:pt>
    <dgm:pt modelId="{FA87EC11-2C05-443E-8D2E-BDC76AA4EF14}" type="pres">
      <dgm:prSet presAssocID="{B7D6C438-0FF8-4CB0-A189-14674E741DB3}" presName="node" presStyleLbl="node1" presStyleIdx="0" presStyleCnt="4">
        <dgm:presLayoutVars>
          <dgm:bulletEnabled val="1"/>
        </dgm:presLayoutVars>
      </dgm:prSet>
      <dgm:spPr/>
    </dgm:pt>
    <dgm:pt modelId="{976EA06B-D0BD-410E-88E8-594F95EA56DA}" type="pres">
      <dgm:prSet presAssocID="{9929DB26-5EB4-46CE-BA07-DC48F30566F0}" presName="sibTrans" presStyleCnt="0"/>
      <dgm:spPr/>
    </dgm:pt>
    <dgm:pt modelId="{3538FEFD-F197-41F0-ABFB-CFCA9D8784B7}" type="pres">
      <dgm:prSet presAssocID="{0A30CAF2-5182-465E-83F8-A83D3A648622}" presName="node" presStyleLbl="node1" presStyleIdx="1" presStyleCnt="4">
        <dgm:presLayoutVars>
          <dgm:bulletEnabled val="1"/>
        </dgm:presLayoutVars>
      </dgm:prSet>
      <dgm:spPr/>
    </dgm:pt>
    <dgm:pt modelId="{93AF3940-7CB6-4C50-8B9B-D389AF39D825}" type="pres">
      <dgm:prSet presAssocID="{05D1F649-5BBC-4895-BE6D-3EF63D102E0E}" presName="sibTrans" presStyleCnt="0"/>
      <dgm:spPr/>
    </dgm:pt>
    <dgm:pt modelId="{9ADA4F0E-423C-417D-9F3C-8FAADF196453}" type="pres">
      <dgm:prSet presAssocID="{0296F3CC-54D8-498D-BC25-21F51318D197}" presName="node" presStyleLbl="node1" presStyleIdx="2" presStyleCnt="4">
        <dgm:presLayoutVars>
          <dgm:bulletEnabled val="1"/>
        </dgm:presLayoutVars>
      </dgm:prSet>
      <dgm:spPr/>
    </dgm:pt>
    <dgm:pt modelId="{6062E96E-D70C-4795-A6B9-7A1C14951384}" type="pres">
      <dgm:prSet presAssocID="{BEA002EB-4034-4AD1-BEE9-510D9B748C7A}" presName="sibTrans" presStyleCnt="0"/>
      <dgm:spPr/>
    </dgm:pt>
    <dgm:pt modelId="{F2C17A8A-56F1-4D29-B602-49A1E0230FAE}" type="pres">
      <dgm:prSet presAssocID="{FFF020B3-1936-4DCE-AC9D-E5549458447F}" presName="node" presStyleLbl="node1" presStyleIdx="3" presStyleCnt="4">
        <dgm:presLayoutVars>
          <dgm:bulletEnabled val="1"/>
        </dgm:presLayoutVars>
      </dgm:prSet>
      <dgm:spPr/>
    </dgm:pt>
  </dgm:ptLst>
  <dgm:cxnLst>
    <dgm:cxn modelId="{8370031B-3E41-46B4-AFF4-C473CC232AFF}" type="presOf" srcId="{B7D6C438-0FF8-4CB0-A189-14674E741DB3}" destId="{FA87EC11-2C05-443E-8D2E-BDC76AA4EF14}" srcOrd="0" destOrd="0" presId="urn:microsoft.com/office/officeart/2005/8/layout/default"/>
    <dgm:cxn modelId="{FFD24127-6DD2-48C0-A2E0-2812C12CBB10}" srcId="{3983B606-6833-4DC9-BF4C-76491220AF39}" destId="{0296F3CC-54D8-498D-BC25-21F51318D197}" srcOrd="2" destOrd="0" parTransId="{8DE766E8-9215-41D5-95BD-51BF69B55ACB}" sibTransId="{BEA002EB-4034-4AD1-BEE9-510D9B748C7A}"/>
    <dgm:cxn modelId="{CCDAFB2D-85FF-4A26-A915-4FE1941BC483}" srcId="{3983B606-6833-4DC9-BF4C-76491220AF39}" destId="{FFF020B3-1936-4DCE-AC9D-E5549458447F}" srcOrd="3" destOrd="0" parTransId="{F17A8545-BAAC-403D-BF21-7F3F888CB1AE}" sibTransId="{C14B6042-92B1-40EC-85FB-F8429BDE835E}"/>
    <dgm:cxn modelId="{F4F94063-CA27-40DB-93F6-80F52CDCE9A1}" type="presOf" srcId="{0A30CAF2-5182-465E-83F8-A83D3A648622}" destId="{3538FEFD-F197-41F0-ABFB-CFCA9D8784B7}" srcOrd="0" destOrd="0" presId="urn:microsoft.com/office/officeart/2005/8/layout/default"/>
    <dgm:cxn modelId="{71616C6B-DBF5-4385-BDD4-2CC6D51B585A}" type="presOf" srcId="{FFF020B3-1936-4DCE-AC9D-E5549458447F}" destId="{F2C17A8A-56F1-4D29-B602-49A1E0230FAE}" srcOrd="0" destOrd="0" presId="urn:microsoft.com/office/officeart/2005/8/layout/default"/>
    <dgm:cxn modelId="{A9E9DE54-91F4-4BCB-8007-0E09DC4BE7FB}" srcId="{3983B606-6833-4DC9-BF4C-76491220AF39}" destId="{0A30CAF2-5182-465E-83F8-A83D3A648622}" srcOrd="1" destOrd="0" parTransId="{F07B5434-9439-4794-A9D0-1372E0D6E1C6}" sibTransId="{05D1F649-5BBC-4895-BE6D-3EF63D102E0E}"/>
    <dgm:cxn modelId="{4F24ACB6-BB56-4D4A-ADEB-8C06D78B90F2}" type="presOf" srcId="{3983B606-6833-4DC9-BF4C-76491220AF39}" destId="{11146678-C765-43E3-9C8E-0754F910A821}" srcOrd="0" destOrd="0" presId="urn:microsoft.com/office/officeart/2005/8/layout/default"/>
    <dgm:cxn modelId="{E9E99ACA-8F39-4030-9118-09651413292C}" srcId="{3983B606-6833-4DC9-BF4C-76491220AF39}" destId="{B7D6C438-0FF8-4CB0-A189-14674E741DB3}" srcOrd="0" destOrd="0" parTransId="{56BD61B9-6753-4CFE-BCFB-CCB00A2BA385}" sibTransId="{9929DB26-5EB4-46CE-BA07-DC48F30566F0}"/>
    <dgm:cxn modelId="{74DE79D7-1B71-47E2-8027-7DA1BBFE581F}" type="presOf" srcId="{0296F3CC-54D8-498D-BC25-21F51318D197}" destId="{9ADA4F0E-423C-417D-9F3C-8FAADF196453}" srcOrd="0" destOrd="0" presId="urn:microsoft.com/office/officeart/2005/8/layout/default"/>
    <dgm:cxn modelId="{E02D999F-969B-4FCA-BB1C-AF184C3D9BA7}" type="presParOf" srcId="{11146678-C765-43E3-9C8E-0754F910A821}" destId="{FA87EC11-2C05-443E-8D2E-BDC76AA4EF14}" srcOrd="0" destOrd="0" presId="urn:microsoft.com/office/officeart/2005/8/layout/default"/>
    <dgm:cxn modelId="{06F65F7A-33D3-48FB-9521-6B518854D599}" type="presParOf" srcId="{11146678-C765-43E3-9C8E-0754F910A821}" destId="{976EA06B-D0BD-410E-88E8-594F95EA56DA}" srcOrd="1" destOrd="0" presId="urn:microsoft.com/office/officeart/2005/8/layout/default"/>
    <dgm:cxn modelId="{D8166AAA-D901-4B79-AA71-393A563B15A5}" type="presParOf" srcId="{11146678-C765-43E3-9C8E-0754F910A821}" destId="{3538FEFD-F197-41F0-ABFB-CFCA9D8784B7}" srcOrd="2" destOrd="0" presId="urn:microsoft.com/office/officeart/2005/8/layout/default"/>
    <dgm:cxn modelId="{BD7B3405-75CD-426A-8134-07425FC7A249}" type="presParOf" srcId="{11146678-C765-43E3-9C8E-0754F910A821}" destId="{93AF3940-7CB6-4C50-8B9B-D389AF39D825}" srcOrd="3" destOrd="0" presId="urn:microsoft.com/office/officeart/2005/8/layout/default"/>
    <dgm:cxn modelId="{1A3E1F2D-089B-4E08-A303-41EE41219B6D}" type="presParOf" srcId="{11146678-C765-43E3-9C8E-0754F910A821}" destId="{9ADA4F0E-423C-417D-9F3C-8FAADF196453}" srcOrd="4" destOrd="0" presId="urn:microsoft.com/office/officeart/2005/8/layout/default"/>
    <dgm:cxn modelId="{E4508C27-CC78-4B17-B614-4F6BA893395A}" type="presParOf" srcId="{11146678-C765-43E3-9C8E-0754F910A821}" destId="{6062E96E-D70C-4795-A6B9-7A1C14951384}" srcOrd="5" destOrd="0" presId="urn:microsoft.com/office/officeart/2005/8/layout/default"/>
    <dgm:cxn modelId="{C83C162F-1099-4562-8A1F-D603F5ADC74F}" type="presParOf" srcId="{11146678-C765-43E3-9C8E-0754F910A821}" destId="{F2C17A8A-56F1-4D29-B602-49A1E0230FA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E29A10-12BD-4523-9DCA-CA9D4ECC8B0E}" type="doc">
      <dgm:prSet loTypeId="urn:microsoft.com/office/officeart/2005/8/layout/vProcess5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DDF2FF0-7BFF-461F-9348-F0EB5A8B52D3}">
      <dgm:prSet/>
      <dgm:spPr/>
      <dgm:t>
        <a:bodyPr/>
        <a:lstStyle/>
        <a:p>
          <a:r>
            <a:rPr lang="fr-BE" dirty="0"/>
            <a:t>La plupart des substances organiques sont construites au départ de quelques atomes comme le carbone (</a:t>
          </a:r>
          <a:r>
            <a:rPr lang="fr-BE" b="1" dirty="0"/>
            <a:t>C</a:t>
          </a:r>
          <a:r>
            <a:rPr lang="fr-BE" dirty="0"/>
            <a:t>), l’hydrogène (</a:t>
          </a:r>
          <a:r>
            <a:rPr lang="fr-BE" b="1" dirty="0"/>
            <a:t>H</a:t>
          </a:r>
          <a:r>
            <a:rPr lang="fr-BE" dirty="0"/>
            <a:t>), l’oxygène (</a:t>
          </a:r>
          <a:r>
            <a:rPr lang="fr-BE" b="1" dirty="0"/>
            <a:t>O</a:t>
          </a:r>
          <a:r>
            <a:rPr lang="fr-BE" dirty="0"/>
            <a:t>) et l’azote (</a:t>
          </a:r>
          <a:r>
            <a:rPr lang="fr-BE" b="1" dirty="0"/>
            <a:t>N</a:t>
          </a:r>
          <a:r>
            <a:rPr lang="fr-BE" dirty="0"/>
            <a:t>) + qqs métaux et non-métaux</a:t>
          </a:r>
          <a:endParaRPr lang="en-US" dirty="0"/>
        </a:p>
      </dgm:t>
    </dgm:pt>
    <dgm:pt modelId="{ECA9CA53-5B78-43D3-B3C1-388CB5933E67}" type="parTrans" cxnId="{15523BAD-F921-4969-A8A7-6986282646B6}">
      <dgm:prSet/>
      <dgm:spPr/>
      <dgm:t>
        <a:bodyPr/>
        <a:lstStyle/>
        <a:p>
          <a:endParaRPr lang="en-US"/>
        </a:p>
      </dgm:t>
    </dgm:pt>
    <dgm:pt modelId="{3DD7B062-D359-4286-A406-C217D77F1907}" type="sibTrans" cxnId="{15523BAD-F921-4969-A8A7-6986282646B6}">
      <dgm:prSet/>
      <dgm:spPr/>
      <dgm:t>
        <a:bodyPr/>
        <a:lstStyle/>
        <a:p>
          <a:endParaRPr lang="en-US"/>
        </a:p>
      </dgm:t>
    </dgm:pt>
    <dgm:pt modelId="{AD4E7A3D-8303-4A98-BFDE-3608D69FB357}">
      <dgm:prSet/>
      <dgm:spPr/>
      <dgm:t>
        <a:bodyPr/>
        <a:lstStyle/>
        <a:p>
          <a:r>
            <a:rPr lang="fr-BE" dirty="0"/>
            <a:t>L’atome de carbone est </a:t>
          </a:r>
          <a:r>
            <a:rPr lang="fr-BE" i="1" dirty="0"/>
            <a:t>tétravalent </a:t>
          </a:r>
          <a:r>
            <a:rPr lang="fr-BE" i="0" dirty="0"/>
            <a:t>(4 liaisons) </a:t>
          </a:r>
        </a:p>
        <a:p>
          <a:r>
            <a:rPr lang="fr-BE" dirty="0"/>
            <a:t>L’atome d’hydrogène est </a:t>
          </a:r>
          <a:r>
            <a:rPr lang="fr-BE" i="1" dirty="0"/>
            <a:t>monovalent</a:t>
          </a:r>
          <a:r>
            <a:rPr lang="fr-BE" dirty="0"/>
            <a:t> (1 liaison) </a:t>
          </a:r>
        </a:p>
        <a:p>
          <a:r>
            <a:rPr lang="fr-BE" dirty="0"/>
            <a:t>L’atome d’oxygène est </a:t>
          </a:r>
          <a:r>
            <a:rPr lang="fr-BE" i="1" dirty="0"/>
            <a:t>bivalent</a:t>
          </a:r>
          <a:r>
            <a:rPr lang="fr-BE" dirty="0"/>
            <a:t> (2 liaisons) </a:t>
          </a:r>
        </a:p>
        <a:p>
          <a:r>
            <a:rPr lang="fr-BE" dirty="0"/>
            <a:t>L’atome d’azote est </a:t>
          </a:r>
          <a:r>
            <a:rPr lang="fr-BE" i="1" dirty="0"/>
            <a:t>trivalent</a:t>
          </a:r>
          <a:r>
            <a:rPr lang="fr-BE" dirty="0"/>
            <a:t> (3 liaisons)</a:t>
          </a:r>
          <a:endParaRPr lang="en-US" dirty="0"/>
        </a:p>
      </dgm:t>
    </dgm:pt>
    <dgm:pt modelId="{5AE83A67-A44A-4580-92EF-AB7D35996F05}" type="parTrans" cxnId="{6ADD6CD7-FD6C-436F-B181-5EF564A3DD0C}">
      <dgm:prSet/>
      <dgm:spPr/>
      <dgm:t>
        <a:bodyPr/>
        <a:lstStyle/>
        <a:p>
          <a:endParaRPr lang="en-US"/>
        </a:p>
      </dgm:t>
    </dgm:pt>
    <dgm:pt modelId="{73AF6FEA-6F32-48F8-814A-63AE6B6632A3}" type="sibTrans" cxnId="{6ADD6CD7-FD6C-436F-B181-5EF564A3DD0C}">
      <dgm:prSet/>
      <dgm:spPr/>
      <dgm:t>
        <a:bodyPr/>
        <a:lstStyle/>
        <a:p>
          <a:endParaRPr lang="en-US"/>
        </a:p>
      </dgm:t>
    </dgm:pt>
    <dgm:pt modelId="{9EF6545F-DF40-8543-8AF7-02ED2A411952}">
      <dgm:prSet/>
      <dgm:spPr/>
      <dgm:t>
        <a:bodyPr/>
        <a:lstStyle/>
        <a:p>
          <a:r>
            <a:rPr lang="fr-BE" dirty="0"/>
            <a:t>On représente une liaison simple par un trait horizontal (-), une liaison double par deux traits horizontaux parallèles (=) et une liaison triple par trois traits horizontaux parallèles (</a:t>
          </a:r>
          <a:r>
            <a:rPr lang="fr-BE" dirty="0">
              <a:latin typeface="Cambria Math" panose="02040503050406030204" pitchFamily="18" charset="0"/>
              <a:ea typeface="Cambria Math" panose="02040503050406030204" pitchFamily="18" charset="0"/>
            </a:rPr>
            <a:t>≡</a:t>
          </a:r>
          <a:r>
            <a:rPr lang="fr-BE" dirty="0"/>
            <a:t>)</a:t>
          </a:r>
          <a:endParaRPr lang="en-US" dirty="0"/>
        </a:p>
      </dgm:t>
    </dgm:pt>
    <dgm:pt modelId="{D011C083-219E-9A48-8D68-DD92D958A925}" type="parTrans" cxnId="{ABA6494C-9570-3640-BA6F-9FE5882B390B}">
      <dgm:prSet/>
      <dgm:spPr/>
      <dgm:t>
        <a:bodyPr/>
        <a:lstStyle/>
        <a:p>
          <a:endParaRPr lang="fr-FR"/>
        </a:p>
      </dgm:t>
    </dgm:pt>
    <dgm:pt modelId="{CDAAD769-9C7A-3841-8E03-5F9345AB2876}" type="sibTrans" cxnId="{ABA6494C-9570-3640-BA6F-9FE5882B390B}">
      <dgm:prSet/>
      <dgm:spPr/>
      <dgm:t>
        <a:bodyPr/>
        <a:lstStyle/>
        <a:p>
          <a:endParaRPr lang="fr-FR"/>
        </a:p>
      </dgm:t>
    </dgm:pt>
    <dgm:pt modelId="{70183EF6-D408-7143-A516-55BB45B1E8B6}" type="pres">
      <dgm:prSet presAssocID="{63E29A10-12BD-4523-9DCA-CA9D4ECC8B0E}" presName="outerComposite" presStyleCnt="0">
        <dgm:presLayoutVars>
          <dgm:chMax val="5"/>
          <dgm:dir/>
          <dgm:resizeHandles val="exact"/>
        </dgm:presLayoutVars>
      </dgm:prSet>
      <dgm:spPr/>
    </dgm:pt>
    <dgm:pt modelId="{D038BAB0-9EB5-C743-9CE7-FFE0F20D7677}" type="pres">
      <dgm:prSet presAssocID="{63E29A10-12BD-4523-9DCA-CA9D4ECC8B0E}" presName="dummyMaxCanvas" presStyleCnt="0">
        <dgm:presLayoutVars/>
      </dgm:prSet>
      <dgm:spPr/>
    </dgm:pt>
    <dgm:pt modelId="{9FA7EE9C-6622-0942-BC50-AF88661DBE9A}" type="pres">
      <dgm:prSet presAssocID="{63E29A10-12BD-4523-9DCA-CA9D4ECC8B0E}" presName="ThreeNodes_1" presStyleLbl="node1" presStyleIdx="0" presStyleCnt="3" custScaleY="71036" custLinFactNeighborX="0" custLinFactNeighborY="1281">
        <dgm:presLayoutVars>
          <dgm:bulletEnabled val="1"/>
        </dgm:presLayoutVars>
      </dgm:prSet>
      <dgm:spPr/>
    </dgm:pt>
    <dgm:pt modelId="{D5926B2D-5F30-6640-8192-A266A2A2EC99}" type="pres">
      <dgm:prSet presAssocID="{63E29A10-12BD-4523-9DCA-CA9D4ECC8B0E}" presName="ThreeNodes_2" presStyleLbl="node1" presStyleIdx="1" presStyleCnt="3" custLinFactNeighborX="-2503" custLinFactNeighborY="-6920">
        <dgm:presLayoutVars>
          <dgm:bulletEnabled val="1"/>
        </dgm:presLayoutVars>
      </dgm:prSet>
      <dgm:spPr/>
    </dgm:pt>
    <dgm:pt modelId="{86E60D68-7B57-B34D-9AE7-72C9513A2625}" type="pres">
      <dgm:prSet presAssocID="{63E29A10-12BD-4523-9DCA-CA9D4ECC8B0E}" presName="ThreeNodes_3" presStyleLbl="node1" presStyleIdx="2" presStyleCnt="3" custLinFactNeighborX="0" custLinFactNeighborY="-7844">
        <dgm:presLayoutVars>
          <dgm:bulletEnabled val="1"/>
        </dgm:presLayoutVars>
      </dgm:prSet>
      <dgm:spPr/>
    </dgm:pt>
    <dgm:pt modelId="{CA493FDF-FEA9-9E47-8F5B-0BF9FB8EFAFC}" type="pres">
      <dgm:prSet presAssocID="{63E29A10-12BD-4523-9DCA-CA9D4ECC8B0E}" presName="ThreeConn_1-2" presStyleLbl="fgAccFollowNode1" presStyleIdx="0" presStyleCnt="2">
        <dgm:presLayoutVars>
          <dgm:bulletEnabled val="1"/>
        </dgm:presLayoutVars>
      </dgm:prSet>
      <dgm:spPr/>
    </dgm:pt>
    <dgm:pt modelId="{BEFB5176-E192-8C44-BBFE-70B805B313F6}" type="pres">
      <dgm:prSet presAssocID="{63E29A10-12BD-4523-9DCA-CA9D4ECC8B0E}" presName="ThreeConn_2-3" presStyleLbl="fgAccFollowNode1" presStyleIdx="1" presStyleCnt="2">
        <dgm:presLayoutVars>
          <dgm:bulletEnabled val="1"/>
        </dgm:presLayoutVars>
      </dgm:prSet>
      <dgm:spPr/>
    </dgm:pt>
    <dgm:pt modelId="{9E8091EB-CF9C-DF49-B205-597896B9616C}" type="pres">
      <dgm:prSet presAssocID="{63E29A10-12BD-4523-9DCA-CA9D4ECC8B0E}" presName="ThreeNodes_1_text" presStyleLbl="node1" presStyleIdx="2" presStyleCnt="3">
        <dgm:presLayoutVars>
          <dgm:bulletEnabled val="1"/>
        </dgm:presLayoutVars>
      </dgm:prSet>
      <dgm:spPr/>
    </dgm:pt>
    <dgm:pt modelId="{9F6E4A95-4AB7-8443-B106-89AB77A6664F}" type="pres">
      <dgm:prSet presAssocID="{63E29A10-12BD-4523-9DCA-CA9D4ECC8B0E}" presName="ThreeNodes_2_text" presStyleLbl="node1" presStyleIdx="2" presStyleCnt="3">
        <dgm:presLayoutVars>
          <dgm:bulletEnabled val="1"/>
        </dgm:presLayoutVars>
      </dgm:prSet>
      <dgm:spPr/>
    </dgm:pt>
    <dgm:pt modelId="{5850FF54-8368-144F-A6BD-9E629E0C20EA}" type="pres">
      <dgm:prSet presAssocID="{63E29A10-12BD-4523-9DCA-CA9D4ECC8B0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25AD718-665F-214F-8500-665E53076272}" type="presOf" srcId="{73AF6FEA-6F32-48F8-814A-63AE6B6632A3}" destId="{BEFB5176-E192-8C44-BBFE-70B805B313F6}" srcOrd="0" destOrd="0" presId="urn:microsoft.com/office/officeart/2005/8/layout/vProcess5"/>
    <dgm:cxn modelId="{0C202B3B-2C80-6348-A9CE-6D15B260DB96}" type="presOf" srcId="{AD4E7A3D-8303-4A98-BFDE-3608D69FB357}" destId="{D5926B2D-5F30-6640-8192-A266A2A2EC99}" srcOrd="0" destOrd="0" presId="urn:microsoft.com/office/officeart/2005/8/layout/vProcess5"/>
    <dgm:cxn modelId="{6177C568-A999-634E-B729-42FF95D11993}" type="presOf" srcId="{AD4E7A3D-8303-4A98-BFDE-3608D69FB357}" destId="{9F6E4A95-4AB7-8443-B106-89AB77A6664F}" srcOrd="1" destOrd="0" presId="urn:microsoft.com/office/officeart/2005/8/layout/vProcess5"/>
    <dgm:cxn modelId="{ABA6494C-9570-3640-BA6F-9FE5882B390B}" srcId="{63E29A10-12BD-4523-9DCA-CA9D4ECC8B0E}" destId="{9EF6545F-DF40-8543-8AF7-02ED2A411952}" srcOrd="2" destOrd="0" parTransId="{D011C083-219E-9A48-8D68-DD92D958A925}" sibTransId="{CDAAD769-9C7A-3841-8E03-5F9345AB2876}"/>
    <dgm:cxn modelId="{11065374-6810-0B43-9B4B-D4D6D578F79E}" type="presOf" srcId="{9EF6545F-DF40-8543-8AF7-02ED2A411952}" destId="{86E60D68-7B57-B34D-9AE7-72C9513A2625}" srcOrd="0" destOrd="0" presId="urn:microsoft.com/office/officeart/2005/8/layout/vProcess5"/>
    <dgm:cxn modelId="{1CE13376-FEFE-2A44-B105-0F9938D4FB09}" type="presOf" srcId="{63E29A10-12BD-4523-9DCA-CA9D4ECC8B0E}" destId="{70183EF6-D408-7143-A516-55BB45B1E8B6}" srcOrd="0" destOrd="0" presId="urn:microsoft.com/office/officeart/2005/8/layout/vProcess5"/>
    <dgm:cxn modelId="{F8FEFF56-AD17-6E45-913A-BEB11518BFC8}" type="presOf" srcId="{9EF6545F-DF40-8543-8AF7-02ED2A411952}" destId="{5850FF54-8368-144F-A6BD-9E629E0C20EA}" srcOrd="1" destOrd="0" presId="urn:microsoft.com/office/officeart/2005/8/layout/vProcess5"/>
    <dgm:cxn modelId="{B643657D-E769-8D4A-BE7F-0B327630096B}" type="presOf" srcId="{ADDF2FF0-7BFF-461F-9348-F0EB5A8B52D3}" destId="{9E8091EB-CF9C-DF49-B205-597896B9616C}" srcOrd="1" destOrd="0" presId="urn:microsoft.com/office/officeart/2005/8/layout/vProcess5"/>
    <dgm:cxn modelId="{507EBE86-C3B8-B64D-9C02-0B1E68893D42}" type="presOf" srcId="{3DD7B062-D359-4286-A406-C217D77F1907}" destId="{CA493FDF-FEA9-9E47-8F5B-0BF9FB8EFAFC}" srcOrd="0" destOrd="0" presId="urn:microsoft.com/office/officeart/2005/8/layout/vProcess5"/>
    <dgm:cxn modelId="{15523BAD-F921-4969-A8A7-6986282646B6}" srcId="{63E29A10-12BD-4523-9DCA-CA9D4ECC8B0E}" destId="{ADDF2FF0-7BFF-461F-9348-F0EB5A8B52D3}" srcOrd="0" destOrd="0" parTransId="{ECA9CA53-5B78-43D3-B3C1-388CB5933E67}" sibTransId="{3DD7B062-D359-4286-A406-C217D77F1907}"/>
    <dgm:cxn modelId="{6ADD6CD7-FD6C-436F-B181-5EF564A3DD0C}" srcId="{63E29A10-12BD-4523-9DCA-CA9D4ECC8B0E}" destId="{AD4E7A3D-8303-4A98-BFDE-3608D69FB357}" srcOrd="1" destOrd="0" parTransId="{5AE83A67-A44A-4580-92EF-AB7D35996F05}" sibTransId="{73AF6FEA-6F32-48F8-814A-63AE6B6632A3}"/>
    <dgm:cxn modelId="{4815CDD7-898D-8E44-A556-303E0BDD0D96}" type="presOf" srcId="{ADDF2FF0-7BFF-461F-9348-F0EB5A8B52D3}" destId="{9FA7EE9C-6622-0942-BC50-AF88661DBE9A}" srcOrd="0" destOrd="0" presId="urn:microsoft.com/office/officeart/2005/8/layout/vProcess5"/>
    <dgm:cxn modelId="{4E492174-6520-E540-80AA-C243D3E369C9}" type="presParOf" srcId="{70183EF6-D408-7143-A516-55BB45B1E8B6}" destId="{D038BAB0-9EB5-C743-9CE7-FFE0F20D7677}" srcOrd="0" destOrd="0" presId="urn:microsoft.com/office/officeart/2005/8/layout/vProcess5"/>
    <dgm:cxn modelId="{DA999989-5ACA-7F40-B902-7A3563E655B2}" type="presParOf" srcId="{70183EF6-D408-7143-A516-55BB45B1E8B6}" destId="{9FA7EE9C-6622-0942-BC50-AF88661DBE9A}" srcOrd="1" destOrd="0" presId="urn:microsoft.com/office/officeart/2005/8/layout/vProcess5"/>
    <dgm:cxn modelId="{11458B18-D206-6E4E-979E-67A87D28493B}" type="presParOf" srcId="{70183EF6-D408-7143-A516-55BB45B1E8B6}" destId="{D5926B2D-5F30-6640-8192-A266A2A2EC99}" srcOrd="2" destOrd="0" presId="urn:microsoft.com/office/officeart/2005/8/layout/vProcess5"/>
    <dgm:cxn modelId="{401F2B01-9594-8C43-A83E-082991A92E47}" type="presParOf" srcId="{70183EF6-D408-7143-A516-55BB45B1E8B6}" destId="{86E60D68-7B57-B34D-9AE7-72C9513A2625}" srcOrd="3" destOrd="0" presId="urn:microsoft.com/office/officeart/2005/8/layout/vProcess5"/>
    <dgm:cxn modelId="{86B41A37-17E5-E841-A43F-8D68C6429963}" type="presParOf" srcId="{70183EF6-D408-7143-A516-55BB45B1E8B6}" destId="{CA493FDF-FEA9-9E47-8F5B-0BF9FB8EFAFC}" srcOrd="4" destOrd="0" presId="urn:microsoft.com/office/officeart/2005/8/layout/vProcess5"/>
    <dgm:cxn modelId="{6CE87730-9883-2546-9CC2-F9B1CD5B7A9D}" type="presParOf" srcId="{70183EF6-D408-7143-A516-55BB45B1E8B6}" destId="{BEFB5176-E192-8C44-BBFE-70B805B313F6}" srcOrd="5" destOrd="0" presId="urn:microsoft.com/office/officeart/2005/8/layout/vProcess5"/>
    <dgm:cxn modelId="{460D2CED-761A-144D-8B8C-E91E95A1BC41}" type="presParOf" srcId="{70183EF6-D408-7143-A516-55BB45B1E8B6}" destId="{9E8091EB-CF9C-DF49-B205-597896B9616C}" srcOrd="6" destOrd="0" presId="urn:microsoft.com/office/officeart/2005/8/layout/vProcess5"/>
    <dgm:cxn modelId="{3B3110A7-EE4B-9E40-85F6-2C143DA83FB3}" type="presParOf" srcId="{70183EF6-D408-7143-A516-55BB45B1E8B6}" destId="{9F6E4A95-4AB7-8443-B106-89AB77A6664F}" srcOrd="7" destOrd="0" presId="urn:microsoft.com/office/officeart/2005/8/layout/vProcess5"/>
    <dgm:cxn modelId="{05F81FDA-52C4-F949-A2F3-AF18B7D230C1}" type="presParOf" srcId="{70183EF6-D408-7143-A516-55BB45B1E8B6}" destId="{5850FF54-8368-144F-A6BD-9E629E0C20E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395A74-8F5D-4EFA-A83D-D00F35D912A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42F3280-146A-4B5F-942D-0239DD672D5A}">
      <dgm:prSet custT="1"/>
      <dgm:spPr/>
      <dgm:t>
        <a:bodyPr/>
        <a:lstStyle/>
        <a:p>
          <a:r>
            <a:rPr lang="en-US" sz="2000" dirty="0"/>
            <a:t>Les </a:t>
          </a:r>
          <a:r>
            <a:rPr lang="en-US" sz="2000" dirty="0" err="1"/>
            <a:t>hydrocarbures</a:t>
          </a:r>
          <a:r>
            <a:rPr lang="en-US" sz="2000" dirty="0"/>
            <a:t> avec des </a:t>
          </a:r>
          <a:r>
            <a:rPr lang="en-US" sz="2000" b="1" dirty="0"/>
            <a:t>liaisons simples </a:t>
          </a:r>
          <a:r>
            <a:rPr lang="en-US" sz="2000" b="1" dirty="0" err="1"/>
            <a:t>uniquement</a:t>
          </a:r>
          <a:r>
            <a:rPr lang="en-US" sz="2000" b="1" dirty="0"/>
            <a:t> </a:t>
          </a:r>
          <a:r>
            <a:rPr lang="en-US" sz="2000" dirty="0" err="1"/>
            <a:t>sont</a:t>
          </a:r>
          <a:r>
            <a:rPr lang="en-US" sz="2000" dirty="0"/>
            <a:t> des </a:t>
          </a:r>
          <a:r>
            <a:rPr lang="en-US" sz="2000" b="1" dirty="0" err="1"/>
            <a:t>alcanes</a:t>
          </a:r>
          <a:r>
            <a:rPr lang="en-US" sz="2000" dirty="0"/>
            <a:t>. On les </a:t>
          </a:r>
          <a:r>
            <a:rPr lang="en-US" sz="2000" dirty="0" err="1"/>
            <a:t>dit</a:t>
          </a:r>
          <a:r>
            <a:rPr lang="en-US" sz="2000" dirty="0"/>
            <a:t> </a:t>
          </a:r>
          <a:r>
            <a:rPr lang="en-US" sz="2000" b="1" dirty="0" err="1"/>
            <a:t>saturés</a:t>
          </a:r>
          <a:r>
            <a:rPr lang="en-US" sz="2000" dirty="0"/>
            <a:t>. </a:t>
          </a:r>
        </a:p>
      </dgm:t>
    </dgm:pt>
    <dgm:pt modelId="{CD23A794-F2D9-4DF4-8809-20C1463FD083}" type="parTrans" cxnId="{C95F1682-3288-400D-87C5-DD6AB8F5B73D}">
      <dgm:prSet/>
      <dgm:spPr/>
      <dgm:t>
        <a:bodyPr/>
        <a:lstStyle/>
        <a:p>
          <a:endParaRPr lang="en-US"/>
        </a:p>
      </dgm:t>
    </dgm:pt>
    <dgm:pt modelId="{C0172A00-43D5-4A51-A24F-51991871475C}" type="sibTrans" cxnId="{C95F1682-3288-400D-87C5-DD6AB8F5B73D}">
      <dgm:prSet/>
      <dgm:spPr/>
      <dgm:t>
        <a:bodyPr/>
        <a:lstStyle/>
        <a:p>
          <a:endParaRPr lang="en-US"/>
        </a:p>
      </dgm:t>
    </dgm:pt>
    <dgm:pt modelId="{29A513BE-F7CE-4D8A-AB36-702C04FCCC32}">
      <dgm:prSet custT="1"/>
      <dgm:spPr/>
      <dgm:t>
        <a:bodyPr/>
        <a:lstStyle/>
        <a:p>
          <a:r>
            <a:rPr lang="en-US" sz="2000" dirty="0"/>
            <a:t>Les </a:t>
          </a:r>
          <a:r>
            <a:rPr lang="en-US" sz="2000" b="1" dirty="0" err="1"/>
            <a:t>alcènes</a:t>
          </a:r>
          <a:r>
            <a:rPr lang="en-US" sz="2000" dirty="0"/>
            <a:t> </a:t>
          </a:r>
          <a:r>
            <a:rPr lang="en-US" sz="2000" dirty="0" err="1"/>
            <a:t>possèdent</a:t>
          </a:r>
          <a:r>
            <a:rPr lang="en-US" sz="2000" dirty="0"/>
            <a:t> </a:t>
          </a:r>
          <a:r>
            <a:rPr lang="en-US" sz="2000" b="0" dirty="0"/>
            <a:t>au </a:t>
          </a:r>
          <a:r>
            <a:rPr lang="en-US" sz="2000" b="0" dirty="0" err="1"/>
            <a:t>moins</a:t>
          </a:r>
          <a:r>
            <a:rPr lang="en-US" sz="2000" b="0" dirty="0"/>
            <a:t> </a:t>
          </a:r>
          <a:r>
            <a:rPr lang="en-US" sz="2000" b="0" dirty="0" err="1"/>
            <a:t>une</a:t>
          </a:r>
          <a:r>
            <a:rPr lang="en-US" sz="2000" b="1" dirty="0"/>
            <a:t> liaison double </a:t>
          </a:r>
          <a:r>
            <a:rPr lang="en-US" sz="2000" dirty="0"/>
            <a:t>entre deux </a:t>
          </a:r>
          <a:r>
            <a:rPr lang="en-US" sz="2000" dirty="0" err="1"/>
            <a:t>atomes</a:t>
          </a:r>
          <a:r>
            <a:rPr lang="en-US" sz="2000" dirty="0"/>
            <a:t> de C. </a:t>
          </a:r>
        </a:p>
      </dgm:t>
    </dgm:pt>
    <dgm:pt modelId="{37586636-E905-4C84-A5D7-E879CFCC9E4F}" type="parTrans" cxnId="{28FA9D96-3C73-43D8-8AB4-FC55291CFCBC}">
      <dgm:prSet/>
      <dgm:spPr/>
      <dgm:t>
        <a:bodyPr/>
        <a:lstStyle/>
        <a:p>
          <a:endParaRPr lang="en-US"/>
        </a:p>
      </dgm:t>
    </dgm:pt>
    <dgm:pt modelId="{8F1C3435-8DBD-45BA-8AD8-698537DFBCD1}" type="sibTrans" cxnId="{28FA9D96-3C73-43D8-8AB4-FC55291CFCBC}">
      <dgm:prSet/>
      <dgm:spPr/>
      <dgm:t>
        <a:bodyPr/>
        <a:lstStyle/>
        <a:p>
          <a:endParaRPr lang="en-US"/>
        </a:p>
      </dgm:t>
    </dgm:pt>
    <dgm:pt modelId="{DF9757A7-610F-4B7F-A4D2-8741B9375A29}">
      <dgm:prSet custT="1"/>
      <dgm:spPr/>
      <dgm:t>
        <a:bodyPr/>
        <a:lstStyle/>
        <a:p>
          <a:r>
            <a:rPr lang="en-US" sz="2000" dirty="0"/>
            <a:t>FG: </a:t>
          </a:r>
          <a:r>
            <a:rPr lang="en-US" sz="2000" b="1" dirty="0"/>
            <a:t>C</a:t>
          </a:r>
          <a:r>
            <a:rPr lang="en-US" sz="2000" b="1" baseline="-25000" dirty="0"/>
            <a:t>n</a:t>
          </a:r>
          <a:r>
            <a:rPr lang="en-US" sz="2000" b="1" dirty="0"/>
            <a:t>H</a:t>
          </a:r>
          <a:r>
            <a:rPr lang="en-US" sz="2000" b="1" baseline="-25000" dirty="0"/>
            <a:t>2n</a:t>
          </a:r>
        </a:p>
        <a:p>
          <a:r>
            <a:rPr lang="en-US" sz="2000" dirty="0"/>
            <a:t>(</a:t>
          </a:r>
          <a:r>
            <a:rPr lang="en-US" sz="2000" dirty="0" err="1"/>
            <a:t>alcène</a:t>
          </a:r>
          <a:r>
            <a:rPr lang="en-US" sz="2000" dirty="0"/>
            <a:t> </a:t>
          </a:r>
          <a:r>
            <a:rPr lang="en-US" sz="2000" dirty="0" err="1"/>
            <a:t>linéaire</a:t>
          </a:r>
          <a:r>
            <a:rPr lang="en-US" sz="2000" dirty="0"/>
            <a:t>, </a:t>
          </a:r>
        </a:p>
        <a:p>
          <a:r>
            <a:rPr lang="en-US" sz="2000" dirty="0"/>
            <a:t>UNE liaison double) </a:t>
          </a:r>
        </a:p>
      </dgm:t>
    </dgm:pt>
    <dgm:pt modelId="{4B53E57E-0A2C-44AB-A57A-D9F82856C933}" type="parTrans" cxnId="{EA65DB92-FF11-4101-A903-FDC1E4839FCA}">
      <dgm:prSet/>
      <dgm:spPr/>
      <dgm:t>
        <a:bodyPr/>
        <a:lstStyle/>
        <a:p>
          <a:endParaRPr lang="en-US"/>
        </a:p>
      </dgm:t>
    </dgm:pt>
    <dgm:pt modelId="{73039AD3-704E-4640-AB50-E0FF0A10A677}" type="sibTrans" cxnId="{EA65DB92-FF11-4101-A903-FDC1E4839FCA}">
      <dgm:prSet/>
      <dgm:spPr/>
      <dgm:t>
        <a:bodyPr/>
        <a:lstStyle/>
        <a:p>
          <a:endParaRPr lang="en-US"/>
        </a:p>
      </dgm:t>
    </dgm:pt>
    <dgm:pt modelId="{F80EC13E-2228-483B-A153-8B21B7E7D039}">
      <dgm:prSet custT="1"/>
      <dgm:spPr/>
      <dgm:t>
        <a:bodyPr/>
        <a:lstStyle/>
        <a:p>
          <a:r>
            <a:rPr lang="en-US" sz="2000" dirty="0"/>
            <a:t>Les </a:t>
          </a:r>
          <a:r>
            <a:rPr lang="en-US" sz="2000" b="1" dirty="0" err="1"/>
            <a:t>alcynes</a:t>
          </a:r>
          <a:r>
            <a:rPr lang="en-US" sz="2000" dirty="0"/>
            <a:t> </a:t>
          </a:r>
          <a:r>
            <a:rPr lang="en-US" sz="2000" dirty="0" err="1"/>
            <a:t>possèdent</a:t>
          </a:r>
          <a:r>
            <a:rPr lang="en-US" sz="2000" dirty="0"/>
            <a:t> </a:t>
          </a:r>
          <a:r>
            <a:rPr lang="en-US" sz="2000" b="0" dirty="0"/>
            <a:t>au </a:t>
          </a:r>
          <a:r>
            <a:rPr lang="en-US" sz="2000" b="0" dirty="0" err="1"/>
            <a:t>moins</a:t>
          </a:r>
          <a:r>
            <a:rPr lang="en-US" sz="2000" b="0" dirty="0"/>
            <a:t> </a:t>
          </a:r>
          <a:r>
            <a:rPr lang="en-US" sz="2000" b="0" dirty="0" err="1"/>
            <a:t>une</a:t>
          </a:r>
          <a:r>
            <a:rPr lang="en-US" sz="2000" b="1" dirty="0"/>
            <a:t> liaison triple </a:t>
          </a:r>
          <a:r>
            <a:rPr lang="en-US" sz="2000" dirty="0"/>
            <a:t>entre deux </a:t>
          </a:r>
          <a:r>
            <a:rPr lang="en-US" sz="2000" dirty="0" err="1"/>
            <a:t>atomes</a:t>
          </a:r>
          <a:r>
            <a:rPr lang="en-US" sz="2000" dirty="0"/>
            <a:t> de C.</a:t>
          </a:r>
        </a:p>
      </dgm:t>
    </dgm:pt>
    <dgm:pt modelId="{835C24AA-5759-45DF-8530-3789CE882365}" type="parTrans" cxnId="{28F16BEC-ECCF-4DD7-9880-C8CC02ED775D}">
      <dgm:prSet/>
      <dgm:spPr/>
      <dgm:t>
        <a:bodyPr/>
        <a:lstStyle/>
        <a:p>
          <a:endParaRPr lang="en-US"/>
        </a:p>
      </dgm:t>
    </dgm:pt>
    <dgm:pt modelId="{930A9488-2551-42F8-8FA9-CB1FAA094638}" type="sibTrans" cxnId="{28F16BEC-ECCF-4DD7-9880-C8CC02ED775D}">
      <dgm:prSet/>
      <dgm:spPr/>
      <dgm:t>
        <a:bodyPr/>
        <a:lstStyle/>
        <a:p>
          <a:endParaRPr lang="en-US"/>
        </a:p>
      </dgm:t>
    </dgm:pt>
    <dgm:pt modelId="{5D970014-937E-41D3-9223-74576C0AF9DD}">
      <dgm:prSet custT="1"/>
      <dgm:spPr>
        <a:solidFill>
          <a:srgbClr val="FF0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/>
            <a:t>FG: </a:t>
          </a:r>
          <a:r>
            <a:rPr lang="en-US" sz="2000" b="1" dirty="0"/>
            <a:t>C</a:t>
          </a:r>
          <a:r>
            <a:rPr lang="en-US" sz="2000" b="1" baseline="-25000" dirty="0"/>
            <a:t>n</a:t>
          </a:r>
          <a:r>
            <a:rPr lang="en-US" sz="2000" b="1" dirty="0"/>
            <a:t>H</a:t>
          </a:r>
          <a:r>
            <a:rPr lang="en-US" sz="2000" b="1" baseline="-25000" dirty="0"/>
            <a:t>2n-2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/>
            <a:t>(</a:t>
          </a:r>
          <a:r>
            <a:rPr lang="en-US" sz="2000" dirty="0" err="1"/>
            <a:t>alcyne</a:t>
          </a:r>
          <a:r>
            <a:rPr lang="en-US" sz="2000" dirty="0"/>
            <a:t> </a:t>
          </a:r>
          <a:r>
            <a:rPr lang="en-US" sz="2000" dirty="0" err="1"/>
            <a:t>linéaire</a:t>
          </a:r>
          <a:r>
            <a:rPr lang="en-US" sz="2000" dirty="0"/>
            <a:t>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/>
            <a:t>UNE liaison triple)</a:t>
          </a:r>
        </a:p>
      </dgm:t>
    </dgm:pt>
    <dgm:pt modelId="{A3BD7E89-EB0D-4114-9554-3059395B2D4C}" type="parTrans" cxnId="{C0DE190A-5194-460B-93D4-3483107B7BA6}">
      <dgm:prSet/>
      <dgm:spPr/>
      <dgm:t>
        <a:bodyPr/>
        <a:lstStyle/>
        <a:p>
          <a:endParaRPr lang="en-US"/>
        </a:p>
      </dgm:t>
    </dgm:pt>
    <dgm:pt modelId="{8664F843-70EF-4E70-95C9-B17DAF41417E}" type="sibTrans" cxnId="{C0DE190A-5194-460B-93D4-3483107B7BA6}">
      <dgm:prSet/>
      <dgm:spPr/>
      <dgm:t>
        <a:bodyPr/>
        <a:lstStyle/>
        <a:p>
          <a:endParaRPr lang="en-US"/>
        </a:p>
      </dgm:t>
    </dgm:pt>
    <dgm:pt modelId="{982FE954-A8C4-455D-A2CA-DBC01BF7CA6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/>
            <a:t>FG: </a:t>
          </a:r>
          <a:r>
            <a:rPr lang="en-US" sz="2000" b="1" dirty="0"/>
            <a:t>C</a:t>
          </a:r>
          <a:r>
            <a:rPr lang="en-US" sz="2000" b="1" baseline="-25000" dirty="0"/>
            <a:t>n</a:t>
          </a:r>
          <a:r>
            <a:rPr lang="en-US" sz="2000" b="1" dirty="0"/>
            <a:t>H</a:t>
          </a:r>
          <a:r>
            <a:rPr lang="en-US" sz="2000" b="1" baseline="-25000" dirty="0"/>
            <a:t>2n+2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/>
            <a:t>(</a:t>
          </a:r>
          <a:r>
            <a:rPr lang="en-US" sz="2000" dirty="0" err="1"/>
            <a:t>alcane</a:t>
          </a:r>
          <a:r>
            <a:rPr lang="en-US" sz="2000" dirty="0"/>
            <a:t> </a:t>
          </a:r>
          <a:r>
            <a:rPr lang="en-US" sz="2000" dirty="0" err="1"/>
            <a:t>linéaire</a:t>
          </a:r>
          <a:r>
            <a:rPr lang="en-US" sz="2000" dirty="0"/>
            <a:t>)</a:t>
          </a:r>
        </a:p>
      </dgm:t>
    </dgm:pt>
    <dgm:pt modelId="{493DCD49-A12C-4E38-8B73-611B8ADABC58}" type="sibTrans" cxnId="{7D291E0B-4159-421E-AC21-2749C4D2F03F}">
      <dgm:prSet/>
      <dgm:spPr/>
      <dgm:t>
        <a:bodyPr/>
        <a:lstStyle/>
        <a:p>
          <a:endParaRPr lang="en-US"/>
        </a:p>
      </dgm:t>
    </dgm:pt>
    <dgm:pt modelId="{8A4D452F-CAE4-40F0-930E-6E7BB95A44D0}" type="parTrans" cxnId="{7D291E0B-4159-421E-AC21-2749C4D2F03F}">
      <dgm:prSet/>
      <dgm:spPr/>
      <dgm:t>
        <a:bodyPr/>
        <a:lstStyle/>
        <a:p>
          <a:endParaRPr lang="en-US"/>
        </a:p>
      </dgm:t>
    </dgm:pt>
    <dgm:pt modelId="{04721426-5AB8-2140-8B96-51DEE7BD2903}" type="pres">
      <dgm:prSet presAssocID="{BB395A74-8F5D-4EFA-A83D-D00F35D912A2}" presName="diagram" presStyleCnt="0">
        <dgm:presLayoutVars>
          <dgm:dir/>
          <dgm:resizeHandles val="exact"/>
        </dgm:presLayoutVars>
      </dgm:prSet>
      <dgm:spPr/>
    </dgm:pt>
    <dgm:pt modelId="{88E24018-EB51-3747-971A-7AA8B60FDECE}" type="pres">
      <dgm:prSet presAssocID="{142F3280-146A-4B5F-942D-0239DD672D5A}" presName="node" presStyleLbl="node1" presStyleIdx="0" presStyleCnt="6" custScaleY="85529" custLinFactNeighborY="-171">
        <dgm:presLayoutVars>
          <dgm:bulletEnabled val="1"/>
        </dgm:presLayoutVars>
      </dgm:prSet>
      <dgm:spPr/>
    </dgm:pt>
    <dgm:pt modelId="{6B368A54-A436-4A43-B5FE-6893AC5BDAB5}" type="pres">
      <dgm:prSet presAssocID="{C0172A00-43D5-4A51-A24F-51991871475C}" presName="sibTrans" presStyleCnt="0"/>
      <dgm:spPr/>
    </dgm:pt>
    <dgm:pt modelId="{6B6AE105-D3ED-A74C-A73E-728916A3742E}" type="pres">
      <dgm:prSet presAssocID="{982FE954-A8C4-455D-A2CA-DBC01BF7CA64}" presName="node" presStyleLbl="node1" presStyleIdx="1" presStyleCnt="6" custScaleY="81709">
        <dgm:presLayoutVars>
          <dgm:bulletEnabled val="1"/>
        </dgm:presLayoutVars>
      </dgm:prSet>
      <dgm:spPr/>
    </dgm:pt>
    <dgm:pt modelId="{1E22B89C-0822-6C43-9CE8-3021AC52C9B4}" type="pres">
      <dgm:prSet presAssocID="{493DCD49-A12C-4E38-8B73-611B8ADABC58}" presName="sibTrans" presStyleCnt="0"/>
      <dgm:spPr/>
    </dgm:pt>
    <dgm:pt modelId="{37FEECE8-B15D-4747-B11E-8C7B2A5BE3E5}" type="pres">
      <dgm:prSet presAssocID="{29A513BE-F7CE-4D8A-AB36-702C04FCCC32}" presName="node" presStyleLbl="node1" presStyleIdx="2" presStyleCnt="6" custScaleY="75593" custLinFactNeighborY="-8083">
        <dgm:presLayoutVars>
          <dgm:bulletEnabled val="1"/>
        </dgm:presLayoutVars>
      </dgm:prSet>
      <dgm:spPr/>
    </dgm:pt>
    <dgm:pt modelId="{7FA63BA0-E81D-ED4D-B6D1-1F7ECAAA644A}" type="pres">
      <dgm:prSet presAssocID="{8F1C3435-8DBD-45BA-8AD8-698537DFBCD1}" presName="sibTrans" presStyleCnt="0"/>
      <dgm:spPr/>
    </dgm:pt>
    <dgm:pt modelId="{92851F0B-F09D-7B42-86FD-35CE2015B5F7}" type="pres">
      <dgm:prSet presAssocID="{DF9757A7-610F-4B7F-A4D2-8741B9375A29}" presName="node" presStyleLbl="node1" presStyleIdx="3" presStyleCnt="6" custScaleY="72879" custLinFactNeighborY="-8083">
        <dgm:presLayoutVars>
          <dgm:bulletEnabled val="1"/>
        </dgm:presLayoutVars>
      </dgm:prSet>
      <dgm:spPr/>
    </dgm:pt>
    <dgm:pt modelId="{5311106E-6070-B34F-8D64-659B791A5D79}" type="pres">
      <dgm:prSet presAssocID="{73039AD3-704E-4640-AB50-E0FF0A10A677}" presName="sibTrans" presStyleCnt="0"/>
      <dgm:spPr/>
    </dgm:pt>
    <dgm:pt modelId="{EDE4119C-6B2E-D844-BD14-E6274668FAF7}" type="pres">
      <dgm:prSet presAssocID="{F80EC13E-2228-483B-A153-8B21B7E7D039}" presName="node" presStyleLbl="node1" presStyleIdx="4" presStyleCnt="6" custScaleY="76420" custLinFactNeighborX="-26" custLinFactNeighborY="-11961">
        <dgm:presLayoutVars>
          <dgm:bulletEnabled val="1"/>
        </dgm:presLayoutVars>
      </dgm:prSet>
      <dgm:spPr/>
    </dgm:pt>
    <dgm:pt modelId="{103501FC-C093-564D-B5AA-C17DDC6012F2}" type="pres">
      <dgm:prSet presAssocID="{930A9488-2551-42F8-8FA9-CB1FAA094638}" presName="sibTrans" presStyleCnt="0"/>
      <dgm:spPr/>
    </dgm:pt>
    <dgm:pt modelId="{1490628C-C97C-7A48-9633-A0B0D86479DE}" type="pres">
      <dgm:prSet presAssocID="{5D970014-937E-41D3-9223-74576C0AF9DD}" presName="node" presStyleLbl="node1" presStyleIdx="5" presStyleCnt="6" custScaleY="75355" custLinFactNeighborX="26" custLinFactNeighborY="-11345">
        <dgm:presLayoutVars>
          <dgm:bulletEnabled val="1"/>
        </dgm:presLayoutVars>
      </dgm:prSet>
      <dgm:spPr/>
    </dgm:pt>
  </dgm:ptLst>
  <dgm:cxnLst>
    <dgm:cxn modelId="{C0DE190A-5194-460B-93D4-3483107B7BA6}" srcId="{BB395A74-8F5D-4EFA-A83D-D00F35D912A2}" destId="{5D970014-937E-41D3-9223-74576C0AF9DD}" srcOrd="5" destOrd="0" parTransId="{A3BD7E89-EB0D-4114-9554-3059395B2D4C}" sibTransId="{8664F843-70EF-4E70-95C9-B17DAF41417E}"/>
    <dgm:cxn modelId="{7D291E0B-4159-421E-AC21-2749C4D2F03F}" srcId="{BB395A74-8F5D-4EFA-A83D-D00F35D912A2}" destId="{982FE954-A8C4-455D-A2CA-DBC01BF7CA64}" srcOrd="1" destOrd="0" parTransId="{8A4D452F-CAE4-40F0-930E-6E7BB95A44D0}" sibTransId="{493DCD49-A12C-4E38-8B73-611B8ADABC58}"/>
    <dgm:cxn modelId="{66080237-EE50-2F41-9FB9-E741EA3CE7F6}" type="presOf" srcId="{BB395A74-8F5D-4EFA-A83D-D00F35D912A2}" destId="{04721426-5AB8-2140-8B96-51DEE7BD2903}" srcOrd="0" destOrd="0" presId="urn:microsoft.com/office/officeart/2005/8/layout/default"/>
    <dgm:cxn modelId="{C3C4F03A-9823-8243-8F3F-3F5B17366DEF}" type="presOf" srcId="{982FE954-A8C4-455D-A2CA-DBC01BF7CA64}" destId="{6B6AE105-D3ED-A74C-A73E-728916A3742E}" srcOrd="0" destOrd="0" presId="urn:microsoft.com/office/officeart/2005/8/layout/default"/>
    <dgm:cxn modelId="{EF294060-CBEC-F747-9F3B-EDF8BCC69DD3}" type="presOf" srcId="{142F3280-146A-4B5F-942D-0239DD672D5A}" destId="{88E24018-EB51-3747-971A-7AA8B60FDECE}" srcOrd="0" destOrd="0" presId="urn:microsoft.com/office/officeart/2005/8/layout/default"/>
    <dgm:cxn modelId="{12012061-2B1D-7E42-ABBD-43E5C752C81B}" type="presOf" srcId="{DF9757A7-610F-4B7F-A4D2-8741B9375A29}" destId="{92851F0B-F09D-7B42-86FD-35CE2015B5F7}" srcOrd="0" destOrd="0" presId="urn:microsoft.com/office/officeart/2005/8/layout/default"/>
    <dgm:cxn modelId="{CE800B77-412C-BD4F-BCD0-D19356E96BE0}" type="presOf" srcId="{F80EC13E-2228-483B-A153-8B21B7E7D039}" destId="{EDE4119C-6B2E-D844-BD14-E6274668FAF7}" srcOrd="0" destOrd="0" presId="urn:microsoft.com/office/officeart/2005/8/layout/default"/>
    <dgm:cxn modelId="{C95F1682-3288-400D-87C5-DD6AB8F5B73D}" srcId="{BB395A74-8F5D-4EFA-A83D-D00F35D912A2}" destId="{142F3280-146A-4B5F-942D-0239DD672D5A}" srcOrd="0" destOrd="0" parTransId="{CD23A794-F2D9-4DF4-8809-20C1463FD083}" sibTransId="{C0172A00-43D5-4A51-A24F-51991871475C}"/>
    <dgm:cxn modelId="{5ED18E8A-0FFC-B248-89F0-4ECE2CA428BA}" type="presOf" srcId="{5D970014-937E-41D3-9223-74576C0AF9DD}" destId="{1490628C-C97C-7A48-9633-A0B0D86479DE}" srcOrd="0" destOrd="0" presId="urn:microsoft.com/office/officeart/2005/8/layout/default"/>
    <dgm:cxn modelId="{EA65DB92-FF11-4101-A903-FDC1E4839FCA}" srcId="{BB395A74-8F5D-4EFA-A83D-D00F35D912A2}" destId="{DF9757A7-610F-4B7F-A4D2-8741B9375A29}" srcOrd="3" destOrd="0" parTransId="{4B53E57E-0A2C-44AB-A57A-D9F82856C933}" sibTransId="{73039AD3-704E-4640-AB50-E0FF0A10A677}"/>
    <dgm:cxn modelId="{28FA9D96-3C73-43D8-8AB4-FC55291CFCBC}" srcId="{BB395A74-8F5D-4EFA-A83D-D00F35D912A2}" destId="{29A513BE-F7CE-4D8A-AB36-702C04FCCC32}" srcOrd="2" destOrd="0" parTransId="{37586636-E905-4C84-A5D7-E879CFCC9E4F}" sibTransId="{8F1C3435-8DBD-45BA-8AD8-698537DFBCD1}"/>
    <dgm:cxn modelId="{EE35BA9C-326E-1440-A1A6-BA15EBB4F13C}" type="presOf" srcId="{29A513BE-F7CE-4D8A-AB36-702C04FCCC32}" destId="{37FEECE8-B15D-4747-B11E-8C7B2A5BE3E5}" srcOrd="0" destOrd="0" presId="urn:microsoft.com/office/officeart/2005/8/layout/default"/>
    <dgm:cxn modelId="{28F16BEC-ECCF-4DD7-9880-C8CC02ED775D}" srcId="{BB395A74-8F5D-4EFA-A83D-D00F35D912A2}" destId="{F80EC13E-2228-483B-A153-8B21B7E7D039}" srcOrd="4" destOrd="0" parTransId="{835C24AA-5759-45DF-8530-3789CE882365}" sibTransId="{930A9488-2551-42F8-8FA9-CB1FAA094638}"/>
    <dgm:cxn modelId="{84A243DB-FE73-8D44-BA4C-45EACA68FFA6}" type="presParOf" srcId="{04721426-5AB8-2140-8B96-51DEE7BD2903}" destId="{88E24018-EB51-3747-971A-7AA8B60FDECE}" srcOrd="0" destOrd="0" presId="urn:microsoft.com/office/officeart/2005/8/layout/default"/>
    <dgm:cxn modelId="{9EBAF8E3-F2E8-9C45-9CF8-79C386EA9394}" type="presParOf" srcId="{04721426-5AB8-2140-8B96-51DEE7BD2903}" destId="{6B368A54-A436-4A43-B5FE-6893AC5BDAB5}" srcOrd="1" destOrd="0" presId="urn:microsoft.com/office/officeart/2005/8/layout/default"/>
    <dgm:cxn modelId="{A933760A-71C5-1742-AC5E-904C0422DE31}" type="presParOf" srcId="{04721426-5AB8-2140-8B96-51DEE7BD2903}" destId="{6B6AE105-D3ED-A74C-A73E-728916A3742E}" srcOrd="2" destOrd="0" presId="urn:microsoft.com/office/officeart/2005/8/layout/default"/>
    <dgm:cxn modelId="{7386991A-B30A-084A-97DA-351C342ED709}" type="presParOf" srcId="{04721426-5AB8-2140-8B96-51DEE7BD2903}" destId="{1E22B89C-0822-6C43-9CE8-3021AC52C9B4}" srcOrd="3" destOrd="0" presId="urn:microsoft.com/office/officeart/2005/8/layout/default"/>
    <dgm:cxn modelId="{831B9762-3969-5749-A669-A63A8C7F0F1B}" type="presParOf" srcId="{04721426-5AB8-2140-8B96-51DEE7BD2903}" destId="{37FEECE8-B15D-4747-B11E-8C7B2A5BE3E5}" srcOrd="4" destOrd="0" presId="urn:microsoft.com/office/officeart/2005/8/layout/default"/>
    <dgm:cxn modelId="{7671F2B2-8B24-694E-95FE-168F6BA3FC07}" type="presParOf" srcId="{04721426-5AB8-2140-8B96-51DEE7BD2903}" destId="{7FA63BA0-E81D-ED4D-B6D1-1F7ECAAA644A}" srcOrd="5" destOrd="0" presId="urn:microsoft.com/office/officeart/2005/8/layout/default"/>
    <dgm:cxn modelId="{7C511A5D-8D8D-AA4A-A432-CC1A978D6185}" type="presParOf" srcId="{04721426-5AB8-2140-8B96-51DEE7BD2903}" destId="{92851F0B-F09D-7B42-86FD-35CE2015B5F7}" srcOrd="6" destOrd="0" presId="urn:microsoft.com/office/officeart/2005/8/layout/default"/>
    <dgm:cxn modelId="{3D133DD9-E48B-9E43-BE86-F3CFDCEB73E7}" type="presParOf" srcId="{04721426-5AB8-2140-8B96-51DEE7BD2903}" destId="{5311106E-6070-B34F-8D64-659B791A5D79}" srcOrd="7" destOrd="0" presId="urn:microsoft.com/office/officeart/2005/8/layout/default"/>
    <dgm:cxn modelId="{65430098-D8B4-2F4F-ACDB-A2B903B7FEDA}" type="presParOf" srcId="{04721426-5AB8-2140-8B96-51DEE7BD2903}" destId="{EDE4119C-6B2E-D844-BD14-E6274668FAF7}" srcOrd="8" destOrd="0" presId="urn:microsoft.com/office/officeart/2005/8/layout/default"/>
    <dgm:cxn modelId="{AC2FD67B-7A1B-8042-A03C-626E3460494A}" type="presParOf" srcId="{04721426-5AB8-2140-8B96-51DEE7BD2903}" destId="{103501FC-C093-564D-B5AA-C17DDC6012F2}" srcOrd="9" destOrd="0" presId="urn:microsoft.com/office/officeart/2005/8/layout/default"/>
    <dgm:cxn modelId="{B64EFB5B-C395-1647-9DFD-5F70AF3C2CF1}" type="presParOf" srcId="{04721426-5AB8-2140-8B96-51DEE7BD2903}" destId="{1490628C-C97C-7A48-9633-A0B0D86479D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7EC11-2C05-443E-8D2E-BDC76AA4EF14}">
      <dsp:nvSpPr>
        <dsp:cNvPr id="0" name=""/>
        <dsp:cNvSpPr/>
      </dsp:nvSpPr>
      <dsp:spPr>
        <a:xfrm>
          <a:off x="813" y="663920"/>
          <a:ext cx="3173907" cy="19043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200" kern="1200"/>
            <a:t>Connaître et caractériser les grandes familles d’hydrocarbures</a:t>
          </a:r>
          <a:endParaRPr lang="en-US" sz="2200" kern="1200"/>
        </a:p>
      </dsp:txBody>
      <dsp:txXfrm>
        <a:off x="813" y="663920"/>
        <a:ext cx="3173907" cy="1904344"/>
      </dsp:txXfrm>
    </dsp:sp>
    <dsp:sp modelId="{3538FEFD-F197-41F0-ABFB-CFCA9D8784B7}">
      <dsp:nvSpPr>
        <dsp:cNvPr id="0" name=""/>
        <dsp:cNvSpPr/>
      </dsp:nvSpPr>
      <dsp:spPr>
        <a:xfrm>
          <a:off x="3492111" y="663920"/>
          <a:ext cx="3173907" cy="1904344"/>
        </a:xfrm>
        <a:prstGeom prst="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200" kern="1200"/>
            <a:t>Maîtriser les différentes représentations en 2D des molécules en chimie organique</a:t>
          </a:r>
          <a:endParaRPr lang="en-US" sz="2200" kern="1200"/>
        </a:p>
      </dsp:txBody>
      <dsp:txXfrm>
        <a:off x="3492111" y="663920"/>
        <a:ext cx="3173907" cy="1904344"/>
      </dsp:txXfrm>
    </dsp:sp>
    <dsp:sp modelId="{9ADA4F0E-423C-417D-9F3C-8FAADF196453}">
      <dsp:nvSpPr>
        <dsp:cNvPr id="0" name=""/>
        <dsp:cNvSpPr/>
      </dsp:nvSpPr>
      <dsp:spPr>
        <a:xfrm>
          <a:off x="813" y="2885655"/>
          <a:ext cx="3173907" cy="1904344"/>
        </a:xfrm>
        <a:prstGeom prst="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200" kern="1200"/>
            <a:t>Nommer les hydrocarbures selon les règles d’usage sur base d’une représentation donnée (et vice versa)</a:t>
          </a:r>
          <a:endParaRPr lang="en-US" sz="2200" kern="1200"/>
        </a:p>
      </dsp:txBody>
      <dsp:txXfrm>
        <a:off x="813" y="2885655"/>
        <a:ext cx="3173907" cy="1904344"/>
      </dsp:txXfrm>
    </dsp:sp>
    <dsp:sp modelId="{F2C17A8A-56F1-4D29-B602-49A1E0230FAE}">
      <dsp:nvSpPr>
        <dsp:cNvPr id="0" name=""/>
        <dsp:cNvSpPr/>
      </dsp:nvSpPr>
      <dsp:spPr>
        <a:xfrm>
          <a:off x="3492111" y="2885655"/>
          <a:ext cx="3173907" cy="1904344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200" kern="1200"/>
            <a:t>Identifier et nommer les groupes fonctionnels présents sur une molécule organique représentée (et vice versa)</a:t>
          </a:r>
          <a:endParaRPr lang="en-US" sz="2200" kern="1200"/>
        </a:p>
      </dsp:txBody>
      <dsp:txXfrm>
        <a:off x="3492111" y="2885655"/>
        <a:ext cx="3173907" cy="19043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7EE9C-6622-0942-BC50-AF88661DBE9A}">
      <dsp:nvSpPr>
        <dsp:cNvPr id="0" name=""/>
        <dsp:cNvSpPr/>
      </dsp:nvSpPr>
      <dsp:spPr>
        <a:xfrm>
          <a:off x="0" y="274361"/>
          <a:ext cx="9277907" cy="12364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/>
            <a:t>La plupart des substances organiques sont construites au départ de quelques atomes comme le carbone (</a:t>
          </a:r>
          <a:r>
            <a:rPr lang="fr-BE" sz="2000" b="1" kern="1200" dirty="0"/>
            <a:t>C</a:t>
          </a:r>
          <a:r>
            <a:rPr lang="fr-BE" sz="2000" kern="1200" dirty="0"/>
            <a:t>), l’hydrogène (</a:t>
          </a:r>
          <a:r>
            <a:rPr lang="fr-BE" sz="2000" b="1" kern="1200" dirty="0"/>
            <a:t>H</a:t>
          </a:r>
          <a:r>
            <a:rPr lang="fr-BE" sz="2000" kern="1200" dirty="0"/>
            <a:t>), l’oxygène (</a:t>
          </a:r>
          <a:r>
            <a:rPr lang="fr-BE" sz="2000" b="1" kern="1200" dirty="0"/>
            <a:t>O</a:t>
          </a:r>
          <a:r>
            <a:rPr lang="fr-BE" sz="2000" kern="1200" dirty="0"/>
            <a:t>) et l’azote (</a:t>
          </a:r>
          <a:r>
            <a:rPr lang="fr-BE" sz="2000" b="1" kern="1200" dirty="0"/>
            <a:t>N</a:t>
          </a:r>
          <a:r>
            <a:rPr lang="fr-BE" sz="2000" kern="1200" dirty="0"/>
            <a:t>) + qqs métaux et non-métaux</a:t>
          </a:r>
          <a:endParaRPr lang="en-US" sz="2000" kern="1200" dirty="0"/>
        </a:p>
      </dsp:txBody>
      <dsp:txXfrm>
        <a:off x="36213" y="310574"/>
        <a:ext cx="7429257" cy="1163985"/>
      </dsp:txXfrm>
    </dsp:sp>
    <dsp:sp modelId="{D5926B2D-5F30-6640-8192-A266A2A2EC99}">
      <dsp:nvSpPr>
        <dsp:cNvPr id="0" name=""/>
        <dsp:cNvSpPr/>
      </dsp:nvSpPr>
      <dsp:spPr>
        <a:xfrm>
          <a:off x="586412" y="1910187"/>
          <a:ext cx="9277907" cy="174054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/>
            <a:t>L’atome de carbone est </a:t>
          </a:r>
          <a:r>
            <a:rPr lang="fr-BE" sz="2000" i="1" kern="1200" dirty="0"/>
            <a:t>tétravalent </a:t>
          </a:r>
          <a:r>
            <a:rPr lang="fr-BE" sz="2000" i="0" kern="1200" dirty="0"/>
            <a:t>(4 liaisons)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/>
            <a:t>L’atome d’hydrogène est </a:t>
          </a:r>
          <a:r>
            <a:rPr lang="fr-BE" sz="2000" i="1" kern="1200" dirty="0"/>
            <a:t>monovalent</a:t>
          </a:r>
          <a:r>
            <a:rPr lang="fr-BE" sz="2000" kern="1200" dirty="0"/>
            <a:t> (1 liaison)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/>
            <a:t>L’atome d’oxygène est </a:t>
          </a:r>
          <a:r>
            <a:rPr lang="fr-BE" sz="2000" i="1" kern="1200" dirty="0"/>
            <a:t>bivalent</a:t>
          </a:r>
          <a:r>
            <a:rPr lang="fr-BE" sz="2000" kern="1200" dirty="0"/>
            <a:t> (2 liaisons)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/>
            <a:t>L’atome d’azote est </a:t>
          </a:r>
          <a:r>
            <a:rPr lang="fr-BE" sz="2000" i="1" kern="1200" dirty="0"/>
            <a:t>trivalent</a:t>
          </a:r>
          <a:r>
            <a:rPr lang="fr-BE" sz="2000" kern="1200" dirty="0"/>
            <a:t> (3 liaisons)</a:t>
          </a:r>
          <a:endParaRPr lang="en-US" sz="2000" kern="1200" dirty="0"/>
        </a:p>
      </dsp:txBody>
      <dsp:txXfrm>
        <a:off x="637391" y="1961166"/>
        <a:ext cx="7225957" cy="1638584"/>
      </dsp:txXfrm>
    </dsp:sp>
    <dsp:sp modelId="{86E60D68-7B57-B34D-9AE7-72C9513A2625}">
      <dsp:nvSpPr>
        <dsp:cNvPr id="0" name=""/>
        <dsp:cNvSpPr/>
      </dsp:nvSpPr>
      <dsp:spPr>
        <a:xfrm>
          <a:off x="1637277" y="3924738"/>
          <a:ext cx="9277907" cy="174054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/>
            <a:t>On représente une liaison simple par un trait horizontal (-), une liaison double par deux traits horizontaux parallèles (=) et une liaison triple par trois traits horizontaux parallèles (</a:t>
          </a:r>
          <a:r>
            <a:rPr lang="fr-BE" sz="2000" kern="1200" dirty="0">
              <a:latin typeface="Cambria Math" panose="02040503050406030204" pitchFamily="18" charset="0"/>
              <a:ea typeface="Cambria Math" panose="02040503050406030204" pitchFamily="18" charset="0"/>
            </a:rPr>
            <a:t>≡</a:t>
          </a:r>
          <a:r>
            <a:rPr lang="fr-BE" sz="2000" kern="1200" dirty="0"/>
            <a:t>)</a:t>
          </a:r>
          <a:endParaRPr lang="en-US" sz="2000" kern="1200" dirty="0"/>
        </a:p>
      </dsp:txBody>
      <dsp:txXfrm>
        <a:off x="1688256" y="3975717"/>
        <a:ext cx="7225957" cy="1638584"/>
      </dsp:txXfrm>
    </dsp:sp>
    <dsp:sp modelId="{CA493FDF-FEA9-9E47-8F5B-0BF9FB8EFAFC}">
      <dsp:nvSpPr>
        <dsp:cNvPr id="0" name=""/>
        <dsp:cNvSpPr/>
      </dsp:nvSpPr>
      <dsp:spPr>
        <a:xfrm>
          <a:off x="8146554" y="1319911"/>
          <a:ext cx="1131352" cy="1131352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401108" y="1319911"/>
        <a:ext cx="622244" cy="851342"/>
      </dsp:txXfrm>
    </dsp:sp>
    <dsp:sp modelId="{BEFB5176-E192-8C44-BBFE-70B805B313F6}">
      <dsp:nvSpPr>
        <dsp:cNvPr id="0" name=""/>
        <dsp:cNvSpPr/>
      </dsp:nvSpPr>
      <dsp:spPr>
        <a:xfrm>
          <a:off x="8965193" y="3338941"/>
          <a:ext cx="1131352" cy="1131352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219747" y="3338941"/>
        <a:ext cx="622244" cy="8513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24018-EB51-3747-971A-7AA8B60FDECE}">
      <dsp:nvSpPr>
        <dsp:cNvPr id="0" name=""/>
        <dsp:cNvSpPr/>
      </dsp:nvSpPr>
      <dsp:spPr>
        <a:xfrm>
          <a:off x="764" y="326068"/>
          <a:ext cx="2981957" cy="15302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Les </a:t>
          </a:r>
          <a:r>
            <a:rPr lang="en-US" sz="2000" kern="1200" dirty="0" err="1"/>
            <a:t>hydrocarbures</a:t>
          </a:r>
          <a:r>
            <a:rPr lang="en-US" sz="2000" kern="1200" dirty="0"/>
            <a:t> avec des </a:t>
          </a:r>
          <a:r>
            <a:rPr lang="en-US" sz="2000" b="1" kern="1200" dirty="0"/>
            <a:t>liaisons simples </a:t>
          </a:r>
          <a:r>
            <a:rPr lang="en-US" sz="2000" b="1" kern="1200" dirty="0" err="1"/>
            <a:t>uniquement</a:t>
          </a:r>
          <a:r>
            <a:rPr lang="en-US" sz="2000" b="1" kern="1200" dirty="0"/>
            <a:t> </a:t>
          </a:r>
          <a:r>
            <a:rPr lang="en-US" sz="2000" kern="1200" dirty="0" err="1"/>
            <a:t>sont</a:t>
          </a:r>
          <a:r>
            <a:rPr lang="en-US" sz="2000" kern="1200" dirty="0"/>
            <a:t> des </a:t>
          </a:r>
          <a:r>
            <a:rPr lang="en-US" sz="2000" b="1" kern="1200" dirty="0" err="1"/>
            <a:t>alcanes</a:t>
          </a:r>
          <a:r>
            <a:rPr lang="en-US" sz="2000" kern="1200" dirty="0"/>
            <a:t>. On les </a:t>
          </a:r>
          <a:r>
            <a:rPr lang="en-US" sz="2000" kern="1200" dirty="0" err="1"/>
            <a:t>dit</a:t>
          </a:r>
          <a:r>
            <a:rPr lang="en-US" sz="2000" kern="1200" dirty="0"/>
            <a:t> </a:t>
          </a:r>
          <a:r>
            <a:rPr lang="en-US" sz="2000" b="1" kern="1200" dirty="0" err="1"/>
            <a:t>saturés</a:t>
          </a:r>
          <a:r>
            <a:rPr lang="en-US" sz="2000" kern="1200" dirty="0"/>
            <a:t>. </a:t>
          </a:r>
        </a:p>
      </dsp:txBody>
      <dsp:txXfrm>
        <a:off x="764" y="326068"/>
        <a:ext cx="2981957" cy="1530263"/>
      </dsp:txXfrm>
    </dsp:sp>
    <dsp:sp modelId="{6B6AE105-D3ED-A74C-A73E-728916A3742E}">
      <dsp:nvSpPr>
        <dsp:cNvPr id="0" name=""/>
        <dsp:cNvSpPr/>
      </dsp:nvSpPr>
      <dsp:spPr>
        <a:xfrm>
          <a:off x="3280917" y="363301"/>
          <a:ext cx="2981957" cy="14619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/>
            <a:t>FG: </a:t>
          </a:r>
          <a:r>
            <a:rPr lang="en-US" sz="2000" b="1" kern="1200" dirty="0"/>
            <a:t>C</a:t>
          </a:r>
          <a:r>
            <a:rPr lang="en-US" sz="2000" b="1" kern="1200" baseline="-25000" dirty="0"/>
            <a:t>n</a:t>
          </a:r>
          <a:r>
            <a:rPr lang="en-US" sz="2000" b="1" kern="1200" dirty="0"/>
            <a:t>H</a:t>
          </a:r>
          <a:r>
            <a:rPr lang="en-US" sz="2000" b="1" kern="1200" baseline="-25000" dirty="0"/>
            <a:t>2n+2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/>
            <a:t>(</a:t>
          </a:r>
          <a:r>
            <a:rPr lang="en-US" sz="2000" kern="1200" dirty="0" err="1"/>
            <a:t>alcane</a:t>
          </a:r>
          <a:r>
            <a:rPr lang="en-US" sz="2000" kern="1200" dirty="0"/>
            <a:t> </a:t>
          </a:r>
          <a:r>
            <a:rPr lang="en-US" sz="2000" kern="1200" dirty="0" err="1"/>
            <a:t>linéaire</a:t>
          </a:r>
          <a:r>
            <a:rPr lang="en-US" sz="2000" kern="1200" dirty="0"/>
            <a:t>)</a:t>
          </a:r>
        </a:p>
      </dsp:txBody>
      <dsp:txXfrm>
        <a:off x="3280917" y="363301"/>
        <a:ext cx="2981957" cy="1461916"/>
      </dsp:txXfrm>
    </dsp:sp>
    <dsp:sp modelId="{37FEECE8-B15D-4747-B11E-8C7B2A5BE3E5}">
      <dsp:nvSpPr>
        <dsp:cNvPr id="0" name=""/>
        <dsp:cNvSpPr/>
      </dsp:nvSpPr>
      <dsp:spPr>
        <a:xfrm>
          <a:off x="764" y="2012967"/>
          <a:ext cx="2981957" cy="13524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Les </a:t>
          </a:r>
          <a:r>
            <a:rPr lang="en-US" sz="2000" b="1" kern="1200" dirty="0" err="1"/>
            <a:t>alcènes</a:t>
          </a:r>
          <a:r>
            <a:rPr lang="en-US" sz="2000" kern="1200" dirty="0"/>
            <a:t> </a:t>
          </a:r>
          <a:r>
            <a:rPr lang="en-US" sz="2000" kern="1200" dirty="0" err="1"/>
            <a:t>possèdent</a:t>
          </a:r>
          <a:r>
            <a:rPr lang="en-US" sz="2000" kern="1200" dirty="0"/>
            <a:t> </a:t>
          </a:r>
          <a:r>
            <a:rPr lang="en-US" sz="2000" b="0" kern="1200" dirty="0"/>
            <a:t>au </a:t>
          </a:r>
          <a:r>
            <a:rPr lang="en-US" sz="2000" b="0" kern="1200" dirty="0" err="1"/>
            <a:t>moins</a:t>
          </a:r>
          <a:r>
            <a:rPr lang="en-US" sz="2000" b="0" kern="1200" dirty="0"/>
            <a:t> </a:t>
          </a:r>
          <a:r>
            <a:rPr lang="en-US" sz="2000" b="0" kern="1200" dirty="0" err="1"/>
            <a:t>une</a:t>
          </a:r>
          <a:r>
            <a:rPr lang="en-US" sz="2000" b="1" kern="1200" dirty="0"/>
            <a:t> liaison double </a:t>
          </a:r>
          <a:r>
            <a:rPr lang="en-US" sz="2000" kern="1200" dirty="0"/>
            <a:t>entre deux </a:t>
          </a:r>
          <a:r>
            <a:rPr lang="en-US" sz="2000" kern="1200" dirty="0" err="1"/>
            <a:t>atomes</a:t>
          </a:r>
          <a:r>
            <a:rPr lang="en-US" sz="2000" kern="1200" dirty="0"/>
            <a:t> de C. </a:t>
          </a:r>
        </a:p>
      </dsp:txBody>
      <dsp:txXfrm>
        <a:off x="764" y="2012967"/>
        <a:ext cx="2981957" cy="1352490"/>
      </dsp:txXfrm>
    </dsp:sp>
    <dsp:sp modelId="{92851F0B-F09D-7B42-86FD-35CE2015B5F7}">
      <dsp:nvSpPr>
        <dsp:cNvPr id="0" name=""/>
        <dsp:cNvSpPr/>
      </dsp:nvSpPr>
      <dsp:spPr>
        <a:xfrm>
          <a:off x="3280917" y="2037246"/>
          <a:ext cx="2981957" cy="13039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FG: </a:t>
          </a:r>
          <a:r>
            <a:rPr lang="en-US" sz="2000" b="1" kern="1200" dirty="0"/>
            <a:t>C</a:t>
          </a:r>
          <a:r>
            <a:rPr lang="en-US" sz="2000" b="1" kern="1200" baseline="-25000" dirty="0"/>
            <a:t>n</a:t>
          </a:r>
          <a:r>
            <a:rPr lang="en-US" sz="2000" b="1" kern="1200" dirty="0"/>
            <a:t>H</a:t>
          </a:r>
          <a:r>
            <a:rPr lang="en-US" sz="2000" b="1" kern="1200" baseline="-25000" dirty="0"/>
            <a:t>2n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</a:t>
          </a:r>
          <a:r>
            <a:rPr lang="en-US" sz="2000" kern="1200" dirty="0" err="1"/>
            <a:t>alcène</a:t>
          </a:r>
          <a:r>
            <a:rPr lang="en-US" sz="2000" kern="1200" dirty="0"/>
            <a:t> </a:t>
          </a:r>
          <a:r>
            <a:rPr lang="en-US" sz="2000" kern="1200" dirty="0" err="1"/>
            <a:t>linéaire</a:t>
          </a:r>
          <a:r>
            <a:rPr lang="en-US" sz="2000" kern="1200" dirty="0"/>
            <a:t>,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UNE liaison double) </a:t>
          </a:r>
        </a:p>
      </dsp:txBody>
      <dsp:txXfrm>
        <a:off x="3280917" y="2037246"/>
        <a:ext cx="2981957" cy="1303932"/>
      </dsp:txXfrm>
    </dsp:sp>
    <dsp:sp modelId="{EDE4119C-6B2E-D844-BD14-E6274668FAF7}">
      <dsp:nvSpPr>
        <dsp:cNvPr id="0" name=""/>
        <dsp:cNvSpPr/>
      </dsp:nvSpPr>
      <dsp:spPr>
        <a:xfrm>
          <a:off x="0" y="3594269"/>
          <a:ext cx="2981957" cy="136728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Les </a:t>
          </a:r>
          <a:r>
            <a:rPr lang="en-US" sz="2000" b="1" kern="1200" dirty="0" err="1"/>
            <a:t>alcynes</a:t>
          </a:r>
          <a:r>
            <a:rPr lang="en-US" sz="2000" kern="1200" dirty="0"/>
            <a:t> </a:t>
          </a:r>
          <a:r>
            <a:rPr lang="en-US" sz="2000" kern="1200" dirty="0" err="1"/>
            <a:t>possèdent</a:t>
          </a:r>
          <a:r>
            <a:rPr lang="en-US" sz="2000" kern="1200" dirty="0"/>
            <a:t> </a:t>
          </a:r>
          <a:r>
            <a:rPr lang="en-US" sz="2000" b="0" kern="1200" dirty="0"/>
            <a:t>au </a:t>
          </a:r>
          <a:r>
            <a:rPr lang="en-US" sz="2000" b="0" kern="1200" dirty="0" err="1"/>
            <a:t>moins</a:t>
          </a:r>
          <a:r>
            <a:rPr lang="en-US" sz="2000" b="0" kern="1200" dirty="0"/>
            <a:t> </a:t>
          </a:r>
          <a:r>
            <a:rPr lang="en-US" sz="2000" b="0" kern="1200" dirty="0" err="1"/>
            <a:t>une</a:t>
          </a:r>
          <a:r>
            <a:rPr lang="en-US" sz="2000" b="1" kern="1200" dirty="0"/>
            <a:t> liaison triple </a:t>
          </a:r>
          <a:r>
            <a:rPr lang="en-US" sz="2000" kern="1200" dirty="0"/>
            <a:t>entre deux </a:t>
          </a:r>
          <a:r>
            <a:rPr lang="en-US" sz="2000" kern="1200" dirty="0" err="1"/>
            <a:t>atomes</a:t>
          </a:r>
          <a:r>
            <a:rPr lang="en-US" sz="2000" kern="1200" dirty="0"/>
            <a:t> de C.</a:t>
          </a:r>
        </a:p>
      </dsp:txBody>
      <dsp:txXfrm>
        <a:off x="0" y="3594269"/>
        <a:ext cx="2981957" cy="1367287"/>
      </dsp:txXfrm>
    </dsp:sp>
    <dsp:sp modelId="{1490628C-C97C-7A48-9633-A0B0D86479DE}">
      <dsp:nvSpPr>
        <dsp:cNvPr id="0" name=""/>
        <dsp:cNvSpPr/>
      </dsp:nvSpPr>
      <dsp:spPr>
        <a:xfrm>
          <a:off x="3281682" y="3614818"/>
          <a:ext cx="2981957" cy="1348232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/>
            <a:t>FG: </a:t>
          </a:r>
          <a:r>
            <a:rPr lang="en-US" sz="2000" b="1" kern="1200" dirty="0"/>
            <a:t>C</a:t>
          </a:r>
          <a:r>
            <a:rPr lang="en-US" sz="2000" b="1" kern="1200" baseline="-25000" dirty="0"/>
            <a:t>n</a:t>
          </a:r>
          <a:r>
            <a:rPr lang="en-US" sz="2000" b="1" kern="1200" dirty="0"/>
            <a:t>H</a:t>
          </a:r>
          <a:r>
            <a:rPr lang="en-US" sz="2000" b="1" kern="1200" baseline="-25000" dirty="0"/>
            <a:t>2n-2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/>
            <a:t>(</a:t>
          </a:r>
          <a:r>
            <a:rPr lang="en-US" sz="2000" kern="1200" dirty="0" err="1"/>
            <a:t>alcyne</a:t>
          </a:r>
          <a:r>
            <a:rPr lang="en-US" sz="2000" kern="1200" dirty="0"/>
            <a:t> </a:t>
          </a:r>
          <a:r>
            <a:rPr lang="en-US" sz="2000" kern="1200" dirty="0" err="1"/>
            <a:t>linéaire</a:t>
          </a:r>
          <a:r>
            <a:rPr lang="en-US" sz="2000" kern="1200" dirty="0"/>
            <a:t>,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/>
            <a:t>UNE liaison triple)</a:t>
          </a:r>
        </a:p>
      </dsp:txBody>
      <dsp:txXfrm>
        <a:off x="3281682" y="3614818"/>
        <a:ext cx="2981957" cy="1348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ED73F-B527-B146-A477-D1FCD2EB78EC}" type="datetimeFigureOut">
              <a:rPr lang="fr-FR" smtClean="0"/>
              <a:t>26/09/2024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8F507-1D2B-5D4E-A7A8-AC3CA0A3EE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838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ADD2C5-E7D7-CE46-9164-AEB26C5B7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12FF3FE-97B2-6C4C-8386-A4A99D02E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6A1053-0562-9344-8ED2-7CDACD04F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0718-E7B9-43BB-A9E1-B56C4EAF0319}" type="datetime1">
              <a:rPr lang="fr-BE" smtClean="0"/>
              <a:t>26-09-24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BF5CB1-EDEB-AE4C-9145-8FCD5E1C2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FA72F1-9301-6C49-9BC9-7AC7C3D2D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7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810074-8CF3-C844-BF5B-BEA838E6F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D57DA44-F778-D140-9CF3-CFC14889A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2BC5D4-079C-1D4D-A0A9-FEBF0E0F7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F07B-8A52-4BBF-8D36-CA27E0067888}" type="datetime1">
              <a:rPr lang="fr-BE" smtClean="0"/>
              <a:t>26-09-24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E898A5-E628-6741-9B16-6ADF42E3F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910379-6CD7-C24E-BDBF-B430F8F45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79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7ADD218-A797-5543-9CC9-5A4B370F06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8A3BC1F-FF8B-5C4D-97C2-5F845201E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5570A8-5BA8-EA40-9E7E-FE2D94799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3D5F-3AFD-4F04-BFA8-89EA0DF9EC8D}" type="datetime1">
              <a:rPr lang="fr-BE" smtClean="0"/>
              <a:t>26-09-24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AD9366-C33E-ED40-99AD-89D22E2D3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2325F1-8224-F748-9F0A-2106FDF8B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0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A733D6-AF76-1445-B240-DDA6C97E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670DAD-6FB7-084F-9BF9-7C41042C9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CB6279-FD0A-8C42-A1EB-3D69EE3D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32C8-7A44-479F-A54F-5356438E2DFC}" type="datetime1">
              <a:rPr lang="fr-BE" smtClean="0"/>
              <a:t>26-09-24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177257-8F96-4F4E-BDE1-AD2904836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DCF11B-D859-8A40-AE9A-E9F0C3A3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9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24BB98-DAA4-EA4F-A6C1-9EB8D4761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1D11D4-198F-7446-ACF8-EEE3FDF58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E3FE9F-846F-8640-A23C-E51924BE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F807-5D27-498D-A20F-5A93FD9D3F3B}" type="datetime1">
              <a:rPr lang="fr-BE" smtClean="0"/>
              <a:t>26-09-24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98DFDA-9B5B-184F-A3A7-D3A85F49A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0BDD2A-A49D-1E44-9841-CABF62C7D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19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89E639-3FA4-2F46-AD05-AAEB0A09D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6FDAFF-D007-A24D-8041-0260C85CA1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5F903E-A912-A14D-B843-2F11C861F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05CD2F-F1ED-FB40-8930-B7FD26129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C3FF-D2B4-4ADC-8C8A-36C2CEE77C23}" type="datetime1">
              <a:rPr lang="fr-BE" smtClean="0"/>
              <a:t>26-09-24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D3B133A-7FD8-0542-847C-188BCBBFE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BE81815-589F-644B-AE35-004918A7A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31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42FB06-FA70-0E45-9A55-4BD7ECD2A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4181A1-976E-7047-89A7-E32F3FE00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624A60-B038-F147-9D23-F9108A00C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AE533BB-CFAC-2E42-A9C2-62313BA12C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C27A202-DBE0-6242-8B59-BD3446EB72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DF74764-6082-394A-9DA9-0C601644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85E4-4A85-4A41-AAF4-21DC34CC507C}" type="datetime1">
              <a:rPr lang="fr-BE" smtClean="0"/>
              <a:t>26-09-24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ADC1D51-F85E-234A-8A36-8BF63428E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331922F-077D-A646-9A25-1830F5702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9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FB37DA-86CA-B943-A6F8-895B99FAB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AB8A4B9-286E-1D4C-AE6E-506BF727A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63BF-BC39-47D5-BCDA-9174528E34EC}" type="datetime1">
              <a:rPr lang="fr-BE" smtClean="0"/>
              <a:t>26-09-24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8CAB33-8D56-0543-9AF2-A6CD81C3E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C1392C3-49A5-2D43-BE93-5FA3D8C8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2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6E33A56-7286-E340-967B-764C5AA36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927C-24DC-4C4D-AA01-081285826EE4}" type="datetime1">
              <a:rPr lang="fr-BE" smtClean="0"/>
              <a:t>26-09-24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ED77B39-88E2-974D-AB45-BF3CCFD79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56204D-F88F-6340-87E6-B725EEFC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29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4D1BF2-E6A3-CD47-86D0-F181D1BE7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2F9EA9-8992-5242-8D75-993FB0473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BE55FE8-D8E7-CE44-BA81-E11DDD3AD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7E44D8E-565C-2E48-BDD9-64BA4D628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91E8-ED54-4D98-BF81-F8DEB81FF5AE}" type="datetime1">
              <a:rPr lang="fr-BE" smtClean="0"/>
              <a:t>26-09-24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D3A6F27-B528-FA47-A9F2-C9328033A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C32027-2DD5-A044-B140-30C423A9B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8A0F6F-9E0E-3146-B559-E940CA2F4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91999C5-81FA-7647-9EC4-5C5DC74FB1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EE6F744-6EE7-D24B-8A71-9E92D5F50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E48029-DF9A-4F4B-9AE7-14B9D5A84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358D-2A89-4852-BF69-2D7E5D1D6631}" type="datetime1">
              <a:rPr lang="fr-BE" smtClean="0"/>
              <a:t>26-09-24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0C5029-9B9B-C148-BBB7-AB2A9AAE5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6E2823C-11A4-F34E-BF7A-E02440A8A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DB95023-FC63-E44D-98BB-CB49C0633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671DC4-F362-494B-8BA8-F18B0E30C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BD4D32-C479-F041-80CE-76E7B0055D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9AE29-5717-47BC-BE33-AD160491FDC0}" type="datetime1">
              <a:rPr lang="fr-BE" smtClean="0"/>
              <a:t>26-09-24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17320F-C56C-1E43-8789-EA2CECB3DD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956288-BAA9-4549-B00A-42E13F1CB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7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22.tiff"/><Relationship Id="rId4" Type="http://schemas.openxmlformats.org/officeDocument/2006/relationships/image" Target="../media/image21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image/251028/free-illustration-image-biology-chemistry-class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38.emf"/><Relationship Id="rId4" Type="http://schemas.openxmlformats.org/officeDocument/2006/relationships/package" Target="../embeddings/Microsoft_Word_Document2.doc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5n3C03vtDs?si=xr2Urs3bAEc2D4h0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4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march%C3%A9-fruit-l%C3%A9gumes-sant%C3%A9-fruits-1078047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2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2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7.xml"/><Relationship Id="rId4" Type="http://schemas.openxmlformats.org/officeDocument/2006/relationships/image" Target="../media/image50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Flasque en verre avec cylindre dans laboratoire de science bleu">
            <a:extLst>
              <a:ext uri="{FF2B5EF4-FFF2-40B4-BE49-F238E27FC236}">
                <a16:creationId xmlns:a16="http://schemas.microsoft.com/office/drawing/2014/main" id="{FE39DE42-910A-79A1-748C-5AFF4D9F79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272" b="1350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51478EF-2AD1-0D43-97F4-EADE35F0A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0" cap="all">
                <a:solidFill>
                  <a:srgbClr val="FFFFFF"/>
                </a:solidFill>
              </a:rPr>
              <a:t>Nomenclature de chimie organique</a:t>
            </a:r>
            <a:endParaRPr lang="en-US" sz="6000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AE66672-08B9-864C-AC6C-37C67D513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FAEF9944-A4F6-4C59-AEBD-678D6480B8EA}" type="slidenum">
              <a:rPr lang="en-US" smtClean="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90531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31F3FB-7B45-0F4F-ADEF-D72C03200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fr-BE" sz="3700" b="1" dirty="0"/>
              <a:t>Ecriture des molécules en chimie organique</a:t>
            </a:r>
            <a:br>
              <a:rPr lang="fr-BE" sz="3700" dirty="0"/>
            </a:br>
            <a:endParaRPr lang="fr-FR" sz="370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054E049-EEFA-3547-9AA3-30D9404A1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3" y="1459906"/>
            <a:ext cx="10342565" cy="111184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fr-BE" sz="2000" b="1" dirty="0"/>
              <a:t>2. La formule développée</a:t>
            </a:r>
          </a:p>
          <a:p>
            <a:pPr marL="0" indent="0">
              <a:buNone/>
            </a:pPr>
            <a:r>
              <a:rPr lang="fr-BE" sz="2000" dirty="0"/>
              <a:t>La formule développée d’une molécule indique </a:t>
            </a:r>
            <a:r>
              <a:rPr lang="fr-BE" sz="2000" b="1" dirty="0"/>
              <a:t>l’enchaînement des atomes </a:t>
            </a:r>
            <a:r>
              <a:rPr lang="fr-BE" sz="2000" dirty="0"/>
              <a:t>qui la constituent.</a:t>
            </a:r>
          </a:p>
          <a:p>
            <a:pPr marL="0" indent="0">
              <a:buNone/>
            </a:pPr>
            <a:r>
              <a:rPr lang="fr-BE" sz="2000" dirty="0"/>
              <a:t>Chaque atome est représenté par son symbole chimique et </a:t>
            </a:r>
            <a:r>
              <a:rPr lang="fr-BE" sz="2000" b="1" dirty="0"/>
              <a:t>toutes les liaisons</a:t>
            </a:r>
            <a:r>
              <a:rPr lang="fr-BE" sz="2000" dirty="0"/>
              <a:t> entre les atomes sont représentées par des traits. </a:t>
            </a:r>
            <a:endParaRPr lang="fr-FR" sz="20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3B0F1CA-5A9E-8F4A-AF29-315BE6093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BCD084F-1739-24FE-8F33-FBF09D6E5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515648"/>
              </p:ext>
            </p:extLst>
          </p:nvPr>
        </p:nvGraphicFramePr>
        <p:xfrm>
          <a:off x="297711" y="3429000"/>
          <a:ext cx="11717080" cy="247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639">
                  <a:extLst>
                    <a:ext uri="{9D8B030D-6E8A-4147-A177-3AD203B41FA5}">
                      <a16:colId xmlns:a16="http://schemas.microsoft.com/office/drawing/2014/main" val="1941598937"/>
                    </a:ext>
                  </a:extLst>
                </a:gridCol>
                <a:gridCol w="1914525">
                  <a:extLst>
                    <a:ext uri="{9D8B030D-6E8A-4147-A177-3AD203B41FA5}">
                      <a16:colId xmlns:a16="http://schemas.microsoft.com/office/drawing/2014/main" val="3335666010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3233916786"/>
                    </a:ext>
                  </a:extLst>
                </a:gridCol>
                <a:gridCol w="3590925">
                  <a:extLst>
                    <a:ext uri="{9D8B030D-6E8A-4147-A177-3AD203B41FA5}">
                      <a16:colId xmlns:a16="http://schemas.microsoft.com/office/drawing/2014/main" val="1477689756"/>
                    </a:ext>
                  </a:extLst>
                </a:gridCol>
                <a:gridCol w="1984966">
                  <a:extLst>
                    <a:ext uri="{9D8B030D-6E8A-4147-A177-3AD203B41FA5}">
                      <a16:colId xmlns:a16="http://schemas.microsoft.com/office/drawing/2014/main" val="35065638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BE" dirty="0"/>
                        <a:t>Molécule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Ethanol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Urée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Méthionine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Chloral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011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Formule brute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C</a:t>
                      </a:r>
                      <a:r>
                        <a:rPr lang="fr-BE" baseline="-25000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2</a:t>
                      </a:r>
                      <a:r>
                        <a:rPr lang="fr-BE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H</a:t>
                      </a:r>
                      <a:r>
                        <a:rPr lang="fr-BE" baseline="-25000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6</a:t>
                      </a:r>
                      <a:r>
                        <a:rPr lang="fr-BE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CH</a:t>
                      </a:r>
                      <a:r>
                        <a:rPr lang="fr-BE" baseline="-25000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4</a:t>
                      </a:r>
                      <a:r>
                        <a:rPr lang="fr-BE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N</a:t>
                      </a:r>
                      <a:r>
                        <a:rPr lang="fr-BE" baseline="-25000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2</a:t>
                      </a:r>
                      <a:r>
                        <a:rPr lang="fr-BE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C</a:t>
                      </a:r>
                      <a:r>
                        <a:rPr lang="fr-BE" baseline="-25000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5</a:t>
                      </a:r>
                      <a:r>
                        <a:rPr lang="fr-BE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H</a:t>
                      </a:r>
                      <a:r>
                        <a:rPr lang="fr-BE" baseline="-25000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11</a:t>
                      </a:r>
                      <a:r>
                        <a:rPr lang="fr-BE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NO</a:t>
                      </a:r>
                      <a:r>
                        <a:rPr lang="fr-BE" baseline="-25000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2</a:t>
                      </a:r>
                      <a:r>
                        <a:rPr lang="fr-BE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C</a:t>
                      </a:r>
                      <a:r>
                        <a:rPr lang="fr-BE" baseline="-25000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2</a:t>
                      </a:r>
                      <a:r>
                        <a:rPr lang="fr-BE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HCl</a:t>
                      </a:r>
                      <a:r>
                        <a:rPr lang="fr-BE" baseline="-25000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3</a:t>
                      </a:r>
                      <a:r>
                        <a:rPr lang="fr-BE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282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/>
                        <a:t>Formule développée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  <a:p>
                      <a:pPr algn="ctr"/>
                      <a:endParaRPr lang="fr-BE" dirty="0"/>
                    </a:p>
                    <a:p>
                      <a:pPr algn="ctr"/>
                      <a:endParaRPr lang="fr-BE" dirty="0"/>
                    </a:p>
                    <a:p>
                      <a:pPr algn="ctr"/>
                      <a:endParaRPr lang="fr-BE" dirty="0"/>
                    </a:p>
                    <a:p>
                      <a:pPr algn="ctr"/>
                      <a:endParaRPr lang="fr-BE" dirty="0"/>
                    </a:p>
                    <a:p>
                      <a:pPr algn="ctr"/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910289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CF01A6CC-CB65-2C37-F752-9EBD406A8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391" y="4464019"/>
            <a:ext cx="1763277" cy="104263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440731A-4AA9-59C6-2FBF-FB2497784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075" y="4285247"/>
            <a:ext cx="1943100" cy="140017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7990EAD-EFCE-04C3-5B8D-96BD64FBA2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3107" y="4342397"/>
            <a:ext cx="3447130" cy="140017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DEB81CA-54E8-36EE-EBF1-AA96CD4BF7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3126" y="4313822"/>
            <a:ext cx="162877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68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31F3FB-7B45-0F4F-ADEF-D72C03200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fr-BE" sz="3700" b="1"/>
              <a:t>Ecriture des molécules en chimie organique</a:t>
            </a:r>
            <a:br>
              <a:rPr lang="fr-BE" sz="3700"/>
            </a:br>
            <a:endParaRPr lang="fr-FR" sz="370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054E049-EEFA-3547-9AA3-30D9404A1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3" y="1459906"/>
            <a:ext cx="10342565" cy="111184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fr-BE" sz="2000" b="1" dirty="0"/>
              <a:t>3. La formule semi-développée</a:t>
            </a:r>
          </a:p>
          <a:p>
            <a:pPr marL="0" indent="0">
              <a:buNone/>
            </a:pPr>
            <a:r>
              <a:rPr lang="fr-BE" sz="2000" dirty="0"/>
              <a:t>La formule semi-développée d’une molécule indique </a:t>
            </a:r>
            <a:r>
              <a:rPr lang="fr-BE" sz="2000" b="1" dirty="0"/>
              <a:t>l’enchaînement des atomes </a:t>
            </a:r>
            <a:r>
              <a:rPr lang="fr-BE" sz="2000" dirty="0"/>
              <a:t>qui la constituent. </a:t>
            </a:r>
          </a:p>
          <a:p>
            <a:pPr marL="0" indent="0">
              <a:buNone/>
            </a:pPr>
            <a:r>
              <a:rPr lang="fr-BE" sz="2000" dirty="0"/>
              <a:t>Les </a:t>
            </a:r>
            <a:r>
              <a:rPr lang="fr-BE" sz="2000" b="1" dirty="0"/>
              <a:t>liaisons C-H </a:t>
            </a:r>
            <a:r>
              <a:rPr lang="fr-BE" sz="2000" dirty="0"/>
              <a:t>ne sont </a:t>
            </a:r>
            <a:r>
              <a:rPr lang="fr-BE" sz="2000" b="1" dirty="0"/>
              <a:t>PAS représentées</a:t>
            </a:r>
            <a:r>
              <a:rPr lang="fr-BE" sz="2000" dirty="0"/>
              <a:t>. Le nombre d’atomes d’hydrogène est précisé par un indice à droite du symbole H.</a:t>
            </a:r>
          </a:p>
          <a:p>
            <a:pPr marL="0" indent="0">
              <a:buNone/>
            </a:pPr>
            <a:r>
              <a:rPr lang="fr-BE" sz="2000" dirty="0"/>
              <a:t>Les </a:t>
            </a:r>
            <a:r>
              <a:rPr lang="fr-BE" sz="2000" b="1" dirty="0"/>
              <a:t>liaisons entre atomes de C ou tout autre atome que H </a:t>
            </a:r>
            <a:r>
              <a:rPr lang="fr-BE" sz="2000" dirty="0"/>
              <a:t>doivent </a:t>
            </a:r>
            <a:r>
              <a:rPr lang="fr-BE" sz="2000" b="1" dirty="0"/>
              <a:t>figurer.</a:t>
            </a:r>
            <a:endParaRPr lang="fr-BE" sz="20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3B0F1CA-5A9E-8F4A-AF29-315BE6093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698ADD03-AD7C-7850-F371-21068B1D8E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1000"/>
              </p:ext>
            </p:extLst>
          </p:nvPr>
        </p:nvGraphicFramePr>
        <p:xfrm>
          <a:off x="297711" y="3429000"/>
          <a:ext cx="11717080" cy="3369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639">
                  <a:extLst>
                    <a:ext uri="{9D8B030D-6E8A-4147-A177-3AD203B41FA5}">
                      <a16:colId xmlns:a16="http://schemas.microsoft.com/office/drawing/2014/main" val="1941598937"/>
                    </a:ext>
                  </a:extLst>
                </a:gridCol>
                <a:gridCol w="1914525">
                  <a:extLst>
                    <a:ext uri="{9D8B030D-6E8A-4147-A177-3AD203B41FA5}">
                      <a16:colId xmlns:a16="http://schemas.microsoft.com/office/drawing/2014/main" val="3335666010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3233916786"/>
                    </a:ext>
                  </a:extLst>
                </a:gridCol>
                <a:gridCol w="3952875">
                  <a:extLst>
                    <a:ext uri="{9D8B030D-6E8A-4147-A177-3AD203B41FA5}">
                      <a16:colId xmlns:a16="http://schemas.microsoft.com/office/drawing/2014/main" val="1477689756"/>
                    </a:ext>
                  </a:extLst>
                </a:gridCol>
                <a:gridCol w="1984966">
                  <a:extLst>
                    <a:ext uri="{9D8B030D-6E8A-4147-A177-3AD203B41FA5}">
                      <a16:colId xmlns:a16="http://schemas.microsoft.com/office/drawing/2014/main" val="3506563854"/>
                    </a:ext>
                  </a:extLst>
                </a:gridCol>
              </a:tblGrid>
              <a:tr h="567592">
                <a:tc>
                  <a:txBody>
                    <a:bodyPr/>
                    <a:lstStyle/>
                    <a:p>
                      <a:r>
                        <a:rPr lang="fr-BE" dirty="0"/>
                        <a:t>Molécule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Ethanol (C</a:t>
                      </a:r>
                      <a:r>
                        <a:rPr lang="fr-BE" baseline="-25000" dirty="0"/>
                        <a:t>2</a:t>
                      </a:r>
                      <a:r>
                        <a:rPr lang="fr-BE" dirty="0"/>
                        <a:t>H</a:t>
                      </a:r>
                      <a:r>
                        <a:rPr lang="fr-BE" baseline="-25000" dirty="0"/>
                        <a:t>6</a:t>
                      </a:r>
                      <a:r>
                        <a:rPr lang="fr-BE" dirty="0"/>
                        <a:t>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/>
                        <a:t>Urée </a:t>
                      </a:r>
                      <a:r>
                        <a:rPr lang="fr-BE" dirty="0">
                          <a:solidFill>
                            <a:schemeClr val="tx1"/>
                          </a:solidFill>
                        </a:rPr>
                        <a:t>(CH</a:t>
                      </a:r>
                      <a:r>
                        <a:rPr lang="fr-BE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fr-BE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fr-BE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BE" dirty="0">
                          <a:solidFill>
                            <a:schemeClr val="tx1"/>
                          </a:solidFill>
                        </a:rPr>
                        <a:t>O)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>
                          <a:solidFill>
                            <a:schemeClr val="tx1"/>
                          </a:solidFill>
                        </a:rPr>
                        <a:t>Méthionine (C</a:t>
                      </a:r>
                      <a:r>
                        <a:rPr lang="fr-BE" baseline="-250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fr-BE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fr-BE" baseline="-25000" dirty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fr-BE" dirty="0">
                          <a:solidFill>
                            <a:schemeClr val="tx1"/>
                          </a:solidFill>
                        </a:rPr>
                        <a:t>NO</a:t>
                      </a:r>
                      <a:r>
                        <a:rPr lang="fr-BE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BE" dirty="0">
                          <a:solidFill>
                            <a:schemeClr val="tx1"/>
                          </a:solidFill>
                        </a:rPr>
                        <a:t>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/>
                        <a:t>Chloral (</a:t>
                      </a:r>
                      <a:r>
                        <a:rPr lang="fr-BE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fr-BE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BE" dirty="0">
                          <a:solidFill>
                            <a:schemeClr val="tx1"/>
                          </a:solidFill>
                        </a:rPr>
                        <a:t>HCl</a:t>
                      </a:r>
                      <a:r>
                        <a:rPr lang="fr-BE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fr-BE" dirty="0">
                          <a:solidFill>
                            <a:schemeClr val="tx1"/>
                          </a:solidFill>
                        </a:rPr>
                        <a:t>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011682"/>
                  </a:ext>
                </a:extLst>
              </a:tr>
              <a:tr h="1054100">
                <a:tc>
                  <a:txBody>
                    <a:bodyPr/>
                    <a:lstStyle/>
                    <a:p>
                      <a:r>
                        <a:rPr lang="fr-BE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Formule développée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  <a:p>
                      <a:pPr algn="ctr"/>
                      <a:endParaRPr lang="fr-BE" dirty="0"/>
                    </a:p>
                    <a:p>
                      <a:pPr algn="ctr"/>
                      <a:endParaRPr lang="fr-BE" dirty="0"/>
                    </a:p>
                    <a:p>
                      <a:pPr algn="ctr"/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910289"/>
                  </a:ext>
                </a:extLst>
              </a:tr>
              <a:tr h="1540608">
                <a:tc>
                  <a:txBody>
                    <a:bodyPr/>
                    <a:lstStyle/>
                    <a:p>
                      <a:r>
                        <a:rPr lang="fr-BE" dirty="0"/>
                        <a:t>Formule semi-développée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  <a:p>
                      <a:pPr algn="ctr"/>
                      <a:endParaRPr lang="fr-BE" dirty="0"/>
                    </a:p>
                    <a:p>
                      <a:pPr algn="ctr"/>
                      <a:endParaRPr lang="fr-BE" dirty="0"/>
                    </a:p>
                    <a:p>
                      <a:pPr algn="ctr"/>
                      <a:endParaRPr lang="fr-BE" dirty="0"/>
                    </a:p>
                    <a:p>
                      <a:pPr algn="ctr"/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203401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9685520B-4CA2-20D4-1995-AD2EF4254AE2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FAEF9944-A4F6-4C59-AEBD-678D6480B8EA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C87BB60-69F0-1928-A71F-2CD8D7CD5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128" y="4095101"/>
            <a:ext cx="1763277" cy="104263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3DCA706-CBF3-CECA-B7D1-D345EBFAF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9488" y="4104628"/>
            <a:ext cx="1524000" cy="109817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A9EC860-4F72-82D1-69D4-71C8560790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1438" y="4102880"/>
            <a:ext cx="2707934" cy="109992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B4FB076-1C88-3A8D-FCC8-A22E5EC7E0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1252" y="4143549"/>
            <a:ext cx="1209570" cy="101858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BFF9B91-9488-AA90-B233-1EBCE58BB5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3191" y="5775910"/>
            <a:ext cx="1581150" cy="43815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70F072E-E096-0288-30C7-066A9D7552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7113" y="5556533"/>
            <a:ext cx="1410667" cy="92653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F2B07A2-5CDD-1422-CCB9-14E07919C7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0552" y="5472679"/>
            <a:ext cx="3711649" cy="114985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DECF83E2-D8C8-9687-0FBB-B61B959FAB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73612" y="5371097"/>
            <a:ext cx="131445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15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31F3FB-7B45-0F4F-ADEF-D72C03200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fr-BE" sz="3700" b="1" dirty="0"/>
              <a:t>Ecriture des molécules en chimie organique</a:t>
            </a:r>
            <a:br>
              <a:rPr lang="fr-BE" sz="3700" dirty="0"/>
            </a:br>
            <a:endParaRPr lang="fr-FR" sz="370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054E049-EEFA-3547-9AA3-30D9404A1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3" y="1459906"/>
            <a:ext cx="10342565" cy="111184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fr-BE" sz="2000" b="1" dirty="0"/>
              <a:t>4. La formule topologique ou simplifiée (en tirets ou zigzags) = LA PLUS UTILISÉE</a:t>
            </a:r>
          </a:p>
          <a:p>
            <a:pPr marL="0" indent="0">
              <a:buNone/>
            </a:pPr>
            <a:r>
              <a:rPr lang="fr-BE" sz="2000" dirty="0"/>
              <a:t>On dessine les </a:t>
            </a:r>
            <a:r>
              <a:rPr lang="fr-BE" sz="2000" b="1" dirty="0"/>
              <a:t>liaisons uniquement</a:t>
            </a:r>
            <a:r>
              <a:rPr lang="fr-BE" sz="2000" dirty="0"/>
              <a:t> (-, =, </a:t>
            </a:r>
            <a:r>
              <a:rPr lang="fr-BE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≡</a:t>
            </a:r>
            <a:r>
              <a:rPr lang="fr-BE" sz="2000" dirty="0"/>
              <a:t>) ; les </a:t>
            </a:r>
            <a:r>
              <a:rPr lang="fr-BE" sz="2000" b="1" dirty="0"/>
              <a:t>atomes de C </a:t>
            </a:r>
            <a:r>
              <a:rPr lang="fr-BE" sz="2000" dirty="0"/>
              <a:t>et les </a:t>
            </a:r>
            <a:r>
              <a:rPr lang="fr-BE" sz="2000" b="1" dirty="0"/>
              <a:t>atomes d’H qui leur sont liés </a:t>
            </a:r>
            <a:r>
              <a:rPr lang="fr-BE" sz="2000" dirty="0"/>
              <a:t>ne sont </a:t>
            </a:r>
            <a:r>
              <a:rPr lang="fr-BE" sz="2000" b="1" dirty="0"/>
              <a:t>PAS représentés</a:t>
            </a:r>
            <a:r>
              <a:rPr lang="fr-BE" sz="2000" dirty="0"/>
              <a:t>.</a:t>
            </a:r>
          </a:p>
          <a:p>
            <a:pPr marL="0" indent="0">
              <a:buNone/>
            </a:pPr>
            <a:r>
              <a:rPr lang="fr-BE" sz="2000" u="sng" dirty="0"/>
              <a:t>Conventions</a:t>
            </a:r>
            <a:r>
              <a:rPr lang="fr-BE" sz="2000" dirty="0"/>
              <a:t>:</a:t>
            </a:r>
          </a:p>
          <a:p>
            <a:pPr lvl="1"/>
            <a:r>
              <a:rPr lang="fr-BE" sz="1600" dirty="0"/>
              <a:t>	atomes de C occupent les extrémités libres des segments (liaisons) ou leur intersection</a:t>
            </a:r>
          </a:p>
          <a:p>
            <a:pPr lvl="1"/>
            <a:r>
              <a:rPr lang="fr-BE" sz="1600" dirty="0"/>
              <a:t>	uniquement les hétéroatomes (= autres que C et H) sont indiqués</a:t>
            </a:r>
          </a:p>
          <a:p>
            <a:pPr lvl="1"/>
            <a:r>
              <a:rPr lang="fr-BE" sz="1600" dirty="0"/>
              <a:t>	C tétravalent =&gt; on complète en pensée par les liaisons C-H manquantes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3B0F1CA-5A9E-8F4A-AF29-315BE6093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698ADD03-AD7C-7850-F371-21068B1D8E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236124"/>
              </p:ext>
            </p:extLst>
          </p:nvPr>
        </p:nvGraphicFramePr>
        <p:xfrm>
          <a:off x="297711" y="3429000"/>
          <a:ext cx="11717080" cy="318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639">
                  <a:extLst>
                    <a:ext uri="{9D8B030D-6E8A-4147-A177-3AD203B41FA5}">
                      <a16:colId xmlns:a16="http://schemas.microsoft.com/office/drawing/2014/main" val="1941598937"/>
                    </a:ext>
                  </a:extLst>
                </a:gridCol>
                <a:gridCol w="1914525">
                  <a:extLst>
                    <a:ext uri="{9D8B030D-6E8A-4147-A177-3AD203B41FA5}">
                      <a16:colId xmlns:a16="http://schemas.microsoft.com/office/drawing/2014/main" val="3335666010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3233916786"/>
                    </a:ext>
                  </a:extLst>
                </a:gridCol>
                <a:gridCol w="3952875">
                  <a:extLst>
                    <a:ext uri="{9D8B030D-6E8A-4147-A177-3AD203B41FA5}">
                      <a16:colId xmlns:a16="http://schemas.microsoft.com/office/drawing/2014/main" val="1477689756"/>
                    </a:ext>
                  </a:extLst>
                </a:gridCol>
                <a:gridCol w="1984966">
                  <a:extLst>
                    <a:ext uri="{9D8B030D-6E8A-4147-A177-3AD203B41FA5}">
                      <a16:colId xmlns:a16="http://schemas.microsoft.com/office/drawing/2014/main" val="3506563854"/>
                    </a:ext>
                  </a:extLst>
                </a:gridCol>
              </a:tblGrid>
              <a:tr h="586382">
                <a:tc>
                  <a:txBody>
                    <a:bodyPr/>
                    <a:lstStyle/>
                    <a:p>
                      <a:r>
                        <a:rPr lang="fr-BE" dirty="0"/>
                        <a:t>Molécule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Ethanol (C</a:t>
                      </a:r>
                      <a:r>
                        <a:rPr lang="fr-BE" baseline="-25000" dirty="0"/>
                        <a:t>2</a:t>
                      </a:r>
                      <a:r>
                        <a:rPr lang="fr-BE" dirty="0"/>
                        <a:t>H</a:t>
                      </a:r>
                      <a:r>
                        <a:rPr lang="fr-BE" baseline="-25000" dirty="0"/>
                        <a:t>6</a:t>
                      </a:r>
                      <a:r>
                        <a:rPr lang="fr-BE" dirty="0"/>
                        <a:t>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/>
                        <a:t>Urée </a:t>
                      </a:r>
                      <a:r>
                        <a:rPr lang="fr-BE" dirty="0">
                          <a:solidFill>
                            <a:schemeClr val="tx1"/>
                          </a:solidFill>
                        </a:rPr>
                        <a:t>(CH</a:t>
                      </a:r>
                      <a:r>
                        <a:rPr lang="fr-BE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fr-BE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fr-BE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BE" dirty="0">
                          <a:solidFill>
                            <a:schemeClr val="tx1"/>
                          </a:solidFill>
                        </a:rPr>
                        <a:t>O)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>
                          <a:solidFill>
                            <a:schemeClr val="tx1"/>
                          </a:solidFill>
                        </a:rPr>
                        <a:t>Méthionine (C</a:t>
                      </a:r>
                      <a:r>
                        <a:rPr lang="fr-BE" baseline="-250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fr-BE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fr-BE" baseline="-25000" dirty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fr-BE" dirty="0">
                          <a:solidFill>
                            <a:schemeClr val="tx1"/>
                          </a:solidFill>
                        </a:rPr>
                        <a:t>NO</a:t>
                      </a:r>
                      <a:r>
                        <a:rPr lang="fr-BE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BE" dirty="0">
                          <a:solidFill>
                            <a:schemeClr val="tx1"/>
                          </a:solidFill>
                        </a:rPr>
                        <a:t>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/>
                        <a:t>Chloral (</a:t>
                      </a:r>
                      <a:r>
                        <a:rPr lang="fr-BE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fr-BE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BE" dirty="0">
                          <a:solidFill>
                            <a:schemeClr val="tx1"/>
                          </a:solidFill>
                        </a:rPr>
                        <a:t>HCl</a:t>
                      </a:r>
                      <a:r>
                        <a:rPr lang="fr-BE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fr-BE" dirty="0">
                          <a:solidFill>
                            <a:schemeClr val="tx1"/>
                          </a:solidFill>
                        </a:rPr>
                        <a:t>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011682"/>
                  </a:ext>
                </a:extLst>
              </a:tr>
              <a:tr h="1274416">
                <a:tc>
                  <a:txBody>
                    <a:bodyPr/>
                    <a:lstStyle/>
                    <a:p>
                      <a:r>
                        <a:rPr lang="fr-BE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Formule semi-développée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203401"/>
                  </a:ext>
                </a:extLst>
              </a:tr>
              <a:tr h="1274416">
                <a:tc>
                  <a:txBody>
                    <a:bodyPr/>
                    <a:lstStyle/>
                    <a:p>
                      <a:r>
                        <a:rPr lang="fr-BE" dirty="0"/>
                        <a:t>Formule topologique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005234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9685520B-4CA2-20D4-1995-AD2EF4254AE2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FAEF9944-A4F6-4C59-AEBD-678D6480B8EA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BFF9B91-9488-AA90-B233-1EBCE58BB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516" y="4384139"/>
            <a:ext cx="1581150" cy="43815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70F072E-E096-0288-30C7-066A9D755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7113" y="4139948"/>
            <a:ext cx="1410667" cy="92653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F2B07A2-5CDD-1422-CCB9-14E07919C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9465" y="4139948"/>
            <a:ext cx="3711649" cy="114985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DECF83E2-D8C8-9687-0FBB-B61B959FAB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3612" y="4111357"/>
            <a:ext cx="1211293" cy="114985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F160200-173E-F2F3-38CB-096B8615C6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391" y="5679540"/>
            <a:ext cx="1295400" cy="58102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6EA297A-B560-A586-A2B5-8AC2C462F7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1396" y="5427127"/>
            <a:ext cx="1562100" cy="108585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EB9B7A0-245C-C6FD-0A27-C220D1C525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0287" y="5408237"/>
            <a:ext cx="1065913" cy="112809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5F5DD80-AD89-942E-A973-43E59FC327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4308" y="5427127"/>
            <a:ext cx="2030601" cy="110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79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31F3FB-7B45-0F4F-ADEF-D72C03200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625137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Exercices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sur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l’écriture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des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molécules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chimie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organique</a:t>
            </a:r>
            <a:b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3B0F1CA-5A9E-8F4A-AF29-315BE6093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2980A31-9734-6242-91D2-A9A0450F7631}"/>
              </a:ext>
            </a:extLst>
          </p:cNvPr>
          <p:cNvSpPr txBox="1"/>
          <p:nvPr/>
        </p:nvSpPr>
        <p:spPr>
          <a:xfrm>
            <a:off x="986971" y="1407238"/>
            <a:ext cx="5950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/>
              <a:t>1. </a:t>
            </a:r>
            <a:r>
              <a:rPr lang="en-US" sz="2000" dirty="0" err="1"/>
              <a:t>D</a:t>
            </a:r>
            <a:r>
              <a:rPr lang="en-US" sz="2000" kern="1200" dirty="0" err="1">
                <a:ea typeface="+mj-ea"/>
                <a:cs typeface="+mj-cs"/>
              </a:rPr>
              <a:t>éterminer</a:t>
            </a:r>
            <a:r>
              <a:rPr lang="en-US" sz="2000" kern="1200" dirty="0">
                <a:ea typeface="+mj-ea"/>
                <a:cs typeface="+mj-cs"/>
              </a:rPr>
              <a:t> la </a:t>
            </a:r>
            <a:r>
              <a:rPr lang="en-US" sz="2000" kern="1200" dirty="0" err="1">
                <a:ea typeface="+mj-ea"/>
                <a:cs typeface="+mj-cs"/>
              </a:rPr>
              <a:t>formule</a:t>
            </a:r>
            <a:r>
              <a:rPr lang="en-US" sz="2000" kern="1200" dirty="0">
                <a:ea typeface="+mj-ea"/>
                <a:cs typeface="+mj-cs"/>
              </a:rPr>
              <a:t> brute des </a:t>
            </a:r>
            <a:r>
              <a:rPr lang="en-US" sz="2000" kern="1200" dirty="0" err="1">
                <a:ea typeface="+mj-ea"/>
                <a:cs typeface="+mj-cs"/>
              </a:rPr>
              <a:t>composés</a:t>
            </a:r>
            <a:r>
              <a:rPr lang="en-US" sz="2000" kern="1200" dirty="0">
                <a:ea typeface="+mj-ea"/>
                <a:cs typeface="+mj-cs"/>
              </a:rPr>
              <a:t> </a:t>
            </a:r>
            <a:r>
              <a:rPr lang="en-US" sz="2000" dirty="0" err="1"/>
              <a:t>suivants</a:t>
            </a:r>
            <a:r>
              <a:rPr lang="en-US" sz="2000" dirty="0"/>
              <a:t> :</a:t>
            </a:r>
            <a:endParaRPr lang="fr-FR" sz="2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2499E7A-DCE5-0151-F79F-204C93448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191" y="2272973"/>
            <a:ext cx="6106987" cy="389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91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31F3FB-7B45-0F4F-ADEF-D72C03200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625137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Exercices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sur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l’écriture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des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molécules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chimie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organique</a:t>
            </a:r>
            <a:b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3B0F1CA-5A9E-8F4A-AF29-315BE6093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2980A31-9734-6242-91D2-A9A0450F7631}"/>
              </a:ext>
            </a:extLst>
          </p:cNvPr>
          <p:cNvSpPr txBox="1"/>
          <p:nvPr/>
        </p:nvSpPr>
        <p:spPr>
          <a:xfrm>
            <a:off x="986971" y="1407238"/>
            <a:ext cx="5950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/>
              <a:t>2. </a:t>
            </a:r>
            <a:r>
              <a:rPr lang="en-US" sz="2000" dirty="0" err="1"/>
              <a:t>D</a:t>
            </a:r>
            <a:r>
              <a:rPr lang="en-US" sz="2000" kern="1200" dirty="0" err="1">
                <a:ea typeface="+mj-ea"/>
                <a:cs typeface="+mj-cs"/>
              </a:rPr>
              <a:t>éterminer</a:t>
            </a:r>
            <a:r>
              <a:rPr lang="en-US" sz="2000" kern="1200" dirty="0">
                <a:ea typeface="+mj-ea"/>
                <a:cs typeface="+mj-cs"/>
              </a:rPr>
              <a:t> la </a:t>
            </a:r>
            <a:r>
              <a:rPr lang="en-US" sz="2000" kern="1200" dirty="0" err="1">
                <a:ea typeface="+mj-ea"/>
                <a:cs typeface="+mj-cs"/>
              </a:rPr>
              <a:t>formule</a:t>
            </a:r>
            <a:r>
              <a:rPr lang="en-US" sz="2000" kern="1200" dirty="0">
                <a:ea typeface="+mj-ea"/>
                <a:cs typeface="+mj-cs"/>
              </a:rPr>
              <a:t> brute des </a:t>
            </a:r>
            <a:r>
              <a:rPr lang="en-US" sz="2000" kern="1200" dirty="0" err="1">
                <a:ea typeface="+mj-ea"/>
                <a:cs typeface="+mj-cs"/>
              </a:rPr>
              <a:t>composés</a:t>
            </a:r>
            <a:r>
              <a:rPr lang="en-US" sz="2000" kern="1200" dirty="0">
                <a:ea typeface="+mj-ea"/>
                <a:cs typeface="+mj-cs"/>
              </a:rPr>
              <a:t> </a:t>
            </a:r>
            <a:r>
              <a:rPr lang="en-US" sz="2000" dirty="0" err="1"/>
              <a:t>suivants</a:t>
            </a:r>
            <a:r>
              <a:rPr lang="en-US" sz="2000" dirty="0"/>
              <a:t> :</a:t>
            </a:r>
            <a:endParaRPr lang="fr-FR" sz="2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2499E7A-DCE5-0151-F79F-204C93448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191" y="2272973"/>
            <a:ext cx="6106987" cy="389320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946DACF-7EBD-8093-B6EB-CB761F7E9CBE}"/>
              </a:ext>
            </a:extLst>
          </p:cNvPr>
          <p:cNvSpPr txBox="1"/>
          <p:nvPr/>
        </p:nvSpPr>
        <p:spPr>
          <a:xfrm>
            <a:off x="3115191" y="2272973"/>
            <a:ext cx="850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C</a:t>
            </a:r>
            <a:r>
              <a:rPr lang="fr-FR" sz="2000" baseline="-25000" dirty="0">
                <a:solidFill>
                  <a:schemeClr val="bg1"/>
                </a:solidFill>
              </a:rPr>
              <a:t>4</a:t>
            </a:r>
            <a:r>
              <a:rPr lang="fr-FR" sz="2000" dirty="0">
                <a:solidFill>
                  <a:schemeClr val="bg1"/>
                </a:solidFill>
              </a:rPr>
              <a:t>H</a:t>
            </a:r>
            <a:r>
              <a:rPr lang="fr-FR" sz="2000" baseline="-25000" dirty="0">
                <a:solidFill>
                  <a:schemeClr val="bg1"/>
                </a:solidFill>
              </a:rPr>
              <a:t>8</a:t>
            </a:r>
          </a:p>
          <a:p>
            <a:endParaRPr lang="fr-BE" sz="2000" dirty="0">
              <a:solidFill>
                <a:schemeClr val="bg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C3E3F04-3488-6C34-1208-FB567904AA1C}"/>
              </a:ext>
            </a:extLst>
          </p:cNvPr>
          <p:cNvSpPr txBox="1"/>
          <p:nvPr/>
        </p:nvSpPr>
        <p:spPr>
          <a:xfrm>
            <a:off x="5877441" y="2269471"/>
            <a:ext cx="850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C</a:t>
            </a:r>
            <a:r>
              <a:rPr lang="fr-FR" sz="2000" baseline="-25000" dirty="0">
                <a:solidFill>
                  <a:schemeClr val="bg1"/>
                </a:solidFill>
              </a:rPr>
              <a:t>3</a:t>
            </a:r>
            <a:r>
              <a:rPr lang="fr-FR" sz="2000" dirty="0">
                <a:solidFill>
                  <a:schemeClr val="bg1"/>
                </a:solidFill>
              </a:rPr>
              <a:t>H</a:t>
            </a:r>
            <a:r>
              <a:rPr lang="fr-FR" sz="2000" baseline="-25000" dirty="0">
                <a:solidFill>
                  <a:schemeClr val="bg1"/>
                </a:solidFill>
              </a:rPr>
              <a:t>6</a:t>
            </a:r>
          </a:p>
          <a:p>
            <a:endParaRPr lang="fr-BE" sz="2000" dirty="0">
              <a:solidFill>
                <a:schemeClr val="bg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1CBD0A5-778B-599A-A66F-AE588976E8FA}"/>
              </a:ext>
            </a:extLst>
          </p:cNvPr>
          <p:cNvSpPr txBox="1"/>
          <p:nvPr/>
        </p:nvSpPr>
        <p:spPr>
          <a:xfrm>
            <a:off x="7899437" y="2294544"/>
            <a:ext cx="850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C</a:t>
            </a:r>
            <a:r>
              <a:rPr lang="fr-FR" sz="2000" baseline="-25000" dirty="0">
                <a:solidFill>
                  <a:schemeClr val="bg1"/>
                </a:solidFill>
              </a:rPr>
              <a:t>2</a:t>
            </a:r>
            <a:r>
              <a:rPr lang="fr-FR" sz="2000" dirty="0">
                <a:solidFill>
                  <a:schemeClr val="bg1"/>
                </a:solidFill>
              </a:rPr>
              <a:t>H</a:t>
            </a:r>
            <a:r>
              <a:rPr lang="fr-FR" sz="2000" baseline="-25000" dirty="0">
                <a:solidFill>
                  <a:schemeClr val="bg1"/>
                </a:solidFill>
              </a:rPr>
              <a:t>2</a:t>
            </a:r>
            <a:r>
              <a:rPr lang="fr-FR" sz="2000" dirty="0">
                <a:solidFill>
                  <a:schemeClr val="bg1"/>
                </a:solidFill>
              </a:rPr>
              <a:t>O</a:t>
            </a:r>
          </a:p>
          <a:p>
            <a:endParaRPr lang="fr-BE" sz="2000" dirty="0">
              <a:solidFill>
                <a:schemeClr val="bg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B793427-B91F-0C48-301B-47E63EA0151C}"/>
              </a:ext>
            </a:extLst>
          </p:cNvPr>
          <p:cNvSpPr txBox="1"/>
          <p:nvPr/>
        </p:nvSpPr>
        <p:spPr>
          <a:xfrm>
            <a:off x="3224628" y="5616248"/>
            <a:ext cx="850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C</a:t>
            </a:r>
            <a:r>
              <a:rPr lang="fr-FR" sz="2000" baseline="-25000" dirty="0">
                <a:solidFill>
                  <a:schemeClr val="bg1"/>
                </a:solidFill>
              </a:rPr>
              <a:t>4</a:t>
            </a:r>
            <a:r>
              <a:rPr lang="fr-FR" sz="2000" dirty="0">
                <a:solidFill>
                  <a:schemeClr val="bg1"/>
                </a:solidFill>
              </a:rPr>
              <a:t>H</a:t>
            </a:r>
            <a:r>
              <a:rPr lang="fr-FR" sz="2000" baseline="-25000" dirty="0">
                <a:solidFill>
                  <a:schemeClr val="bg1"/>
                </a:solidFill>
              </a:rPr>
              <a:t>6</a:t>
            </a:r>
          </a:p>
          <a:p>
            <a:endParaRPr lang="fr-BE" sz="2000" dirty="0">
              <a:solidFill>
                <a:schemeClr val="bg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8E44BD9-0D31-790E-D44E-C6D1AFC06D99}"/>
              </a:ext>
            </a:extLst>
          </p:cNvPr>
          <p:cNvSpPr txBox="1"/>
          <p:nvPr/>
        </p:nvSpPr>
        <p:spPr>
          <a:xfrm>
            <a:off x="8480789" y="5692448"/>
            <a:ext cx="850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C</a:t>
            </a:r>
            <a:r>
              <a:rPr lang="fr-FR" sz="2000" baseline="-25000" dirty="0">
                <a:solidFill>
                  <a:schemeClr val="bg1"/>
                </a:solidFill>
              </a:rPr>
              <a:t>6</a:t>
            </a:r>
            <a:r>
              <a:rPr lang="fr-FR" sz="2000" dirty="0">
                <a:solidFill>
                  <a:schemeClr val="bg1"/>
                </a:solidFill>
              </a:rPr>
              <a:t>H</a:t>
            </a:r>
            <a:r>
              <a:rPr lang="fr-FR" sz="2000" baseline="-25000" dirty="0">
                <a:solidFill>
                  <a:schemeClr val="bg1"/>
                </a:solidFill>
              </a:rPr>
              <a:t>8</a:t>
            </a:r>
          </a:p>
          <a:p>
            <a:endParaRPr lang="fr-B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382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31F3FB-7B45-0F4F-ADEF-D72C03200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625137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Exercices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sur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l’écriture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des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molécules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chimie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organique</a:t>
            </a:r>
            <a:b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3B0F1CA-5A9E-8F4A-AF29-315BE6093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2980A31-9734-6242-91D2-A9A0450F7631}"/>
              </a:ext>
            </a:extLst>
          </p:cNvPr>
          <p:cNvSpPr txBox="1"/>
          <p:nvPr/>
        </p:nvSpPr>
        <p:spPr>
          <a:xfrm>
            <a:off x="986971" y="1407238"/>
            <a:ext cx="6340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/>
              <a:t>2. Dessiner les formules développée et semi-développée et</a:t>
            </a:r>
          </a:p>
          <a:p>
            <a:r>
              <a:rPr lang="fr-BE" sz="2000" kern="1200" dirty="0">
                <a:ea typeface="+mj-ea"/>
                <a:cs typeface="+mj-cs"/>
              </a:rPr>
              <a:t>d</a:t>
            </a:r>
            <a:r>
              <a:rPr lang="en-US" sz="2000" kern="1200" dirty="0" err="1">
                <a:ea typeface="+mj-ea"/>
                <a:cs typeface="+mj-cs"/>
              </a:rPr>
              <a:t>éterminer</a:t>
            </a:r>
            <a:r>
              <a:rPr lang="en-US" sz="2000" kern="1200" dirty="0">
                <a:ea typeface="+mj-ea"/>
                <a:cs typeface="+mj-cs"/>
              </a:rPr>
              <a:t> la </a:t>
            </a:r>
            <a:r>
              <a:rPr lang="en-US" sz="2000" kern="1200" dirty="0" err="1">
                <a:ea typeface="+mj-ea"/>
                <a:cs typeface="+mj-cs"/>
              </a:rPr>
              <a:t>formule</a:t>
            </a:r>
            <a:r>
              <a:rPr lang="en-US" sz="2000" kern="1200" dirty="0">
                <a:ea typeface="+mj-ea"/>
                <a:cs typeface="+mj-cs"/>
              </a:rPr>
              <a:t> brute </a:t>
            </a:r>
            <a:r>
              <a:rPr lang="en-US" sz="2000" kern="1200" dirty="0">
                <a:solidFill>
                  <a:srgbClr val="FFFFFF"/>
                </a:solidFill>
                <a:ea typeface="+mj-ea"/>
                <a:cs typeface="+mj-cs"/>
              </a:rPr>
              <a:t>de </a:t>
            </a:r>
            <a:r>
              <a:rPr lang="en-US" sz="2000" kern="1200" dirty="0" err="1">
                <a:solidFill>
                  <a:srgbClr val="FFFFFF"/>
                </a:solidFill>
                <a:ea typeface="+mj-ea"/>
                <a:cs typeface="+mj-cs"/>
              </a:rPr>
              <a:t>l’acide</a:t>
            </a:r>
            <a:r>
              <a:rPr lang="en-US" sz="2000" kern="1200" dirty="0">
                <a:solidFill>
                  <a:srgbClr val="FFFFFF"/>
                </a:solidFill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ea typeface="+mj-ea"/>
                <a:cs typeface="+mj-cs"/>
              </a:rPr>
              <a:t>propanoïque</a:t>
            </a:r>
            <a:r>
              <a:rPr lang="en-US" sz="2000" kern="1200" dirty="0">
                <a:solidFill>
                  <a:srgbClr val="FFFFFF"/>
                </a:solidFill>
                <a:ea typeface="+mj-ea"/>
                <a:cs typeface="+mj-cs"/>
              </a:rPr>
              <a:t> </a:t>
            </a:r>
            <a:r>
              <a:rPr lang="en-US" sz="2000" dirty="0"/>
              <a:t>:</a:t>
            </a:r>
            <a:endParaRPr lang="fr-FR" sz="20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B5AAF8E-3F41-9217-B8B9-DDBD11FA2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235" y="3429000"/>
            <a:ext cx="3737164" cy="23716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78086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31F3FB-7B45-0F4F-ADEF-D72C03200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625137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Exercices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sur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l’écriture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des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molécules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chimie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organique</a:t>
            </a:r>
            <a:b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3B0F1CA-5A9E-8F4A-AF29-315BE6093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DCB6E016-66C8-6D68-5533-F666DDE6BE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344168"/>
              </p:ext>
            </p:extLst>
          </p:nvPr>
        </p:nvGraphicFramePr>
        <p:xfrm>
          <a:off x="257175" y="2566438"/>
          <a:ext cx="11753852" cy="3090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8463">
                  <a:extLst>
                    <a:ext uri="{9D8B030D-6E8A-4147-A177-3AD203B41FA5}">
                      <a16:colId xmlns:a16="http://schemas.microsoft.com/office/drawing/2014/main" val="1905671949"/>
                    </a:ext>
                  </a:extLst>
                </a:gridCol>
                <a:gridCol w="2938463">
                  <a:extLst>
                    <a:ext uri="{9D8B030D-6E8A-4147-A177-3AD203B41FA5}">
                      <a16:colId xmlns:a16="http://schemas.microsoft.com/office/drawing/2014/main" val="66943001"/>
                    </a:ext>
                  </a:extLst>
                </a:gridCol>
                <a:gridCol w="2938463">
                  <a:extLst>
                    <a:ext uri="{9D8B030D-6E8A-4147-A177-3AD203B41FA5}">
                      <a16:colId xmlns:a16="http://schemas.microsoft.com/office/drawing/2014/main" val="4031633148"/>
                    </a:ext>
                  </a:extLst>
                </a:gridCol>
                <a:gridCol w="2938463">
                  <a:extLst>
                    <a:ext uri="{9D8B030D-6E8A-4147-A177-3AD203B41FA5}">
                      <a16:colId xmlns:a16="http://schemas.microsoft.com/office/drawing/2014/main" val="1252611464"/>
                    </a:ext>
                  </a:extLst>
                </a:gridCol>
              </a:tblGrid>
              <a:tr h="481023">
                <a:tc>
                  <a:txBody>
                    <a:bodyPr/>
                    <a:lstStyle/>
                    <a:p>
                      <a:pPr algn="ctr"/>
                      <a:r>
                        <a:rPr lang="fr-BE" sz="2000" dirty="0"/>
                        <a:t>Formule topologique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/>
                        <a:t>Formule développée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/>
                        <a:t>Formule semi-développée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/>
                        <a:t>Formule brute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518836"/>
                  </a:ext>
                </a:extLst>
              </a:tr>
              <a:tr h="2609383">
                <a:tc>
                  <a:txBody>
                    <a:bodyPr/>
                    <a:lstStyle/>
                    <a:p>
                      <a:endParaRPr lang="fr-BE" sz="2000" dirty="0"/>
                    </a:p>
                    <a:p>
                      <a:endParaRPr lang="fr-BE" sz="2000" dirty="0"/>
                    </a:p>
                    <a:p>
                      <a:endParaRPr lang="fr-BE" sz="2000" dirty="0"/>
                    </a:p>
                    <a:p>
                      <a:endParaRPr lang="fr-BE" sz="2000" dirty="0"/>
                    </a:p>
                    <a:p>
                      <a:endParaRPr lang="fr-BE" sz="2000" dirty="0"/>
                    </a:p>
                    <a:p>
                      <a:endParaRPr lang="fr-BE" sz="2000" dirty="0"/>
                    </a:p>
                    <a:p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/>
                        <a:t>C</a:t>
                      </a:r>
                      <a:r>
                        <a:rPr lang="fr-BE" sz="2000" baseline="-25000" dirty="0"/>
                        <a:t>3</a:t>
                      </a:r>
                      <a:r>
                        <a:rPr lang="fr-BE" sz="2000" dirty="0"/>
                        <a:t>H</a:t>
                      </a:r>
                      <a:r>
                        <a:rPr lang="fr-BE" sz="2000" baseline="-25000" dirty="0"/>
                        <a:t>6</a:t>
                      </a:r>
                      <a:r>
                        <a:rPr lang="fr-BE" sz="2000" dirty="0"/>
                        <a:t>O</a:t>
                      </a:r>
                      <a:r>
                        <a:rPr lang="fr-BE" sz="2000" baseline="-250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3395357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01EF61A3-9105-48EF-7F55-DDA6AE541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3440796"/>
            <a:ext cx="2747553" cy="174363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C2BFD6D-B9D1-5068-979F-974071820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945" y="3429000"/>
            <a:ext cx="2641100" cy="174363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B87FC47-B8D4-378A-DA9C-D9C6149B50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042" y="3526521"/>
            <a:ext cx="2712464" cy="156935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884069B-57F3-0642-A213-58B9AC620B87}"/>
              </a:ext>
            </a:extLst>
          </p:cNvPr>
          <p:cNvSpPr txBox="1"/>
          <p:nvPr/>
        </p:nvSpPr>
        <p:spPr>
          <a:xfrm>
            <a:off x="986971" y="1407238"/>
            <a:ext cx="6340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/>
              <a:t>2. Dessiner les formules développée et semi-développée et</a:t>
            </a:r>
          </a:p>
          <a:p>
            <a:r>
              <a:rPr lang="fr-BE" sz="2000" kern="1200" dirty="0">
                <a:ea typeface="+mj-ea"/>
                <a:cs typeface="+mj-cs"/>
              </a:rPr>
              <a:t>d</a:t>
            </a:r>
            <a:r>
              <a:rPr lang="en-US" sz="2000" kern="1200" dirty="0" err="1">
                <a:ea typeface="+mj-ea"/>
                <a:cs typeface="+mj-cs"/>
              </a:rPr>
              <a:t>éterminer</a:t>
            </a:r>
            <a:r>
              <a:rPr lang="en-US" sz="2000" kern="1200" dirty="0">
                <a:ea typeface="+mj-ea"/>
                <a:cs typeface="+mj-cs"/>
              </a:rPr>
              <a:t> la </a:t>
            </a:r>
            <a:r>
              <a:rPr lang="en-US" sz="2000" kern="1200" dirty="0" err="1">
                <a:ea typeface="+mj-ea"/>
                <a:cs typeface="+mj-cs"/>
              </a:rPr>
              <a:t>formule</a:t>
            </a:r>
            <a:r>
              <a:rPr lang="en-US" sz="2000" kern="1200" dirty="0">
                <a:ea typeface="+mj-ea"/>
                <a:cs typeface="+mj-cs"/>
              </a:rPr>
              <a:t> brute </a:t>
            </a:r>
            <a:r>
              <a:rPr lang="en-US" sz="2000" kern="1200" dirty="0">
                <a:solidFill>
                  <a:srgbClr val="FFFFFF"/>
                </a:solidFill>
                <a:ea typeface="+mj-ea"/>
                <a:cs typeface="+mj-cs"/>
              </a:rPr>
              <a:t>de </a:t>
            </a:r>
            <a:r>
              <a:rPr lang="en-US" sz="2000" kern="1200" dirty="0" err="1">
                <a:solidFill>
                  <a:srgbClr val="FFFFFF"/>
                </a:solidFill>
                <a:ea typeface="+mj-ea"/>
                <a:cs typeface="+mj-cs"/>
              </a:rPr>
              <a:t>l’acide</a:t>
            </a:r>
            <a:r>
              <a:rPr lang="en-US" sz="2000" kern="1200" dirty="0">
                <a:solidFill>
                  <a:srgbClr val="FFFFFF"/>
                </a:solidFill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ea typeface="+mj-ea"/>
                <a:cs typeface="+mj-cs"/>
              </a:rPr>
              <a:t>propanoïque</a:t>
            </a:r>
            <a:r>
              <a:rPr lang="en-US" sz="2000" kern="1200" dirty="0">
                <a:solidFill>
                  <a:srgbClr val="FFFFFF"/>
                </a:solidFill>
                <a:ea typeface="+mj-ea"/>
                <a:cs typeface="+mj-cs"/>
              </a:rPr>
              <a:t> </a:t>
            </a:r>
            <a:r>
              <a:rPr lang="en-US" sz="2000" dirty="0"/>
              <a:t>: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792509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31F3FB-7B45-0F4F-ADEF-D72C03200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8006137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Exercices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sur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l’écriture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des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molécules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chimie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organique</a:t>
            </a:r>
            <a:b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054E049-EEFA-3547-9AA3-30D9404A1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713" y="1092681"/>
            <a:ext cx="4200952" cy="8736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3.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Compléter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le tableau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suivant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: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3B0F1CA-5A9E-8F4A-AF29-315BE6093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053BB02-0CC5-4D4D-845F-F18EF9CE1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38" y="1966293"/>
            <a:ext cx="10858923" cy="4452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52285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31F3FB-7B45-0F4F-ADEF-D72C03200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739437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Exercices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sur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l’écriture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des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molécules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chimie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organique</a:t>
            </a:r>
            <a:b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3B0F1CA-5A9E-8F4A-AF29-315BE6093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D63FDF8-0763-AC4E-BCE1-A13EB1162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900" y="1407238"/>
            <a:ext cx="9474200" cy="4432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A6F8E70A-714A-464F-AC35-E8F33E4D96E2}"/>
              </a:ext>
            </a:extLst>
          </p:cNvPr>
          <p:cNvSpPr/>
          <p:nvPr/>
        </p:nvSpPr>
        <p:spPr>
          <a:xfrm>
            <a:off x="2743200" y="2798618"/>
            <a:ext cx="277091" cy="207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36C927D-A2C5-EB41-9398-76720F1DC16F}"/>
              </a:ext>
            </a:extLst>
          </p:cNvPr>
          <p:cNvSpPr/>
          <p:nvPr/>
        </p:nvSpPr>
        <p:spPr>
          <a:xfrm>
            <a:off x="2743200" y="4627554"/>
            <a:ext cx="277091" cy="207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B5FEB78-BE1D-0740-BCA0-0754815884AA}"/>
              </a:ext>
            </a:extLst>
          </p:cNvPr>
          <p:cNvSpPr/>
          <p:nvPr/>
        </p:nvSpPr>
        <p:spPr>
          <a:xfrm>
            <a:off x="2743199" y="3519479"/>
            <a:ext cx="277091" cy="207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85D2F24-7871-6149-A14C-0E961DF24724}"/>
              </a:ext>
            </a:extLst>
          </p:cNvPr>
          <p:cNvSpPr/>
          <p:nvPr/>
        </p:nvSpPr>
        <p:spPr>
          <a:xfrm>
            <a:off x="10002981" y="2902951"/>
            <a:ext cx="401783" cy="207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FC0FBD0-C0C7-1640-ABF4-E30CDA3E628B}"/>
              </a:ext>
            </a:extLst>
          </p:cNvPr>
          <p:cNvSpPr/>
          <p:nvPr/>
        </p:nvSpPr>
        <p:spPr>
          <a:xfrm>
            <a:off x="7361651" y="3831206"/>
            <a:ext cx="401783" cy="207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A439B3C-533F-6741-8DD2-A66084D2BB4F}"/>
              </a:ext>
            </a:extLst>
          </p:cNvPr>
          <p:cNvSpPr/>
          <p:nvPr/>
        </p:nvSpPr>
        <p:spPr>
          <a:xfrm>
            <a:off x="4404591" y="4572560"/>
            <a:ext cx="1151082" cy="207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820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31F3FB-7B45-0F4F-ADEF-D72C03200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625137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Exercices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sur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l’écriture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des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molécules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chimie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organique</a:t>
            </a:r>
            <a:b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3B0F1CA-5A9E-8F4A-AF29-315BE6093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2980A31-9734-6242-91D2-A9A0450F7631}"/>
              </a:ext>
            </a:extLst>
          </p:cNvPr>
          <p:cNvSpPr txBox="1"/>
          <p:nvPr/>
        </p:nvSpPr>
        <p:spPr>
          <a:xfrm>
            <a:off x="986971" y="1407238"/>
            <a:ext cx="7417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/>
              <a:t>4. </a:t>
            </a:r>
            <a:r>
              <a:rPr lang="en-US" sz="2000" dirty="0" err="1"/>
              <a:t>D</a:t>
            </a:r>
            <a:r>
              <a:rPr lang="en-US" sz="2000" kern="1200" dirty="0" err="1">
                <a:ea typeface="+mj-ea"/>
                <a:cs typeface="+mj-cs"/>
              </a:rPr>
              <a:t>éterminer</a:t>
            </a:r>
            <a:r>
              <a:rPr lang="en-US" sz="2000" kern="1200" dirty="0">
                <a:ea typeface="+mj-ea"/>
                <a:cs typeface="+mj-cs"/>
              </a:rPr>
              <a:t> la </a:t>
            </a:r>
            <a:r>
              <a:rPr lang="en-US" sz="2000" kern="1200" dirty="0" err="1">
                <a:ea typeface="+mj-ea"/>
                <a:cs typeface="+mj-cs"/>
              </a:rPr>
              <a:t>formule</a:t>
            </a:r>
            <a:r>
              <a:rPr lang="en-US" sz="2000" kern="1200" dirty="0">
                <a:ea typeface="+mj-ea"/>
                <a:cs typeface="+mj-cs"/>
              </a:rPr>
              <a:t> </a:t>
            </a:r>
            <a:r>
              <a:rPr lang="en-US" sz="2000" kern="1200" dirty="0" err="1">
                <a:ea typeface="+mj-ea"/>
                <a:cs typeface="+mj-cs"/>
              </a:rPr>
              <a:t>moléculaire</a:t>
            </a:r>
            <a:r>
              <a:rPr lang="en-US" sz="2000" kern="1200" dirty="0">
                <a:ea typeface="+mj-ea"/>
                <a:cs typeface="+mj-cs"/>
              </a:rPr>
              <a:t> (brute) </a:t>
            </a:r>
            <a:r>
              <a:rPr lang="en-US" sz="2000" kern="1200" dirty="0">
                <a:solidFill>
                  <a:srgbClr val="FFFFFF"/>
                </a:solidFill>
                <a:ea typeface="+mj-ea"/>
                <a:cs typeface="+mj-cs"/>
              </a:rPr>
              <a:t>des </a:t>
            </a:r>
            <a:r>
              <a:rPr lang="en-US" sz="2000" kern="1200" dirty="0" err="1">
                <a:solidFill>
                  <a:srgbClr val="FFFFFF"/>
                </a:solidFill>
                <a:ea typeface="+mj-ea"/>
                <a:cs typeface="+mj-cs"/>
              </a:rPr>
              <a:t>composés</a:t>
            </a:r>
            <a:r>
              <a:rPr lang="en-US" sz="2000" kern="1200" dirty="0">
                <a:solidFill>
                  <a:srgbClr val="FFFFFF"/>
                </a:solidFill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ea typeface="+mj-ea"/>
                <a:cs typeface="+mj-cs"/>
              </a:rPr>
              <a:t>suivants</a:t>
            </a:r>
            <a:r>
              <a:rPr lang="en-US" sz="2000" kern="1200" dirty="0">
                <a:solidFill>
                  <a:srgbClr val="FFFFFF"/>
                </a:solidFill>
                <a:ea typeface="+mj-ea"/>
                <a:cs typeface="+mj-cs"/>
              </a:rPr>
              <a:t> </a:t>
            </a:r>
            <a:r>
              <a:rPr lang="en-US" sz="2000" dirty="0"/>
              <a:t>:</a:t>
            </a:r>
            <a:endParaRPr lang="fr-FR" sz="2000" dirty="0"/>
          </a:p>
        </p:txBody>
      </p:sp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ED4EEF27-3889-FD24-109D-0C128664B9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919209"/>
              </p:ext>
            </p:extLst>
          </p:nvPr>
        </p:nvGraphicFramePr>
        <p:xfrm>
          <a:off x="2684024" y="2655888"/>
          <a:ext cx="8756885" cy="310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69000" imgH="1930400" progId="Word.Document.12">
                  <p:embed/>
                </p:oleObj>
              </mc:Choice>
              <mc:Fallback>
                <p:oleObj name="Document" r:id="rId3" imgW="5969000" imgH="1930400" progId="Word.Document.12">
                  <p:embed/>
                  <p:pic>
                    <p:nvPicPr>
                      <p:cNvPr id="17" name="Objet 16">
                        <a:extLst>
                          <a:ext uri="{FF2B5EF4-FFF2-40B4-BE49-F238E27FC236}">
                            <a16:creationId xmlns:a16="http://schemas.microsoft.com/office/drawing/2014/main" id="{17BE39D1-04FC-E244-8D11-1B841D86EC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4024" y="2655888"/>
                        <a:ext cx="8756885" cy="310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111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9FD2EBB-2F7E-7685-AEE1-E1D224D9B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fr-BE" sz="4000">
                <a:solidFill>
                  <a:srgbClr val="FFFFFF"/>
                </a:solidFill>
              </a:rPr>
              <a:t>Objectifs du chapitre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BCAE71-FB02-166D-1222-A3EC3BB46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E1D361E4-BEB1-BB55-043F-F15FD5CAE7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3047512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2329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31F3FB-7B45-0F4F-ADEF-D72C03200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625137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Exercices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sur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l’écriture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des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molécules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chimie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organique</a:t>
            </a:r>
            <a:b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3B0F1CA-5A9E-8F4A-AF29-315BE6093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2980A31-9734-6242-91D2-A9A0450F7631}"/>
              </a:ext>
            </a:extLst>
          </p:cNvPr>
          <p:cNvSpPr txBox="1"/>
          <p:nvPr/>
        </p:nvSpPr>
        <p:spPr>
          <a:xfrm>
            <a:off x="986971" y="1407238"/>
            <a:ext cx="7393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/>
              <a:t>4. </a:t>
            </a:r>
            <a:r>
              <a:rPr lang="en-US" sz="2000" dirty="0" err="1"/>
              <a:t>D</a:t>
            </a:r>
            <a:r>
              <a:rPr lang="en-US" sz="2000" kern="1200" dirty="0" err="1">
                <a:ea typeface="+mj-ea"/>
                <a:cs typeface="+mj-cs"/>
              </a:rPr>
              <a:t>éterminer</a:t>
            </a:r>
            <a:r>
              <a:rPr lang="en-US" sz="2000" kern="1200" dirty="0">
                <a:ea typeface="+mj-ea"/>
                <a:cs typeface="+mj-cs"/>
              </a:rPr>
              <a:t> la </a:t>
            </a:r>
            <a:r>
              <a:rPr lang="en-US" sz="2000" kern="1200" dirty="0" err="1">
                <a:ea typeface="+mj-ea"/>
                <a:cs typeface="+mj-cs"/>
              </a:rPr>
              <a:t>formule</a:t>
            </a:r>
            <a:r>
              <a:rPr lang="en-US" sz="2000" kern="1200" dirty="0">
                <a:ea typeface="+mj-ea"/>
                <a:cs typeface="+mj-cs"/>
              </a:rPr>
              <a:t> </a:t>
            </a:r>
            <a:r>
              <a:rPr lang="en-US" sz="2000" kern="1200" dirty="0" err="1">
                <a:ea typeface="+mj-ea"/>
                <a:cs typeface="+mj-cs"/>
              </a:rPr>
              <a:t>moléculaire</a:t>
            </a:r>
            <a:r>
              <a:rPr lang="en-US" sz="2000" kern="1200" dirty="0">
                <a:ea typeface="+mj-ea"/>
                <a:cs typeface="+mj-cs"/>
              </a:rPr>
              <a:t> (brute) </a:t>
            </a:r>
            <a:r>
              <a:rPr lang="en-US" sz="2000" kern="1200" dirty="0">
                <a:solidFill>
                  <a:srgbClr val="FFFFFF"/>
                </a:solidFill>
                <a:ea typeface="+mj-ea"/>
                <a:cs typeface="+mj-cs"/>
              </a:rPr>
              <a:t>des </a:t>
            </a:r>
            <a:r>
              <a:rPr lang="en-US" sz="2000" kern="1200" dirty="0" err="1">
                <a:solidFill>
                  <a:srgbClr val="FFFFFF"/>
                </a:solidFill>
                <a:ea typeface="+mj-ea"/>
                <a:cs typeface="+mj-cs"/>
              </a:rPr>
              <a:t>composés</a:t>
            </a:r>
            <a:r>
              <a:rPr lang="en-US" sz="2000" kern="1200" dirty="0">
                <a:solidFill>
                  <a:srgbClr val="FFFFFF"/>
                </a:solidFill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ea typeface="+mj-ea"/>
                <a:cs typeface="+mj-cs"/>
              </a:rPr>
              <a:t>suivants</a:t>
            </a:r>
            <a:r>
              <a:rPr lang="en-US" sz="2000" kern="1200" dirty="0">
                <a:solidFill>
                  <a:srgbClr val="FFFFFF"/>
                </a:solidFill>
                <a:ea typeface="+mj-ea"/>
                <a:cs typeface="+mj-cs"/>
              </a:rPr>
              <a:t> </a:t>
            </a:r>
            <a:r>
              <a:rPr lang="en-US" sz="2000" dirty="0"/>
              <a:t>:</a:t>
            </a:r>
            <a:endParaRPr lang="fr-FR" sz="2000" dirty="0"/>
          </a:p>
        </p:txBody>
      </p:sp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F5CF60E5-D34F-FCE5-3DB5-697402A9FB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738225"/>
              </p:ext>
            </p:extLst>
          </p:nvPr>
        </p:nvGraphicFramePr>
        <p:xfrm>
          <a:off x="2645924" y="2865438"/>
          <a:ext cx="8756885" cy="310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69000" imgH="1930400" progId="Word.Document.12">
                  <p:embed/>
                </p:oleObj>
              </mc:Choice>
              <mc:Fallback>
                <p:oleObj name="Document" r:id="rId3" imgW="5969000" imgH="1930400" progId="Word.Document.12">
                  <p:embed/>
                  <p:pic>
                    <p:nvPicPr>
                      <p:cNvPr id="17" name="Objet 16">
                        <a:extLst>
                          <a:ext uri="{FF2B5EF4-FFF2-40B4-BE49-F238E27FC236}">
                            <a16:creationId xmlns:a16="http://schemas.microsoft.com/office/drawing/2014/main" id="{17BE39D1-04FC-E244-8D11-1B841D86EC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45924" y="2865438"/>
                        <a:ext cx="8756885" cy="310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0551CF48-9185-6729-3C5C-574F2E469F28}"/>
              </a:ext>
            </a:extLst>
          </p:cNvPr>
          <p:cNvSpPr txBox="1"/>
          <p:nvPr/>
        </p:nvSpPr>
        <p:spPr>
          <a:xfrm>
            <a:off x="3426127" y="3229557"/>
            <a:ext cx="830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solidFill>
                  <a:schemeClr val="bg1"/>
                </a:solidFill>
              </a:rPr>
              <a:t>C</a:t>
            </a:r>
            <a:r>
              <a:rPr lang="fr-BE" sz="2000" baseline="-25000" dirty="0">
                <a:solidFill>
                  <a:schemeClr val="bg1"/>
                </a:solidFill>
              </a:rPr>
              <a:t>9</a:t>
            </a:r>
            <a:r>
              <a:rPr lang="fr-BE" sz="2000" dirty="0">
                <a:solidFill>
                  <a:schemeClr val="bg1"/>
                </a:solidFill>
              </a:rPr>
              <a:t>H</a:t>
            </a:r>
            <a:r>
              <a:rPr lang="fr-BE" sz="2000" baseline="-25000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3474541-9C23-CC1B-3CBE-05124238E3CB}"/>
              </a:ext>
            </a:extLst>
          </p:cNvPr>
          <p:cNvSpPr txBox="1"/>
          <p:nvPr/>
        </p:nvSpPr>
        <p:spPr>
          <a:xfrm>
            <a:off x="5362575" y="2901099"/>
            <a:ext cx="830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solidFill>
                  <a:schemeClr val="bg1"/>
                </a:solidFill>
              </a:rPr>
              <a:t>C</a:t>
            </a:r>
            <a:r>
              <a:rPr lang="fr-BE" sz="2000" baseline="-25000" dirty="0">
                <a:solidFill>
                  <a:schemeClr val="bg1"/>
                </a:solidFill>
              </a:rPr>
              <a:t>13</a:t>
            </a:r>
            <a:r>
              <a:rPr lang="fr-BE" sz="2000" dirty="0">
                <a:solidFill>
                  <a:schemeClr val="bg1"/>
                </a:solidFill>
              </a:rPr>
              <a:t>H</a:t>
            </a:r>
            <a:r>
              <a:rPr lang="fr-BE" sz="2000" baseline="-25000" dirty="0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DDD17FA-9763-C8BD-BB88-8FEB90270016}"/>
              </a:ext>
            </a:extLst>
          </p:cNvPr>
          <p:cNvSpPr txBox="1"/>
          <p:nvPr/>
        </p:nvSpPr>
        <p:spPr>
          <a:xfrm>
            <a:off x="4401973" y="5151794"/>
            <a:ext cx="830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solidFill>
                  <a:schemeClr val="bg1"/>
                </a:solidFill>
              </a:rPr>
              <a:t>C</a:t>
            </a:r>
            <a:r>
              <a:rPr lang="fr-BE" sz="2000" baseline="-25000" dirty="0">
                <a:solidFill>
                  <a:schemeClr val="bg1"/>
                </a:solidFill>
              </a:rPr>
              <a:t>7</a:t>
            </a:r>
            <a:r>
              <a:rPr lang="fr-BE" sz="2000" dirty="0">
                <a:solidFill>
                  <a:schemeClr val="bg1"/>
                </a:solidFill>
              </a:rPr>
              <a:t>H</a:t>
            </a:r>
            <a:r>
              <a:rPr lang="fr-BE" sz="2000" baseline="-25000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06E9113-39CC-B689-289A-3426168D249A}"/>
              </a:ext>
            </a:extLst>
          </p:cNvPr>
          <p:cNvSpPr txBox="1"/>
          <p:nvPr/>
        </p:nvSpPr>
        <p:spPr>
          <a:xfrm>
            <a:off x="8992192" y="4064632"/>
            <a:ext cx="830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solidFill>
                  <a:schemeClr val="bg1"/>
                </a:solidFill>
              </a:rPr>
              <a:t>C</a:t>
            </a:r>
            <a:r>
              <a:rPr lang="fr-BE" sz="2000" baseline="-25000" dirty="0">
                <a:solidFill>
                  <a:schemeClr val="bg1"/>
                </a:solidFill>
              </a:rPr>
              <a:t>13</a:t>
            </a:r>
            <a:r>
              <a:rPr lang="fr-BE" sz="2000" dirty="0">
                <a:solidFill>
                  <a:schemeClr val="bg1"/>
                </a:solidFill>
              </a:rPr>
              <a:t>H</a:t>
            </a:r>
            <a:r>
              <a:rPr lang="fr-BE" sz="2000" baseline="-25000" dirty="0">
                <a:solidFill>
                  <a:schemeClr val="bg1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272485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31F3FB-7B45-0F4F-ADEF-D72C03200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653712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Exercices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sur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l’écriture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des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molécules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chimie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organique</a:t>
            </a:r>
            <a:b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3B0F1CA-5A9E-8F4A-AF29-315BE6093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2980A31-9734-6242-91D2-A9A0450F7631}"/>
              </a:ext>
            </a:extLst>
          </p:cNvPr>
          <p:cNvSpPr txBox="1"/>
          <p:nvPr/>
        </p:nvSpPr>
        <p:spPr>
          <a:xfrm>
            <a:off x="986971" y="1407238"/>
            <a:ext cx="5158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/>
              <a:t>5. On donne l’écriture topologique du E-rétinal :</a:t>
            </a:r>
            <a:endParaRPr lang="fr-FR" sz="20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DBB57B0-254A-7049-BFB8-8B03F7861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250" y="2400300"/>
            <a:ext cx="9461500" cy="2057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3FCA784-6E33-D24D-B428-CBE8B34C782D}"/>
              </a:ext>
            </a:extLst>
          </p:cNvPr>
          <p:cNvSpPr/>
          <p:nvPr/>
        </p:nvSpPr>
        <p:spPr>
          <a:xfrm>
            <a:off x="1654629" y="4180114"/>
            <a:ext cx="333828" cy="2775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3485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31F3FB-7B45-0F4F-ADEF-D72C03200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558462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Exercices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sur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l’écriture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des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molécules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chimie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organique</a:t>
            </a:r>
            <a:b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3B0F1CA-5A9E-8F4A-AF29-315BE6093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22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2980A31-9734-6242-91D2-A9A0450F7631}"/>
              </a:ext>
            </a:extLst>
          </p:cNvPr>
          <p:cNvSpPr txBox="1"/>
          <p:nvPr/>
        </p:nvSpPr>
        <p:spPr>
          <a:xfrm>
            <a:off x="986971" y="1407238"/>
            <a:ext cx="5158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/>
              <a:t>5. On donne l’écriture topologique du E-rétinal :</a:t>
            </a:r>
            <a:endParaRPr lang="fr-FR" sz="20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DBB57B0-254A-7049-BFB8-8B03F7861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250" y="2400300"/>
            <a:ext cx="9461500" cy="2057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3FCA784-6E33-D24D-B428-CBE8B34C782D}"/>
              </a:ext>
            </a:extLst>
          </p:cNvPr>
          <p:cNvSpPr/>
          <p:nvPr/>
        </p:nvSpPr>
        <p:spPr>
          <a:xfrm>
            <a:off x="1654629" y="4180114"/>
            <a:ext cx="333828" cy="2775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A56919C-F1A7-B351-95DA-73980035EAB0}"/>
              </a:ext>
            </a:extLst>
          </p:cNvPr>
          <p:cNvSpPr txBox="1"/>
          <p:nvPr/>
        </p:nvSpPr>
        <p:spPr>
          <a:xfrm>
            <a:off x="7067550" y="2952750"/>
            <a:ext cx="3171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solidFill>
                  <a:schemeClr val="bg1"/>
                </a:solidFill>
              </a:rPr>
              <a:t>FB: C</a:t>
            </a:r>
            <a:r>
              <a:rPr lang="fr-BE" sz="2000" baseline="-25000" dirty="0">
                <a:solidFill>
                  <a:schemeClr val="bg1"/>
                </a:solidFill>
              </a:rPr>
              <a:t>20</a:t>
            </a:r>
            <a:r>
              <a:rPr lang="fr-BE" sz="2000" dirty="0">
                <a:solidFill>
                  <a:schemeClr val="bg1"/>
                </a:solidFill>
              </a:rPr>
              <a:t>H</a:t>
            </a:r>
            <a:r>
              <a:rPr lang="fr-BE" sz="2000" baseline="-25000" dirty="0">
                <a:solidFill>
                  <a:schemeClr val="bg1"/>
                </a:solidFill>
              </a:rPr>
              <a:t>28</a:t>
            </a:r>
            <a:r>
              <a:rPr lang="fr-BE" sz="2000" dirty="0">
                <a:solidFill>
                  <a:schemeClr val="bg1"/>
                </a:solidFill>
              </a:rPr>
              <a:t>O </a:t>
            </a:r>
          </a:p>
        </p:txBody>
      </p:sp>
    </p:spTree>
    <p:extLst>
      <p:ext uri="{BB962C8B-B14F-4D97-AF65-F5344CB8AC3E}">
        <p14:creationId xmlns:p14="http://schemas.microsoft.com/office/powerpoint/2010/main" val="1301927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31F3FB-7B45-0F4F-ADEF-D72C03200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625137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Exercices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sur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l’écriture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des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molécules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chimie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organique</a:t>
            </a:r>
            <a:b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3B0F1CA-5A9E-8F4A-AF29-315BE6093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23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2980A31-9734-6242-91D2-A9A0450F7631}"/>
              </a:ext>
            </a:extLst>
          </p:cNvPr>
          <p:cNvSpPr txBox="1"/>
          <p:nvPr/>
        </p:nvSpPr>
        <p:spPr>
          <a:xfrm>
            <a:off x="178896" y="1397932"/>
            <a:ext cx="44807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BE" sz="2000" dirty="0"/>
              <a:t>6.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Les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représentations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schématiques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simplifiées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utilisées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pour chacun des 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composés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suivants sont-elles correctes 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Rectifier celles qui ne le seraient pas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4CE5715-4349-BCC2-FD6F-BF8726199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076" y="1407238"/>
            <a:ext cx="72644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76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31F3FB-7B45-0F4F-ADEF-D72C03200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625137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Exercices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sur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l’écriture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des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molécules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chimie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organique</a:t>
            </a:r>
            <a:b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3B0F1CA-5A9E-8F4A-AF29-315BE6093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2980A31-9734-6242-91D2-A9A0450F7631}"/>
              </a:ext>
            </a:extLst>
          </p:cNvPr>
          <p:cNvSpPr txBox="1"/>
          <p:nvPr/>
        </p:nvSpPr>
        <p:spPr>
          <a:xfrm>
            <a:off x="178896" y="1397932"/>
            <a:ext cx="44807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BE" sz="2000" dirty="0"/>
              <a:t>6.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Les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représentations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schématiques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simplifiées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utilisées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pour chacun des 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composés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suivants sont-elles correctes 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Rectifier celles qui ne le seraient pas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29BE7C9-A10D-4C80-26D3-C5B6E18B3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650" y="1535112"/>
            <a:ext cx="7264400" cy="4813300"/>
          </a:xfrm>
          <a:prstGeom prst="rect">
            <a:avLst/>
          </a:prstGeom>
        </p:spPr>
      </p:pic>
      <p:pic>
        <p:nvPicPr>
          <p:cNvPr id="7" name="Graphique 6" descr="Fermer avec un remplissage uni">
            <a:extLst>
              <a:ext uri="{FF2B5EF4-FFF2-40B4-BE49-F238E27FC236}">
                <a16:creationId xmlns:a16="http://schemas.microsoft.com/office/drawing/2014/main" id="{BDC0F5EB-922A-B8CE-6877-12DD9553A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45839" y="1535112"/>
            <a:ext cx="672937" cy="672937"/>
          </a:xfrm>
          <a:prstGeom prst="rect">
            <a:avLst/>
          </a:prstGeom>
        </p:spPr>
      </p:pic>
      <p:pic>
        <p:nvPicPr>
          <p:cNvPr id="16" name="Graphique 15" descr="Fermer avec un remplissage uni">
            <a:extLst>
              <a:ext uri="{FF2B5EF4-FFF2-40B4-BE49-F238E27FC236}">
                <a16:creationId xmlns:a16="http://schemas.microsoft.com/office/drawing/2014/main" id="{D390AAD8-238B-FCF8-F95B-EBCF54DB64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72902" y="3268825"/>
            <a:ext cx="672937" cy="67293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80F5A37-9C4E-7651-ACFA-29E92F1215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6469" y="1633455"/>
            <a:ext cx="1847850" cy="47625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0" name="Graphique 9" descr="Coche avec un remplissage uni">
            <a:extLst>
              <a:ext uri="{FF2B5EF4-FFF2-40B4-BE49-F238E27FC236}">
                <a16:creationId xmlns:a16="http://schemas.microsoft.com/office/drawing/2014/main" id="{D598F366-A1CB-507B-5BFC-316317CC8A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18776" y="2335923"/>
            <a:ext cx="554780" cy="55478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FCC7BD4-B748-A352-C2D1-4655C13B34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18776" y="3144513"/>
            <a:ext cx="875609" cy="921559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20" name="Graphique 19" descr="Fermer avec un remplissage uni">
            <a:extLst>
              <a:ext uri="{FF2B5EF4-FFF2-40B4-BE49-F238E27FC236}">
                <a16:creationId xmlns:a16="http://schemas.microsoft.com/office/drawing/2014/main" id="{9E1061B2-B7BB-C399-CFE7-5B64856EB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56469" y="4157502"/>
            <a:ext cx="590794" cy="5907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A469B2E-4E57-4CDC-8015-2C2A536C22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4265" y="4193515"/>
            <a:ext cx="2254916" cy="554781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21" name="Graphique 20" descr="Coche avec un remplissage uni">
            <a:extLst>
              <a:ext uri="{FF2B5EF4-FFF2-40B4-BE49-F238E27FC236}">
                <a16:creationId xmlns:a16="http://schemas.microsoft.com/office/drawing/2014/main" id="{14EB0281-3B34-EE20-70C5-1B027594EB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68140" y="4843953"/>
            <a:ext cx="554780" cy="554780"/>
          </a:xfrm>
          <a:prstGeom prst="rect">
            <a:avLst/>
          </a:prstGeom>
        </p:spPr>
      </p:pic>
      <p:pic>
        <p:nvPicPr>
          <p:cNvPr id="17" name="Graphique 16" descr="Fermer avec un remplissage uni">
            <a:extLst>
              <a:ext uri="{FF2B5EF4-FFF2-40B4-BE49-F238E27FC236}">
                <a16:creationId xmlns:a16="http://schemas.microsoft.com/office/drawing/2014/main" id="{01151E47-841A-D709-9EC5-178A7E6971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45834" y="5602898"/>
            <a:ext cx="672937" cy="67293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7FD429C-6517-F037-AA91-AFAD6E97C9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82307" y="5661092"/>
            <a:ext cx="903794" cy="614743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803214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7B0E184-D525-1749-97E1-328C24D69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208" y="857251"/>
            <a:ext cx="4747280" cy="3098061"/>
          </a:xfrm>
        </p:spPr>
        <p:txBody>
          <a:bodyPr anchor="b">
            <a:normAutofit/>
          </a:bodyPr>
          <a:lstStyle/>
          <a:p>
            <a:pPr algn="l"/>
            <a:r>
              <a:rPr lang="fr-FR" sz="4800" dirty="0">
                <a:solidFill>
                  <a:srgbClr val="FFFFFF"/>
                </a:solidFill>
              </a:rPr>
              <a:t>Nomenclature des hydrocarbures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46CF45B-4A75-8743-A669-8DD5EFCF5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20559" y="2445795"/>
            <a:ext cx="3737164" cy="198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02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A6C51D6E-DB3C-6E4A-8E28-16B21C6C6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37033" cy="76698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Nomenclature des </a:t>
            </a:r>
            <a:r>
              <a:rPr lang="en-US" sz="36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alcanes</a:t>
            </a:r>
            <a:r>
              <a: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linéaires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</a:t>
            </a:r>
            <a:br>
              <a: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chemeClr val="tx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Corps du nom + </a:t>
            </a:r>
            <a:r>
              <a:rPr lang="en-US" sz="3600" b="1" kern="1200" dirty="0" err="1">
                <a:solidFill>
                  <a:schemeClr val="tx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ane</a:t>
            </a:r>
            <a:r>
              <a:rPr lang="en-US" sz="3600" b="1" kern="1200" dirty="0">
                <a:solidFill>
                  <a:schemeClr val="tx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* </a:t>
            </a:r>
            <a:endParaRPr lang="en-US" sz="3600" kern="1200" dirty="0">
              <a:solidFill>
                <a:schemeClr val="tx2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CC7579-7B1C-8C40-9279-24AEE990C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26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DE1AF86-A15D-A943-BDB8-59B62783F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219" y="2875447"/>
            <a:ext cx="8768477" cy="32223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graphicFrame>
        <p:nvGraphicFramePr>
          <p:cNvPr id="11" name="Objet 10">
            <a:extLst>
              <a:ext uri="{FF2B5EF4-FFF2-40B4-BE49-F238E27FC236}">
                <a16:creationId xmlns:a16="http://schemas.microsoft.com/office/drawing/2014/main" id="{BD41C233-EC2B-FB42-A8AA-839B597B77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70836"/>
              </p:ext>
            </p:extLst>
          </p:nvPr>
        </p:nvGraphicFramePr>
        <p:xfrm>
          <a:off x="654352" y="1390678"/>
          <a:ext cx="11304725" cy="1226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969000" imgH="546100" progId="Word.Document.12">
                  <p:embed/>
                </p:oleObj>
              </mc:Choice>
              <mc:Fallback>
                <p:oleObj name="Document" r:id="rId4" imgW="5969000" imgH="546100" progId="Word.Document.12">
                  <p:embed/>
                  <p:pic>
                    <p:nvPicPr>
                      <p:cNvPr id="4" name="Objet 3">
                        <a:extLst>
                          <a:ext uri="{FF2B5EF4-FFF2-40B4-BE49-F238E27FC236}">
                            <a16:creationId xmlns:a16="http://schemas.microsoft.com/office/drawing/2014/main" id="{4FCD1852-A6C5-DA49-BBF5-C7CA4FDC3D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4352" y="1390678"/>
                        <a:ext cx="11304725" cy="122620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5F1D2361-B7DF-4BDD-1A70-CF92FC573E4A}"/>
              </a:ext>
            </a:extLst>
          </p:cNvPr>
          <p:cNvSpPr txBox="1"/>
          <p:nvPr/>
        </p:nvSpPr>
        <p:spPr>
          <a:xfrm>
            <a:off x="482856" y="6292820"/>
            <a:ext cx="6851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>
                <a:solidFill>
                  <a:schemeClr val="tx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*</a:t>
            </a:r>
            <a:r>
              <a:rPr lang="fr-BE" b="1" dirty="0"/>
              <a:t> </a:t>
            </a:r>
            <a:r>
              <a:rPr lang="fr-BE" sz="2000" b="1" dirty="0">
                <a:solidFill>
                  <a:schemeClr val="tx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Préfixe cyclo- s’il s’agit d’un cyclane (= alcane à chaîne fermée).</a:t>
            </a:r>
          </a:p>
        </p:txBody>
      </p:sp>
    </p:spTree>
    <p:extLst>
      <p:ext uri="{BB962C8B-B14F-4D97-AF65-F5344CB8AC3E}">
        <p14:creationId xmlns:p14="http://schemas.microsoft.com/office/powerpoint/2010/main" val="2707527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57F7C8-51F0-0C45-B35D-DA4BAF462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141"/>
            <a:ext cx="10515600" cy="942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Nomenclature des </a:t>
            </a:r>
            <a:r>
              <a:rPr lang="en-US" sz="52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alcanes</a:t>
            </a:r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linéaires</a:t>
            </a:r>
            <a:endParaRPr lang="en-US" sz="5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32A98CAA-3635-1B4B-8795-FDCC2B48C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467" y="636268"/>
            <a:ext cx="10905066" cy="4471077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6979661-5297-F64F-8604-C906DD92B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95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57F7C8-51F0-0C45-B35D-DA4BAF462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71" y="271178"/>
            <a:ext cx="10515600" cy="942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Nomenclature des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alcanes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dirty="0" err="1"/>
              <a:t>ramifiés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6979661-5297-F64F-8604-C906DD92B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/>
              <a:pPr>
                <a:spcAft>
                  <a:spcPts val="600"/>
                </a:spcAft>
              </a:pPr>
              <a:t>28</a:t>
            </a:fld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12D751F-FD88-B648-8D7E-79386CF28F7C}"/>
              </a:ext>
            </a:extLst>
          </p:cNvPr>
          <p:cNvSpPr txBox="1"/>
          <p:nvPr/>
        </p:nvSpPr>
        <p:spPr>
          <a:xfrm>
            <a:off x="4034971" y="2525486"/>
            <a:ext cx="4223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Nomenclatures des alcanes</a:t>
            </a:r>
            <a:r>
              <a:rPr lang="fr-FR" sz="2000" dirty="0"/>
              <a:t> </a:t>
            </a:r>
            <a:r>
              <a:rPr lang="fr-FR" sz="2000" u="sng" dirty="0"/>
              <a:t>ramifiés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A4D53C9-263F-D845-ADF8-1C4721F042DB}"/>
              </a:ext>
            </a:extLst>
          </p:cNvPr>
          <p:cNvSpPr txBox="1"/>
          <p:nvPr/>
        </p:nvSpPr>
        <p:spPr>
          <a:xfrm>
            <a:off x="5418489" y="1930400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Vidéo :</a:t>
            </a:r>
          </a:p>
        </p:txBody>
      </p:sp>
    </p:spTree>
    <p:extLst>
      <p:ext uri="{BB962C8B-B14F-4D97-AF65-F5344CB8AC3E}">
        <p14:creationId xmlns:p14="http://schemas.microsoft.com/office/powerpoint/2010/main" val="1666822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11A978-7042-4545-8F20-07E3D2EC8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27" y="474870"/>
            <a:ext cx="10515600" cy="1325563"/>
          </a:xfrm>
        </p:spPr>
        <p:txBody>
          <a:bodyPr/>
          <a:lstStyle/>
          <a:p>
            <a:r>
              <a:rPr lang="fr-BE" b="1" dirty="0"/>
              <a:t>Nomenclature des alcanes ramifiés</a:t>
            </a:r>
            <a:br>
              <a:rPr lang="fr-BE" b="1" dirty="0"/>
            </a:b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8D50A0AA-44E9-DE42-9F10-75C4E22B1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209F6DF-C7FB-F248-A8C9-C448191986D4}"/>
              </a:ext>
            </a:extLst>
          </p:cNvPr>
          <p:cNvSpPr txBox="1"/>
          <p:nvPr/>
        </p:nvSpPr>
        <p:spPr>
          <a:xfrm>
            <a:off x="1861457" y="29064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EC4DAF3B-FA37-5443-9D6E-484EFC506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431258"/>
              </p:ext>
            </p:extLst>
          </p:nvPr>
        </p:nvGraphicFramePr>
        <p:xfrm>
          <a:off x="730626" y="2948622"/>
          <a:ext cx="10515600" cy="365760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05518562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749113214"/>
                    </a:ext>
                  </a:extLst>
                </a:gridCol>
              </a:tblGrid>
              <a:tr h="263022">
                <a:tc gridSpan="2">
                  <a:txBody>
                    <a:bodyPr/>
                    <a:lstStyle/>
                    <a:p>
                      <a:pPr algn="ctr">
                        <a:tabLst>
                          <a:tab pos="4191000" algn="l"/>
                        </a:tabLst>
                      </a:pPr>
                      <a:r>
                        <a:rPr lang="fr-BE" sz="2000" b="0" dirty="0">
                          <a:solidFill>
                            <a:srgbClr val="00B050"/>
                          </a:solidFill>
                          <a:effectLst/>
                        </a:rPr>
                        <a:t>Chaînes latérales normales</a:t>
                      </a:r>
                      <a:endParaRPr lang="fr-BE" sz="2000" b="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783793"/>
                  </a:ext>
                </a:extLst>
              </a:tr>
              <a:tr h="263022">
                <a:tc>
                  <a:txBody>
                    <a:bodyPr/>
                    <a:lstStyle/>
                    <a:p>
                      <a:pPr algn="ctr">
                        <a:tabLst>
                          <a:tab pos="4191000" algn="l"/>
                        </a:tabLst>
                      </a:pPr>
                      <a:r>
                        <a:rPr lang="fr-BE" sz="2000" dirty="0">
                          <a:effectLst/>
                        </a:rPr>
                        <a:t>Formule semi-développée</a:t>
                      </a:r>
                      <a:endParaRPr lang="fr-B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91000" algn="l"/>
                        </a:tabLst>
                      </a:pPr>
                      <a:r>
                        <a:rPr lang="fr-BE" sz="2000" dirty="0">
                          <a:effectLst/>
                        </a:rPr>
                        <a:t>Préfixe</a:t>
                      </a:r>
                      <a:endParaRPr lang="fr-B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8179499"/>
                  </a:ext>
                </a:extLst>
              </a:tr>
              <a:tr h="263022">
                <a:tc>
                  <a:txBody>
                    <a:bodyPr/>
                    <a:lstStyle/>
                    <a:p>
                      <a:pPr>
                        <a:tabLst>
                          <a:tab pos="4191000" algn="l"/>
                        </a:tabLst>
                      </a:pPr>
                      <a:r>
                        <a:rPr lang="fr-BE" sz="2000">
                          <a:effectLst/>
                        </a:rPr>
                        <a:t>CH</a:t>
                      </a:r>
                      <a:r>
                        <a:rPr lang="fr-BE" sz="2000" baseline="-25000">
                          <a:effectLst/>
                        </a:rPr>
                        <a:t>3</a:t>
                      </a:r>
                      <a:r>
                        <a:rPr lang="fr-BE" sz="2000">
                          <a:effectLst/>
                        </a:rPr>
                        <a:t>-</a:t>
                      </a:r>
                      <a:endParaRPr lang="fr-B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4191000" algn="l"/>
                        </a:tabLst>
                      </a:pPr>
                      <a:r>
                        <a:rPr lang="fr-BE" sz="2000">
                          <a:effectLst/>
                        </a:rPr>
                        <a:t>Méthyl-</a:t>
                      </a:r>
                      <a:endParaRPr lang="fr-B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6975452"/>
                  </a:ext>
                </a:extLst>
              </a:tr>
              <a:tr h="263022">
                <a:tc>
                  <a:txBody>
                    <a:bodyPr/>
                    <a:lstStyle/>
                    <a:p>
                      <a:pPr>
                        <a:tabLst>
                          <a:tab pos="4191000" algn="l"/>
                        </a:tabLst>
                      </a:pPr>
                      <a:r>
                        <a:rPr lang="fr-BE" sz="2000">
                          <a:effectLst/>
                        </a:rPr>
                        <a:t>CH</a:t>
                      </a:r>
                      <a:r>
                        <a:rPr lang="fr-BE" sz="2000" baseline="-25000">
                          <a:effectLst/>
                        </a:rPr>
                        <a:t>3</a:t>
                      </a:r>
                      <a:r>
                        <a:rPr lang="fr-BE" sz="2000">
                          <a:effectLst/>
                        </a:rPr>
                        <a:t>-CH</a:t>
                      </a:r>
                      <a:r>
                        <a:rPr lang="fr-BE" sz="2000" baseline="-25000">
                          <a:effectLst/>
                        </a:rPr>
                        <a:t>2</a:t>
                      </a:r>
                      <a:r>
                        <a:rPr lang="fr-BE" sz="2000">
                          <a:effectLst/>
                        </a:rPr>
                        <a:t>-</a:t>
                      </a:r>
                      <a:endParaRPr lang="fr-B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4191000" algn="l"/>
                        </a:tabLst>
                      </a:pPr>
                      <a:r>
                        <a:rPr lang="fr-BE" sz="2000">
                          <a:effectLst/>
                        </a:rPr>
                        <a:t>Ethyl-</a:t>
                      </a:r>
                      <a:endParaRPr lang="fr-B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0577798"/>
                  </a:ext>
                </a:extLst>
              </a:tr>
              <a:tr h="263022">
                <a:tc>
                  <a:txBody>
                    <a:bodyPr/>
                    <a:lstStyle/>
                    <a:p>
                      <a:pPr>
                        <a:tabLst>
                          <a:tab pos="4191000" algn="l"/>
                        </a:tabLst>
                      </a:pPr>
                      <a:r>
                        <a:rPr lang="fr-BE" sz="2000" dirty="0">
                          <a:effectLst/>
                        </a:rPr>
                        <a:t>CH</a:t>
                      </a:r>
                      <a:r>
                        <a:rPr lang="fr-BE" sz="2000" baseline="-25000" dirty="0">
                          <a:effectLst/>
                        </a:rPr>
                        <a:t>3</a:t>
                      </a:r>
                      <a:r>
                        <a:rPr lang="fr-BE" sz="2000" dirty="0">
                          <a:effectLst/>
                        </a:rPr>
                        <a:t>-CH</a:t>
                      </a:r>
                      <a:r>
                        <a:rPr lang="fr-BE" sz="2000" baseline="-25000" dirty="0">
                          <a:effectLst/>
                        </a:rPr>
                        <a:t>2</a:t>
                      </a:r>
                      <a:r>
                        <a:rPr lang="fr-BE" sz="2000" dirty="0">
                          <a:effectLst/>
                        </a:rPr>
                        <a:t>- CH</a:t>
                      </a:r>
                      <a:r>
                        <a:rPr lang="fr-BE" sz="2000" baseline="-25000" dirty="0">
                          <a:effectLst/>
                        </a:rPr>
                        <a:t>2</a:t>
                      </a:r>
                      <a:r>
                        <a:rPr lang="fr-BE" sz="2000" dirty="0">
                          <a:effectLst/>
                        </a:rPr>
                        <a:t>-</a:t>
                      </a:r>
                      <a:endParaRPr lang="fr-B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4191000" algn="l"/>
                        </a:tabLst>
                      </a:pPr>
                      <a:r>
                        <a:rPr lang="fr-BE" sz="2000">
                          <a:effectLst/>
                        </a:rPr>
                        <a:t>Propyl-</a:t>
                      </a:r>
                      <a:endParaRPr lang="fr-B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1740593"/>
                  </a:ext>
                </a:extLst>
              </a:tr>
              <a:tr h="263022">
                <a:tc>
                  <a:txBody>
                    <a:bodyPr/>
                    <a:lstStyle/>
                    <a:p>
                      <a:pPr>
                        <a:tabLst>
                          <a:tab pos="4191000" algn="l"/>
                        </a:tabLst>
                      </a:pPr>
                      <a:r>
                        <a:rPr lang="fr-BE" sz="2000" dirty="0">
                          <a:effectLst/>
                        </a:rPr>
                        <a:t>CH</a:t>
                      </a:r>
                      <a:r>
                        <a:rPr lang="fr-BE" sz="2000" baseline="-25000" dirty="0">
                          <a:effectLst/>
                        </a:rPr>
                        <a:t>3</a:t>
                      </a:r>
                      <a:r>
                        <a:rPr lang="fr-BE" sz="2000" dirty="0">
                          <a:effectLst/>
                        </a:rPr>
                        <a:t>-(CH</a:t>
                      </a:r>
                      <a:r>
                        <a:rPr lang="fr-BE" sz="2000" baseline="-25000" dirty="0">
                          <a:effectLst/>
                        </a:rPr>
                        <a:t>2</a:t>
                      </a:r>
                      <a:r>
                        <a:rPr lang="fr-BE" sz="2000" dirty="0">
                          <a:effectLst/>
                        </a:rPr>
                        <a:t>)</a:t>
                      </a:r>
                      <a:r>
                        <a:rPr lang="fr-BE" sz="2000" baseline="-25000" dirty="0">
                          <a:effectLst/>
                        </a:rPr>
                        <a:t>2</a:t>
                      </a:r>
                      <a:r>
                        <a:rPr lang="fr-BE" sz="2000" dirty="0">
                          <a:effectLst/>
                        </a:rPr>
                        <a:t>-CH</a:t>
                      </a:r>
                      <a:r>
                        <a:rPr lang="fr-BE" sz="2000" baseline="-25000" dirty="0">
                          <a:effectLst/>
                        </a:rPr>
                        <a:t>2</a:t>
                      </a:r>
                      <a:r>
                        <a:rPr lang="fr-BE" sz="2000" dirty="0">
                          <a:effectLst/>
                        </a:rPr>
                        <a:t>-</a:t>
                      </a:r>
                      <a:endParaRPr lang="fr-B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4191000" algn="l"/>
                        </a:tabLst>
                      </a:pPr>
                      <a:r>
                        <a:rPr lang="fr-BE" sz="2000">
                          <a:effectLst/>
                        </a:rPr>
                        <a:t>Butyl-</a:t>
                      </a:r>
                      <a:endParaRPr lang="fr-B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6905995"/>
                  </a:ext>
                </a:extLst>
              </a:tr>
              <a:tr h="263022">
                <a:tc>
                  <a:txBody>
                    <a:bodyPr/>
                    <a:lstStyle/>
                    <a:p>
                      <a:pPr>
                        <a:tabLst>
                          <a:tab pos="4191000" algn="l"/>
                        </a:tabLst>
                      </a:pPr>
                      <a:r>
                        <a:rPr lang="fr-BE" sz="2000">
                          <a:effectLst/>
                        </a:rPr>
                        <a:t>CH</a:t>
                      </a:r>
                      <a:r>
                        <a:rPr lang="fr-BE" sz="2000" baseline="-25000">
                          <a:effectLst/>
                        </a:rPr>
                        <a:t>3</a:t>
                      </a:r>
                      <a:r>
                        <a:rPr lang="fr-BE" sz="2000">
                          <a:effectLst/>
                        </a:rPr>
                        <a:t>-(CH</a:t>
                      </a:r>
                      <a:r>
                        <a:rPr lang="fr-BE" sz="2000" baseline="-25000">
                          <a:effectLst/>
                        </a:rPr>
                        <a:t>2</a:t>
                      </a:r>
                      <a:r>
                        <a:rPr lang="fr-BE" sz="2000">
                          <a:effectLst/>
                        </a:rPr>
                        <a:t>)</a:t>
                      </a:r>
                      <a:r>
                        <a:rPr lang="fr-BE" sz="2000" baseline="-25000">
                          <a:effectLst/>
                        </a:rPr>
                        <a:t>3</a:t>
                      </a:r>
                      <a:r>
                        <a:rPr lang="fr-BE" sz="2000">
                          <a:effectLst/>
                        </a:rPr>
                        <a:t>-CH</a:t>
                      </a:r>
                      <a:r>
                        <a:rPr lang="fr-BE" sz="2000" baseline="-25000">
                          <a:effectLst/>
                        </a:rPr>
                        <a:t>2</a:t>
                      </a:r>
                      <a:r>
                        <a:rPr lang="fr-BE" sz="2000">
                          <a:effectLst/>
                        </a:rPr>
                        <a:t>-</a:t>
                      </a:r>
                      <a:endParaRPr lang="fr-B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4191000" algn="l"/>
                        </a:tabLst>
                      </a:pPr>
                      <a:r>
                        <a:rPr lang="fr-BE" sz="2000">
                          <a:effectLst/>
                        </a:rPr>
                        <a:t>Pentyl-</a:t>
                      </a:r>
                      <a:endParaRPr lang="fr-B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9050645"/>
                  </a:ext>
                </a:extLst>
              </a:tr>
              <a:tr h="263022">
                <a:tc>
                  <a:txBody>
                    <a:bodyPr/>
                    <a:lstStyle/>
                    <a:p>
                      <a:pPr>
                        <a:tabLst>
                          <a:tab pos="4191000" algn="l"/>
                        </a:tabLst>
                      </a:pPr>
                      <a:r>
                        <a:rPr lang="fr-BE" sz="2000">
                          <a:effectLst/>
                        </a:rPr>
                        <a:t>CH</a:t>
                      </a:r>
                      <a:r>
                        <a:rPr lang="fr-BE" sz="2000" baseline="-25000">
                          <a:effectLst/>
                        </a:rPr>
                        <a:t>3</a:t>
                      </a:r>
                      <a:r>
                        <a:rPr lang="fr-BE" sz="2000">
                          <a:effectLst/>
                        </a:rPr>
                        <a:t>-(CH</a:t>
                      </a:r>
                      <a:r>
                        <a:rPr lang="fr-BE" sz="2000" baseline="-25000">
                          <a:effectLst/>
                        </a:rPr>
                        <a:t>2</a:t>
                      </a:r>
                      <a:r>
                        <a:rPr lang="fr-BE" sz="2000">
                          <a:effectLst/>
                        </a:rPr>
                        <a:t>)</a:t>
                      </a:r>
                      <a:r>
                        <a:rPr lang="fr-BE" sz="2000" baseline="-25000">
                          <a:effectLst/>
                        </a:rPr>
                        <a:t>4</a:t>
                      </a:r>
                      <a:r>
                        <a:rPr lang="fr-BE" sz="2000">
                          <a:effectLst/>
                        </a:rPr>
                        <a:t>-CH</a:t>
                      </a:r>
                      <a:r>
                        <a:rPr lang="fr-BE" sz="2000" baseline="-25000">
                          <a:effectLst/>
                        </a:rPr>
                        <a:t>2</a:t>
                      </a:r>
                      <a:r>
                        <a:rPr lang="fr-BE" sz="2000">
                          <a:effectLst/>
                        </a:rPr>
                        <a:t>-</a:t>
                      </a:r>
                      <a:endParaRPr lang="fr-B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4191000" algn="l"/>
                        </a:tabLst>
                      </a:pPr>
                      <a:r>
                        <a:rPr lang="fr-BE" sz="2000" dirty="0" err="1">
                          <a:effectLst/>
                        </a:rPr>
                        <a:t>Hexyl</a:t>
                      </a:r>
                      <a:r>
                        <a:rPr lang="fr-BE" sz="2000" dirty="0">
                          <a:effectLst/>
                        </a:rPr>
                        <a:t>-</a:t>
                      </a:r>
                      <a:endParaRPr lang="fr-B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2869195"/>
                  </a:ext>
                </a:extLst>
              </a:tr>
              <a:tr h="263022">
                <a:tc>
                  <a:txBody>
                    <a:bodyPr/>
                    <a:lstStyle/>
                    <a:p>
                      <a:pPr>
                        <a:tabLst>
                          <a:tab pos="4191000" algn="l"/>
                        </a:tabLst>
                      </a:pPr>
                      <a:r>
                        <a:rPr lang="fr-BE" sz="2000">
                          <a:effectLst/>
                        </a:rPr>
                        <a:t>CH</a:t>
                      </a:r>
                      <a:r>
                        <a:rPr lang="fr-BE" sz="2000" baseline="-25000">
                          <a:effectLst/>
                        </a:rPr>
                        <a:t>3</a:t>
                      </a:r>
                      <a:r>
                        <a:rPr lang="fr-BE" sz="2000">
                          <a:effectLst/>
                        </a:rPr>
                        <a:t>-(CH</a:t>
                      </a:r>
                      <a:r>
                        <a:rPr lang="fr-BE" sz="2000" baseline="-25000">
                          <a:effectLst/>
                        </a:rPr>
                        <a:t>2</a:t>
                      </a:r>
                      <a:r>
                        <a:rPr lang="fr-BE" sz="2000">
                          <a:effectLst/>
                        </a:rPr>
                        <a:t>)</a:t>
                      </a:r>
                      <a:r>
                        <a:rPr lang="fr-BE" sz="2000" baseline="-25000">
                          <a:effectLst/>
                        </a:rPr>
                        <a:t>5</a:t>
                      </a:r>
                      <a:r>
                        <a:rPr lang="fr-BE" sz="2000">
                          <a:effectLst/>
                        </a:rPr>
                        <a:t>-CH</a:t>
                      </a:r>
                      <a:r>
                        <a:rPr lang="fr-BE" sz="2000" baseline="-25000">
                          <a:effectLst/>
                        </a:rPr>
                        <a:t>2</a:t>
                      </a:r>
                      <a:r>
                        <a:rPr lang="fr-BE" sz="2000">
                          <a:effectLst/>
                        </a:rPr>
                        <a:t>-</a:t>
                      </a:r>
                      <a:endParaRPr lang="fr-B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4191000" algn="l"/>
                        </a:tabLst>
                      </a:pPr>
                      <a:r>
                        <a:rPr lang="fr-BE" sz="2000">
                          <a:effectLst/>
                        </a:rPr>
                        <a:t>Octyl-</a:t>
                      </a:r>
                      <a:endParaRPr lang="fr-B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04836"/>
                  </a:ext>
                </a:extLst>
              </a:tr>
              <a:tr h="263022">
                <a:tc>
                  <a:txBody>
                    <a:bodyPr/>
                    <a:lstStyle/>
                    <a:p>
                      <a:pPr>
                        <a:tabLst>
                          <a:tab pos="4191000" algn="l"/>
                        </a:tabLst>
                      </a:pPr>
                      <a:r>
                        <a:rPr lang="fr-BE" sz="2000">
                          <a:effectLst/>
                        </a:rPr>
                        <a:t>CH</a:t>
                      </a:r>
                      <a:r>
                        <a:rPr lang="fr-BE" sz="2000" baseline="-25000">
                          <a:effectLst/>
                        </a:rPr>
                        <a:t>3</a:t>
                      </a:r>
                      <a:r>
                        <a:rPr lang="fr-BE" sz="2000">
                          <a:effectLst/>
                        </a:rPr>
                        <a:t>-(CH</a:t>
                      </a:r>
                      <a:r>
                        <a:rPr lang="fr-BE" sz="2000" baseline="-25000">
                          <a:effectLst/>
                        </a:rPr>
                        <a:t>2</a:t>
                      </a:r>
                      <a:r>
                        <a:rPr lang="fr-BE" sz="2000">
                          <a:effectLst/>
                        </a:rPr>
                        <a:t>)</a:t>
                      </a:r>
                      <a:r>
                        <a:rPr lang="fr-BE" sz="2000" baseline="-25000">
                          <a:effectLst/>
                        </a:rPr>
                        <a:t>6</a:t>
                      </a:r>
                      <a:r>
                        <a:rPr lang="fr-BE" sz="2000">
                          <a:effectLst/>
                        </a:rPr>
                        <a:t>-CH</a:t>
                      </a:r>
                      <a:r>
                        <a:rPr lang="fr-BE" sz="2000" baseline="-25000">
                          <a:effectLst/>
                        </a:rPr>
                        <a:t>2</a:t>
                      </a:r>
                      <a:r>
                        <a:rPr lang="fr-BE" sz="2000">
                          <a:effectLst/>
                        </a:rPr>
                        <a:t>-</a:t>
                      </a:r>
                      <a:endParaRPr lang="fr-B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4191000" algn="l"/>
                        </a:tabLst>
                      </a:pPr>
                      <a:r>
                        <a:rPr lang="fr-BE" sz="2000">
                          <a:effectLst/>
                        </a:rPr>
                        <a:t>Nonyl-</a:t>
                      </a:r>
                      <a:endParaRPr lang="fr-B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5834093"/>
                  </a:ext>
                </a:extLst>
              </a:tr>
              <a:tr h="263022">
                <a:tc>
                  <a:txBody>
                    <a:bodyPr/>
                    <a:lstStyle/>
                    <a:p>
                      <a:pPr>
                        <a:tabLst>
                          <a:tab pos="4191000" algn="l"/>
                        </a:tabLst>
                      </a:pPr>
                      <a:r>
                        <a:rPr lang="fr-BE" sz="2000">
                          <a:effectLst/>
                        </a:rPr>
                        <a:t>CH</a:t>
                      </a:r>
                      <a:r>
                        <a:rPr lang="fr-BE" sz="2000" baseline="-25000">
                          <a:effectLst/>
                        </a:rPr>
                        <a:t>3</a:t>
                      </a:r>
                      <a:r>
                        <a:rPr lang="fr-BE" sz="2000">
                          <a:effectLst/>
                        </a:rPr>
                        <a:t>-(CH</a:t>
                      </a:r>
                      <a:r>
                        <a:rPr lang="fr-BE" sz="2000" baseline="-25000">
                          <a:effectLst/>
                        </a:rPr>
                        <a:t>2</a:t>
                      </a:r>
                      <a:r>
                        <a:rPr lang="fr-BE" sz="2000">
                          <a:effectLst/>
                        </a:rPr>
                        <a:t>)</a:t>
                      </a:r>
                      <a:r>
                        <a:rPr lang="fr-BE" sz="2000" baseline="-25000">
                          <a:effectLst/>
                        </a:rPr>
                        <a:t>7</a:t>
                      </a:r>
                      <a:r>
                        <a:rPr lang="fr-BE" sz="2000">
                          <a:effectLst/>
                        </a:rPr>
                        <a:t>-CH</a:t>
                      </a:r>
                      <a:r>
                        <a:rPr lang="fr-BE" sz="2000" baseline="-25000">
                          <a:effectLst/>
                        </a:rPr>
                        <a:t>2</a:t>
                      </a:r>
                      <a:r>
                        <a:rPr lang="fr-BE" sz="2000">
                          <a:effectLst/>
                        </a:rPr>
                        <a:t>-</a:t>
                      </a:r>
                      <a:endParaRPr lang="fr-B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4191000" algn="l"/>
                        </a:tabLst>
                      </a:pPr>
                      <a:r>
                        <a:rPr lang="fr-BE" sz="2000">
                          <a:effectLst/>
                        </a:rPr>
                        <a:t>Décyl-</a:t>
                      </a:r>
                      <a:endParaRPr lang="fr-B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6220825"/>
                  </a:ext>
                </a:extLst>
              </a:tr>
              <a:tr h="263022">
                <a:tc>
                  <a:txBody>
                    <a:bodyPr/>
                    <a:lstStyle/>
                    <a:p>
                      <a:pPr>
                        <a:tabLst>
                          <a:tab pos="4191000" algn="l"/>
                        </a:tabLst>
                      </a:pPr>
                      <a:r>
                        <a:rPr lang="fr-BE" sz="2000">
                          <a:effectLst/>
                        </a:rPr>
                        <a:t>CH</a:t>
                      </a:r>
                      <a:r>
                        <a:rPr lang="fr-BE" sz="2000" baseline="-25000">
                          <a:effectLst/>
                        </a:rPr>
                        <a:t>3</a:t>
                      </a:r>
                      <a:r>
                        <a:rPr lang="fr-BE" sz="2000">
                          <a:effectLst/>
                        </a:rPr>
                        <a:t>-(CH</a:t>
                      </a:r>
                      <a:r>
                        <a:rPr lang="fr-BE" sz="2000" baseline="-25000">
                          <a:effectLst/>
                        </a:rPr>
                        <a:t>2</a:t>
                      </a:r>
                      <a:r>
                        <a:rPr lang="fr-BE" sz="2000">
                          <a:effectLst/>
                        </a:rPr>
                        <a:t>)</a:t>
                      </a:r>
                      <a:r>
                        <a:rPr lang="fr-BE" sz="2000" baseline="-25000">
                          <a:effectLst/>
                        </a:rPr>
                        <a:t>8</a:t>
                      </a:r>
                      <a:r>
                        <a:rPr lang="fr-BE" sz="2000">
                          <a:effectLst/>
                        </a:rPr>
                        <a:t>-CH</a:t>
                      </a:r>
                      <a:r>
                        <a:rPr lang="fr-BE" sz="2000" baseline="-25000">
                          <a:effectLst/>
                        </a:rPr>
                        <a:t>2</a:t>
                      </a:r>
                      <a:r>
                        <a:rPr lang="fr-BE" sz="2000">
                          <a:effectLst/>
                        </a:rPr>
                        <a:t>-</a:t>
                      </a:r>
                      <a:endParaRPr lang="fr-B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4191000" algn="l"/>
                        </a:tabLst>
                      </a:pPr>
                      <a:r>
                        <a:rPr lang="fr-BE" sz="2000" dirty="0" err="1">
                          <a:effectLst/>
                        </a:rPr>
                        <a:t>Undécyl</a:t>
                      </a:r>
                      <a:r>
                        <a:rPr lang="fr-BE" sz="2000" dirty="0">
                          <a:effectLst/>
                        </a:rPr>
                        <a:t>-</a:t>
                      </a:r>
                      <a:endParaRPr lang="fr-B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2724968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B54AA12A-A021-914B-9DF4-8AEC481B0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90937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A3412E5-D6A0-9A43-B005-F24ADF9BCF6F}"/>
              </a:ext>
            </a:extLst>
          </p:cNvPr>
          <p:cNvSpPr txBox="1"/>
          <p:nvPr/>
        </p:nvSpPr>
        <p:spPr>
          <a:xfrm>
            <a:off x="1045029" y="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A4C606EE-D070-074B-B768-7C8C902466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529400"/>
              </p:ext>
            </p:extLst>
          </p:nvPr>
        </p:nvGraphicFramePr>
        <p:xfrm>
          <a:off x="838199" y="1269376"/>
          <a:ext cx="10300455" cy="635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69000" imgH="368300" progId="Word.Document.12">
                  <p:embed/>
                </p:oleObj>
              </mc:Choice>
              <mc:Fallback>
                <p:oleObj name="Document" r:id="rId3" imgW="5969000" imgH="368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199" y="1269376"/>
                        <a:ext cx="10300455" cy="63556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363C202F-F7E5-059E-E35F-3A5809EF1EAD}"/>
              </a:ext>
            </a:extLst>
          </p:cNvPr>
          <p:cNvSpPr txBox="1"/>
          <p:nvPr/>
        </p:nvSpPr>
        <p:spPr>
          <a:xfrm>
            <a:off x="838199" y="1633931"/>
            <a:ext cx="4019552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solidFill>
                  <a:srgbClr val="00B050"/>
                </a:solidFill>
              </a:rPr>
              <a:t>Dans l’ordre alphabétique, si plusieurs </a:t>
            </a:r>
            <a:r>
              <a:rPr lang="fr-BE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≠</a:t>
            </a:r>
            <a:br>
              <a:rPr lang="fr-BE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fr-BE" dirty="0">
                <a:solidFill>
                  <a:srgbClr val="00B050"/>
                </a:solidFill>
                <a:ea typeface="Cambria Math" panose="02040503050406030204" pitchFamily="18" charset="0"/>
              </a:rPr>
              <a:t>Préfixes di-, tri-, tétra- si plusieurs identiques</a:t>
            </a:r>
            <a:endParaRPr lang="fr-BE" dirty="0">
              <a:solidFill>
                <a:srgbClr val="00B05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BA5573A-50E9-8833-1BAB-35F5F4B36453}"/>
              </a:ext>
            </a:extLst>
          </p:cNvPr>
          <p:cNvSpPr txBox="1"/>
          <p:nvPr/>
        </p:nvSpPr>
        <p:spPr>
          <a:xfrm>
            <a:off x="4924426" y="1633931"/>
            <a:ext cx="3943349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solidFill>
                  <a:srgbClr val="2621FB"/>
                </a:solidFill>
              </a:rPr>
              <a:t>Toujours la + longue</a:t>
            </a:r>
          </a:p>
          <a:p>
            <a:pPr algn="ctr"/>
            <a:r>
              <a:rPr lang="fr-BE" dirty="0">
                <a:solidFill>
                  <a:srgbClr val="2621FB"/>
                </a:solidFill>
              </a:rPr>
              <a:t>On numérote la chaîne pour minimiser la somme des indices</a:t>
            </a:r>
          </a:p>
        </p:txBody>
      </p:sp>
    </p:spTree>
    <p:extLst>
      <p:ext uri="{BB962C8B-B14F-4D97-AF65-F5344CB8AC3E}">
        <p14:creationId xmlns:p14="http://schemas.microsoft.com/office/powerpoint/2010/main" val="3245973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Espace réservé du contenu 14" descr="Une image contenant Aliments naturels, Nourriture locale, Nourriture complète, place de marché&#10;&#10;Description générée automatiquement">
            <a:extLst>
              <a:ext uri="{FF2B5EF4-FFF2-40B4-BE49-F238E27FC236}">
                <a16:creationId xmlns:a16="http://schemas.microsoft.com/office/drawing/2014/main" id="{D63A2AAC-F63B-B149-B17C-9383949D4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941" r="5942" b="1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9E96D3A-FED2-824C-BF96-A59889ED1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Tout ce que tu vois sur la photo est fait de chimie organique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2921524-9937-1643-ADD6-0FA9E5F64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FAEF9944-A4F6-4C59-AEBD-678D6480B8EA}" type="slidenum">
              <a:rPr lang="en-US" sz="11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 sz="11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41378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2A09E5-F7DB-8B4F-9692-991F52D77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509587"/>
            <a:ext cx="10966945" cy="74295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BE" b="1" dirty="0"/>
              <a:t>Nomenclature des hydrocarbures insaturés : (cyclo)alcènes et (cyclo)alcynes</a:t>
            </a:r>
            <a:br>
              <a:rPr lang="fr-BE" b="1" dirty="0"/>
            </a:br>
            <a:br>
              <a:rPr lang="en-US" sz="2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3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D5276F-DE95-6848-8D17-ABE36AA7F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FC1C618-785B-AA49-909C-16D689596347}"/>
              </a:ext>
            </a:extLst>
          </p:cNvPr>
          <p:cNvSpPr txBox="1"/>
          <p:nvPr/>
        </p:nvSpPr>
        <p:spPr>
          <a:xfrm>
            <a:off x="2542478" y="33676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44999D9-7BF3-9340-B4B2-798A039E8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823" y="4017699"/>
            <a:ext cx="9368041" cy="24232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DCA8CFE-3F6D-C24F-8FB7-D1646D2F4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749" y="1603740"/>
            <a:ext cx="9588500" cy="660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0AA4F98-0AE4-A9D7-B67A-46116F1D33DC}"/>
              </a:ext>
            </a:extLst>
          </p:cNvPr>
          <p:cNvSpPr txBox="1"/>
          <p:nvPr/>
        </p:nvSpPr>
        <p:spPr>
          <a:xfrm>
            <a:off x="1301749" y="1874981"/>
            <a:ext cx="205727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solidFill>
                  <a:srgbClr val="00B050"/>
                </a:solidFill>
              </a:rPr>
              <a:t>Cf. alcanes ramifiés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A616385A-EB53-5A39-0258-C7D04DACE3EE}"/>
              </a:ext>
            </a:extLst>
          </p:cNvPr>
          <p:cNvSpPr/>
          <p:nvPr/>
        </p:nvSpPr>
        <p:spPr>
          <a:xfrm>
            <a:off x="2687912" y="4510317"/>
            <a:ext cx="266977" cy="265833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29106F4C-8D8C-97A2-1254-D58BABB5B71D}"/>
              </a:ext>
            </a:extLst>
          </p:cNvPr>
          <p:cNvSpPr/>
          <p:nvPr/>
        </p:nvSpPr>
        <p:spPr>
          <a:xfrm>
            <a:off x="2964911" y="5004809"/>
            <a:ext cx="266977" cy="265833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32FE499E-1454-18BF-950C-72C93DF592EA}"/>
              </a:ext>
            </a:extLst>
          </p:cNvPr>
          <p:cNvSpPr/>
          <p:nvPr/>
        </p:nvSpPr>
        <p:spPr>
          <a:xfrm>
            <a:off x="4015966" y="4558025"/>
            <a:ext cx="266977" cy="265833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5F2CD96F-9D61-2818-8E7A-1105F20B6EE8}"/>
              </a:ext>
            </a:extLst>
          </p:cNvPr>
          <p:cNvSpPr/>
          <p:nvPr/>
        </p:nvSpPr>
        <p:spPr>
          <a:xfrm>
            <a:off x="4308238" y="5011218"/>
            <a:ext cx="266977" cy="265833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3FE8F9-A72B-E4EE-91C4-62D4C6A30CC1}"/>
              </a:ext>
            </a:extLst>
          </p:cNvPr>
          <p:cNvSpPr/>
          <p:nvPr/>
        </p:nvSpPr>
        <p:spPr>
          <a:xfrm>
            <a:off x="8343623" y="4973863"/>
            <a:ext cx="266977" cy="365125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CABB7E-94A1-C703-3658-22A7A98CB437}"/>
              </a:ext>
            </a:extLst>
          </p:cNvPr>
          <p:cNvSpPr/>
          <p:nvPr/>
        </p:nvSpPr>
        <p:spPr>
          <a:xfrm>
            <a:off x="8343622" y="4510317"/>
            <a:ext cx="266977" cy="365125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CA126A0-0D65-27AA-464D-2AA08682D658}"/>
              </a:ext>
            </a:extLst>
          </p:cNvPr>
          <p:cNvSpPr txBox="1"/>
          <p:nvPr/>
        </p:nvSpPr>
        <p:spPr>
          <a:xfrm>
            <a:off x="1133474" y="2697320"/>
            <a:ext cx="10557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/>
              <a:t>Chaîne principale = la + longue qui comporte la/les liaison(s) multiple(s), s’il y a des ramifications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/>
              <a:t>On minimise l’indice pour la liaison insaturée</a:t>
            </a:r>
          </a:p>
        </p:txBody>
      </p:sp>
    </p:spTree>
    <p:extLst>
      <p:ext uri="{BB962C8B-B14F-4D97-AF65-F5344CB8AC3E}">
        <p14:creationId xmlns:p14="http://schemas.microsoft.com/office/powerpoint/2010/main" val="1158211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2A09E5-F7DB-8B4F-9692-991F52D77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509587"/>
            <a:ext cx="10966945" cy="74295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BE" b="1" dirty="0"/>
              <a:t>Nomenclature des hydrocarbures aromatiques</a:t>
            </a:r>
            <a:br>
              <a:rPr lang="fr-BE" b="1" dirty="0"/>
            </a:br>
            <a:br>
              <a:rPr lang="en-US" sz="2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3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D5276F-DE95-6848-8D17-ABE36AA7F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FC1C618-785B-AA49-909C-16D689596347}"/>
              </a:ext>
            </a:extLst>
          </p:cNvPr>
          <p:cNvSpPr txBox="1"/>
          <p:nvPr/>
        </p:nvSpPr>
        <p:spPr>
          <a:xfrm>
            <a:off x="2542478" y="33676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CA126A0-0D65-27AA-464D-2AA08682D658}"/>
              </a:ext>
            </a:extLst>
          </p:cNvPr>
          <p:cNvSpPr txBox="1"/>
          <p:nvPr/>
        </p:nvSpPr>
        <p:spPr>
          <a:xfrm>
            <a:off x="723901" y="920786"/>
            <a:ext cx="105573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/>
              <a:t>Au moins 1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/>
              <a:t>Alternance formelle liaison C-C et liaison C=C pour chaque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/>
              <a:t>Les principaux HC aromatiques sont des dérivés du benzène </a:t>
            </a:r>
            <a:r>
              <a:rPr lang="fr-BE" sz="2000" b="1" dirty="0"/>
              <a:t>C</a:t>
            </a:r>
            <a:r>
              <a:rPr lang="fr-BE" sz="2000" b="1" baseline="-25000" dirty="0"/>
              <a:t>6</a:t>
            </a:r>
            <a:r>
              <a:rPr lang="fr-BE" sz="2000" b="1" dirty="0"/>
              <a:t>H</a:t>
            </a:r>
            <a:r>
              <a:rPr lang="fr-BE" sz="2000" b="1" baseline="-25000" dirty="0"/>
              <a:t>6</a:t>
            </a:r>
            <a:r>
              <a:rPr lang="fr-BE" sz="2000" b="1" dirty="0"/>
              <a:t>*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9907FA94-0A5B-879D-7AC8-3B5333911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249" y="2333941"/>
            <a:ext cx="7686675" cy="327660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9CFA149E-FAAB-CF47-0744-8BBB637E34C1}"/>
              </a:ext>
            </a:extLst>
          </p:cNvPr>
          <p:cNvSpPr txBox="1"/>
          <p:nvPr/>
        </p:nvSpPr>
        <p:spPr>
          <a:xfrm>
            <a:off x="723901" y="6076950"/>
            <a:ext cx="701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* On utilise le préfixe phényl- pour le benzène en tant que ramification.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EDA1A14-3257-0F78-C4EF-1E9E338178FE}"/>
              </a:ext>
            </a:extLst>
          </p:cNvPr>
          <p:cNvSpPr txBox="1"/>
          <p:nvPr/>
        </p:nvSpPr>
        <p:spPr>
          <a:xfrm>
            <a:off x="5362575" y="2457450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u="sng" dirty="0">
                <a:solidFill>
                  <a:schemeClr val="bg1"/>
                </a:solidFill>
              </a:rPr>
              <a:t>Benzène</a:t>
            </a:r>
          </a:p>
        </p:txBody>
      </p:sp>
    </p:spTree>
    <p:extLst>
      <p:ext uri="{BB962C8B-B14F-4D97-AF65-F5344CB8AC3E}">
        <p14:creationId xmlns:p14="http://schemas.microsoft.com/office/powerpoint/2010/main" val="2453023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31F3FB-7B45-0F4F-ADEF-D72C03200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625137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Exercices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sur la nomenclature des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hydrocarbures</a:t>
            </a:r>
            <a:b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3B0F1CA-5A9E-8F4A-AF29-315BE6093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32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2980A31-9734-6242-91D2-A9A0450F7631}"/>
              </a:ext>
            </a:extLst>
          </p:cNvPr>
          <p:cNvSpPr txBox="1"/>
          <p:nvPr/>
        </p:nvSpPr>
        <p:spPr>
          <a:xfrm>
            <a:off x="986971" y="1407238"/>
            <a:ext cx="3848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/>
              <a:t>1. </a:t>
            </a:r>
            <a:r>
              <a:rPr lang="en-US" sz="2000" dirty="0" err="1"/>
              <a:t>Nommer</a:t>
            </a:r>
            <a:r>
              <a:rPr lang="en-US" sz="2000" dirty="0"/>
              <a:t> les </a:t>
            </a:r>
            <a:r>
              <a:rPr lang="en-US" sz="2000" kern="1200" dirty="0" err="1">
                <a:solidFill>
                  <a:srgbClr val="FFFFFF"/>
                </a:solidFill>
                <a:ea typeface="+mj-ea"/>
                <a:cs typeface="+mj-cs"/>
              </a:rPr>
              <a:t>composés</a:t>
            </a:r>
            <a:r>
              <a:rPr lang="en-US" sz="2000" kern="1200" dirty="0">
                <a:solidFill>
                  <a:srgbClr val="FFFFFF"/>
                </a:solidFill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ea typeface="+mj-ea"/>
                <a:cs typeface="+mj-cs"/>
              </a:rPr>
              <a:t>suivants</a:t>
            </a:r>
            <a:r>
              <a:rPr lang="en-US" sz="2000" kern="1200" dirty="0">
                <a:solidFill>
                  <a:srgbClr val="FFFFFF"/>
                </a:solidFill>
                <a:ea typeface="+mj-ea"/>
                <a:cs typeface="+mj-cs"/>
              </a:rPr>
              <a:t> </a:t>
            </a:r>
            <a:r>
              <a:rPr lang="en-US" sz="2000" dirty="0"/>
              <a:t>:</a:t>
            </a:r>
            <a:endParaRPr lang="fr-FR" sz="2000" dirty="0"/>
          </a:p>
        </p:txBody>
      </p:sp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F5CF60E5-D34F-FCE5-3DB5-697402A9FB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45924" y="2865438"/>
          <a:ext cx="8756885" cy="310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69000" imgH="1930400" progId="Word.Document.12">
                  <p:embed/>
                </p:oleObj>
              </mc:Choice>
              <mc:Fallback>
                <p:oleObj name="Document" r:id="rId3" imgW="5969000" imgH="1930400" progId="Word.Document.12">
                  <p:embed/>
                  <p:pic>
                    <p:nvPicPr>
                      <p:cNvPr id="6" name="Objet 5">
                        <a:extLst>
                          <a:ext uri="{FF2B5EF4-FFF2-40B4-BE49-F238E27FC236}">
                            <a16:creationId xmlns:a16="http://schemas.microsoft.com/office/drawing/2014/main" id="{F5CF60E5-D34F-FCE5-3DB5-697402A9FB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45924" y="2865438"/>
                        <a:ext cx="8756885" cy="310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1595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31F3FB-7B45-0F4F-ADEF-D72C03200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625137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Exercices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sur la nomenclature des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hydrocarbures</a:t>
            </a:r>
            <a:b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3B0F1CA-5A9E-8F4A-AF29-315BE6093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33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2980A31-9734-6242-91D2-A9A0450F7631}"/>
              </a:ext>
            </a:extLst>
          </p:cNvPr>
          <p:cNvSpPr txBox="1"/>
          <p:nvPr/>
        </p:nvSpPr>
        <p:spPr>
          <a:xfrm>
            <a:off x="986971" y="1407238"/>
            <a:ext cx="3848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/>
              <a:t>1. </a:t>
            </a:r>
            <a:r>
              <a:rPr lang="en-US" sz="2000" dirty="0" err="1"/>
              <a:t>Nommer</a:t>
            </a:r>
            <a:r>
              <a:rPr lang="en-US" sz="2000" dirty="0"/>
              <a:t> les </a:t>
            </a:r>
            <a:r>
              <a:rPr lang="en-US" sz="2000" kern="1200" dirty="0" err="1">
                <a:solidFill>
                  <a:srgbClr val="FFFFFF"/>
                </a:solidFill>
                <a:ea typeface="+mj-ea"/>
                <a:cs typeface="+mj-cs"/>
              </a:rPr>
              <a:t>composés</a:t>
            </a:r>
            <a:r>
              <a:rPr lang="en-US" sz="2000" kern="1200" dirty="0">
                <a:solidFill>
                  <a:srgbClr val="FFFFFF"/>
                </a:solidFill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ea typeface="+mj-ea"/>
                <a:cs typeface="+mj-cs"/>
              </a:rPr>
              <a:t>suivants</a:t>
            </a:r>
            <a:r>
              <a:rPr lang="en-US" sz="2000" kern="1200" dirty="0">
                <a:solidFill>
                  <a:srgbClr val="FFFFFF"/>
                </a:solidFill>
                <a:ea typeface="+mj-ea"/>
                <a:cs typeface="+mj-cs"/>
              </a:rPr>
              <a:t> </a:t>
            </a:r>
            <a:r>
              <a:rPr lang="en-US" sz="2000" dirty="0"/>
              <a:t>:</a:t>
            </a:r>
            <a:endParaRPr lang="fr-FR" sz="2000" dirty="0"/>
          </a:p>
        </p:txBody>
      </p:sp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F5CF60E5-D34F-FCE5-3DB5-697402A9FB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45924" y="2865438"/>
          <a:ext cx="8756885" cy="310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69000" imgH="1930400" progId="Word.Document.12">
                  <p:embed/>
                </p:oleObj>
              </mc:Choice>
              <mc:Fallback>
                <p:oleObj name="Document" r:id="rId3" imgW="5969000" imgH="1930400" progId="Word.Document.12">
                  <p:embed/>
                  <p:pic>
                    <p:nvPicPr>
                      <p:cNvPr id="6" name="Objet 5">
                        <a:extLst>
                          <a:ext uri="{FF2B5EF4-FFF2-40B4-BE49-F238E27FC236}">
                            <a16:creationId xmlns:a16="http://schemas.microsoft.com/office/drawing/2014/main" id="{F5CF60E5-D34F-FCE5-3DB5-697402A9FB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45924" y="2865438"/>
                        <a:ext cx="8756885" cy="310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E01B8A41-6F5B-9341-15E1-FEC678CC098C}"/>
              </a:ext>
            </a:extLst>
          </p:cNvPr>
          <p:cNvSpPr txBox="1"/>
          <p:nvPr/>
        </p:nvSpPr>
        <p:spPr>
          <a:xfrm>
            <a:off x="2266950" y="2524125"/>
            <a:ext cx="2483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2,3,4-triméthylhexane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202D0AB-D068-2230-7E10-DF4BF5987195}"/>
              </a:ext>
            </a:extLst>
          </p:cNvPr>
          <p:cNvSpPr txBox="1"/>
          <p:nvPr/>
        </p:nvSpPr>
        <p:spPr>
          <a:xfrm>
            <a:off x="4892995" y="2496106"/>
            <a:ext cx="280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6-éthyl-3,4-diméthylnonane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E7E8534-8116-1829-9F30-8D98FA606DA7}"/>
              </a:ext>
            </a:extLst>
          </p:cNvPr>
          <p:cNvSpPr txBox="1"/>
          <p:nvPr/>
        </p:nvSpPr>
        <p:spPr>
          <a:xfrm>
            <a:off x="7698227" y="4610656"/>
            <a:ext cx="280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3,4-diéthyl-5-méthyloctane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80BA482-E328-AD9D-D5B7-BF988C46B77D}"/>
              </a:ext>
            </a:extLst>
          </p:cNvPr>
          <p:cNvSpPr txBox="1"/>
          <p:nvPr/>
        </p:nvSpPr>
        <p:spPr>
          <a:xfrm>
            <a:off x="2830952" y="5706031"/>
            <a:ext cx="2185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3,3-diméthylpentane</a:t>
            </a:r>
          </a:p>
        </p:txBody>
      </p:sp>
    </p:spTree>
    <p:extLst>
      <p:ext uri="{BB962C8B-B14F-4D97-AF65-F5344CB8AC3E}">
        <p14:creationId xmlns:p14="http://schemas.microsoft.com/office/powerpoint/2010/main" val="1085552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31F3FB-7B45-0F4F-ADEF-D72C03200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625137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Exercices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sur la nomenclature des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hydrocarbures</a:t>
            </a:r>
            <a:b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3B0F1CA-5A9E-8F4A-AF29-315BE6093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34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2980A31-9734-6242-91D2-A9A0450F7631}"/>
              </a:ext>
            </a:extLst>
          </p:cNvPr>
          <p:cNvSpPr txBox="1"/>
          <p:nvPr/>
        </p:nvSpPr>
        <p:spPr>
          <a:xfrm>
            <a:off x="986971" y="1407238"/>
            <a:ext cx="3848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/>
              <a:t>2. </a:t>
            </a:r>
            <a:r>
              <a:rPr lang="en-US" sz="2000" dirty="0" err="1"/>
              <a:t>Nommer</a:t>
            </a:r>
            <a:r>
              <a:rPr lang="en-US" sz="2000" dirty="0"/>
              <a:t> les </a:t>
            </a:r>
            <a:r>
              <a:rPr lang="en-US" sz="2000" kern="1200" dirty="0" err="1">
                <a:solidFill>
                  <a:srgbClr val="FFFFFF"/>
                </a:solidFill>
                <a:ea typeface="+mj-ea"/>
                <a:cs typeface="+mj-cs"/>
              </a:rPr>
              <a:t>composés</a:t>
            </a:r>
            <a:r>
              <a:rPr lang="en-US" sz="2000" kern="1200" dirty="0">
                <a:solidFill>
                  <a:srgbClr val="FFFFFF"/>
                </a:solidFill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ea typeface="+mj-ea"/>
                <a:cs typeface="+mj-cs"/>
              </a:rPr>
              <a:t>suivants</a:t>
            </a:r>
            <a:r>
              <a:rPr lang="en-US" sz="2000" kern="1200" dirty="0">
                <a:solidFill>
                  <a:srgbClr val="FFFFFF"/>
                </a:solidFill>
                <a:ea typeface="+mj-ea"/>
                <a:cs typeface="+mj-cs"/>
              </a:rPr>
              <a:t> </a:t>
            </a:r>
            <a:r>
              <a:rPr lang="en-US" sz="2000" dirty="0"/>
              <a:t>:</a:t>
            </a:r>
            <a:endParaRPr lang="fr-FR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B77E85-E3A0-215D-B55A-64E482476C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-2785" b="38604"/>
          <a:stretch/>
        </p:blipFill>
        <p:spPr>
          <a:xfrm>
            <a:off x="2817132" y="2732427"/>
            <a:ext cx="7086270" cy="304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41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31F3FB-7B45-0F4F-ADEF-D72C03200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625137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Exercices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sur la nomenclature des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hydrocarbures</a:t>
            </a:r>
            <a:b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3B0F1CA-5A9E-8F4A-AF29-315BE6093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35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2980A31-9734-6242-91D2-A9A0450F7631}"/>
              </a:ext>
            </a:extLst>
          </p:cNvPr>
          <p:cNvSpPr txBox="1"/>
          <p:nvPr/>
        </p:nvSpPr>
        <p:spPr>
          <a:xfrm>
            <a:off x="986971" y="1407238"/>
            <a:ext cx="3848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/>
              <a:t>2. </a:t>
            </a:r>
            <a:r>
              <a:rPr lang="en-US" sz="2000" dirty="0" err="1"/>
              <a:t>Nommer</a:t>
            </a:r>
            <a:r>
              <a:rPr lang="en-US" sz="2000" dirty="0"/>
              <a:t> les </a:t>
            </a:r>
            <a:r>
              <a:rPr lang="en-US" sz="2000" kern="1200" dirty="0" err="1">
                <a:solidFill>
                  <a:srgbClr val="FFFFFF"/>
                </a:solidFill>
                <a:ea typeface="+mj-ea"/>
                <a:cs typeface="+mj-cs"/>
              </a:rPr>
              <a:t>composés</a:t>
            </a:r>
            <a:r>
              <a:rPr lang="en-US" sz="2000" kern="1200" dirty="0">
                <a:solidFill>
                  <a:srgbClr val="FFFFFF"/>
                </a:solidFill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ea typeface="+mj-ea"/>
                <a:cs typeface="+mj-cs"/>
              </a:rPr>
              <a:t>suivants</a:t>
            </a:r>
            <a:r>
              <a:rPr lang="en-US" sz="2000" kern="1200" dirty="0">
                <a:solidFill>
                  <a:srgbClr val="FFFFFF"/>
                </a:solidFill>
                <a:ea typeface="+mj-ea"/>
                <a:cs typeface="+mj-cs"/>
              </a:rPr>
              <a:t> </a:t>
            </a:r>
            <a:r>
              <a:rPr lang="en-US" sz="2000" dirty="0"/>
              <a:t>:</a:t>
            </a:r>
            <a:endParaRPr lang="fr-FR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B77E85-E3A0-215D-B55A-64E482476C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-2785" b="38604"/>
          <a:stretch/>
        </p:blipFill>
        <p:spPr>
          <a:xfrm>
            <a:off x="2817132" y="2732427"/>
            <a:ext cx="7086270" cy="304760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17030CA-3ACC-50EA-3E13-0D06A9B57E0C}"/>
              </a:ext>
            </a:extLst>
          </p:cNvPr>
          <p:cNvSpPr txBox="1"/>
          <p:nvPr/>
        </p:nvSpPr>
        <p:spPr>
          <a:xfrm>
            <a:off x="2911408" y="3413159"/>
            <a:ext cx="1256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solidFill>
                  <a:schemeClr val="bg1"/>
                </a:solidFill>
              </a:rPr>
              <a:t>But-1-ène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8340FEC-AA73-F691-DD8B-B0BF7F301BDF}"/>
              </a:ext>
            </a:extLst>
          </p:cNvPr>
          <p:cNvSpPr txBox="1"/>
          <p:nvPr/>
        </p:nvSpPr>
        <p:spPr>
          <a:xfrm>
            <a:off x="5531498" y="3396535"/>
            <a:ext cx="1129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err="1">
                <a:solidFill>
                  <a:schemeClr val="bg1"/>
                </a:solidFill>
              </a:rPr>
              <a:t>Propyne</a:t>
            </a:r>
            <a:endParaRPr lang="fr-BE" sz="2000" dirty="0">
              <a:solidFill>
                <a:schemeClr val="bg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B29BADF-A0EC-2751-E7EC-4CF0973E9D8C}"/>
              </a:ext>
            </a:extLst>
          </p:cNvPr>
          <p:cNvSpPr txBox="1"/>
          <p:nvPr/>
        </p:nvSpPr>
        <p:spPr>
          <a:xfrm>
            <a:off x="8107269" y="3396535"/>
            <a:ext cx="1451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solidFill>
                  <a:schemeClr val="bg1"/>
                </a:solidFill>
              </a:rPr>
              <a:t>Pent-2-ène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3195002-EAE6-C332-C8E4-24D06B63ABDF}"/>
              </a:ext>
            </a:extLst>
          </p:cNvPr>
          <p:cNvSpPr txBox="1"/>
          <p:nvPr/>
        </p:nvSpPr>
        <p:spPr>
          <a:xfrm>
            <a:off x="2817132" y="5379926"/>
            <a:ext cx="2324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solidFill>
                  <a:schemeClr val="bg1"/>
                </a:solidFill>
              </a:rPr>
              <a:t>3-Méthylpent-2-ène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DAEA40-43C0-63EA-4820-794999B77620}"/>
              </a:ext>
            </a:extLst>
          </p:cNvPr>
          <p:cNvSpPr txBox="1"/>
          <p:nvPr/>
        </p:nvSpPr>
        <p:spPr>
          <a:xfrm>
            <a:off x="5273250" y="5377271"/>
            <a:ext cx="2174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solidFill>
                  <a:schemeClr val="bg1"/>
                </a:solidFill>
              </a:rPr>
              <a:t>3-Méthylbut-1-yne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18346E4-2757-DDBE-90A7-E271C8FB1D93}"/>
              </a:ext>
            </a:extLst>
          </p:cNvPr>
          <p:cNvSpPr txBox="1"/>
          <p:nvPr/>
        </p:nvSpPr>
        <p:spPr>
          <a:xfrm>
            <a:off x="8205356" y="5377271"/>
            <a:ext cx="1255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solidFill>
                  <a:schemeClr val="bg1"/>
                </a:solidFill>
              </a:rPr>
              <a:t>Hex-3-yne</a:t>
            </a:r>
          </a:p>
        </p:txBody>
      </p:sp>
    </p:spTree>
    <p:extLst>
      <p:ext uri="{BB962C8B-B14F-4D97-AF65-F5344CB8AC3E}">
        <p14:creationId xmlns:p14="http://schemas.microsoft.com/office/powerpoint/2010/main" val="2830913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es formules chimiques sont écrites sur une feuille">
            <a:extLst>
              <a:ext uri="{FF2B5EF4-FFF2-40B4-BE49-F238E27FC236}">
                <a16:creationId xmlns:a16="http://schemas.microsoft.com/office/drawing/2014/main" id="{BF2AE44B-8FE6-08D0-209E-97160EB23A3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6C54345-0905-8B28-6219-9EF94F05F2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r-BE">
                <a:solidFill>
                  <a:srgbClr val="FFFFFF"/>
                </a:solidFill>
              </a:rPr>
              <a:t>Les composés hétérosubstitués</a:t>
            </a:r>
          </a:p>
        </p:txBody>
      </p:sp>
    </p:spTree>
    <p:extLst>
      <p:ext uri="{BB962C8B-B14F-4D97-AF65-F5344CB8AC3E}">
        <p14:creationId xmlns:p14="http://schemas.microsoft.com/office/powerpoint/2010/main" val="888720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6728FF-3AE6-9A4F-B6A8-FA41822B6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0" y="1122363"/>
            <a:ext cx="4665519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groupes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fonctionnels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comportant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 seul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hétéroatome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9142755-6076-7C43-813A-BA3B4C82D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7810" y="6356350"/>
            <a:ext cx="150598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37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48EDF4E-9CE6-6140-8680-A5F9977E6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075" y="625684"/>
            <a:ext cx="6095397" cy="545538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F0284D8-D8DA-B43E-3A06-35CE032E625D}"/>
              </a:ext>
            </a:extLst>
          </p:cNvPr>
          <p:cNvSpPr txBox="1"/>
          <p:nvPr/>
        </p:nvSpPr>
        <p:spPr>
          <a:xfrm>
            <a:off x="477980" y="5061584"/>
            <a:ext cx="48476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u="sng" dirty="0"/>
              <a:t>Remarques</a:t>
            </a: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Atomes d’H liés aux hétéroatomes toujours indiqués.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Radical R = chaîne hydrocarbonée à laquelle il manque un H.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5F97ACA-6C7A-8134-1FBF-FF0FF4F43B70}"/>
              </a:ext>
            </a:extLst>
          </p:cNvPr>
          <p:cNvSpPr/>
          <p:nvPr/>
        </p:nvSpPr>
        <p:spPr>
          <a:xfrm>
            <a:off x="7898005" y="1024932"/>
            <a:ext cx="80387" cy="2110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21221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5E0BF0-C20F-7342-B1BA-9F2C78B16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fonctions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chimiques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comportant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plus d’un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hétéroatome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BC6AFF-BC2C-8743-9A14-AE2F8C41D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7810" y="6356350"/>
            <a:ext cx="150598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38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12C4045-7659-2741-85A7-4D5079DFA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295" y="625684"/>
            <a:ext cx="6216957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97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31F3FB-7B45-0F4F-ADEF-D72C03200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625137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Exercices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sur les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groupes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fonctionnels</a:t>
            </a:r>
            <a:b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3B0F1CA-5A9E-8F4A-AF29-315BE6093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39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2980A31-9734-6242-91D2-A9A0450F7631}"/>
              </a:ext>
            </a:extLst>
          </p:cNvPr>
          <p:cNvSpPr txBox="1"/>
          <p:nvPr/>
        </p:nvSpPr>
        <p:spPr>
          <a:xfrm>
            <a:off x="986971" y="1407238"/>
            <a:ext cx="6459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/>
              <a:t>1. </a:t>
            </a:r>
            <a:r>
              <a:rPr lang="en-US" sz="2000" dirty="0"/>
              <a:t>Identifier les </a:t>
            </a:r>
            <a:r>
              <a:rPr lang="en-US" sz="2000" dirty="0" err="1"/>
              <a:t>fonctions</a:t>
            </a:r>
            <a:r>
              <a:rPr lang="en-US" sz="2000" dirty="0"/>
              <a:t> </a:t>
            </a:r>
            <a:r>
              <a:rPr lang="en-US" sz="2000" dirty="0" err="1"/>
              <a:t>portées</a:t>
            </a:r>
            <a:r>
              <a:rPr lang="en-US" sz="2000" dirty="0"/>
              <a:t> par les </a:t>
            </a:r>
            <a:r>
              <a:rPr lang="en-US" sz="2000" dirty="0" err="1"/>
              <a:t>composés</a:t>
            </a:r>
            <a:r>
              <a:rPr lang="en-US" sz="2000" dirty="0"/>
              <a:t> </a:t>
            </a:r>
            <a:r>
              <a:rPr lang="en-US" sz="2000" dirty="0" err="1"/>
              <a:t>suivants</a:t>
            </a:r>
            <a:r>
              <a:rPr lang="en-US" sz="2000" dirty="0"/>
              <a:t> :</a:t>
            </a:r>
            <a:endParaRPr lang="fr-FR" sz="20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3F850B6-2537-91D5-F70F-18D7093E0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762" y="2566438"/>
            <a:ext cx="58388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49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65C92E5-6B1F-7A1E-FA52-F120C52C3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A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quelques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exceptions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près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les </a:t>
            </a:r>
            <a:r>
              <a:rPr lang="en-US" sz="5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composés</a:t>
            </a:r>
            <a:r>
              <a:rPr lang="en-US" sz="5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organiques</a:t>
            </a:r>
            <a:r>
              <a:rPr lang="en-US" sz="5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contiennent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au </a:t>
            </a:r>
            <a:r>
              <a:rPr lang="en-US" sz="5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moins</a:t>
            </a:r>
            <a:r>
              <a:rPr lang="en-US" sz="5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1 </a:t>
            </a:r>
            <a:r>
              <a:rPr lang="en-US" sz="5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atome</a:t>
            </a:r>
            <a:r>
              <a:rPr lang="en-US" sz="5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de C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600AE6F-5A6F-636A-B059-13C0ADD30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0232" y="6108192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Aft>
                <a:spcPts val="600"/>
              </a:spcAft>
            </a:pPr>
            <a:fld id="{FAEF9944-A4F6-4C59-AEBD-678D6480B8EA}" type="slidenum">
              <a:rPr lang="en-US" sz="1500">
                <a:solidFill>
                  <a:srgbClr val="FFFFFF"/>
                </a:solidFill>
              </a:rPr>
              <a:pPr algn="ctr" defTabSz="457200">
                <a:spcAft>
                  <a:spcPts val="600"/>
                </a:spcAft>
              </a:pPr>
              <a:t>4</a:t>
            </a:fld>
            <a:endParaRPr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43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31F3FB-7B45-0F4F-ADEF-D72C03200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625137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Exercices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sur les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groupes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fonctionnels</a:t>
            </a:r>
            <a:b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3B0F1CA-5A9E-8F4A-AF29-315BE6093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40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2980A31-9734-6242-91D2-A9A0450F7631}"/>
              </a:ext>
            </a:extLst>
          </p:cNvPr>
          <p:cNvSpPr txBox="1"/>
          <p:nvPr/>
        </p:nvSpPr>
        <p:spPr>
          <a:xfrm>
            <a:off x="986971" y="1407238"/>
            <a:ext cx="6535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/>
              <a:t>1. </a:t>
            </a:r>
            <a:r>
              <a:rPr lang="en-US" sz="2000" dirty="0"/>
              <a:t>Identifier les </a:t>
            </a:r>
            <a:r>
              <a:rPr lang="en-US" sz="2000" dirty="0" err="1"/>
              <a:t>fonctions</a:t>
            </a:r>
            <a:r>
              <a:rPr lang="en-US" sz="2000" dirty="0"/>
              <a:t> </a:t>
            </a:r>
            <a:r>
              <a:rPr lang="en-US" sz="2000" dirty="0" err="1"/>
              <a:t>portées</a:t>
            </a:r>
            <a:r>
              <a:rPr lang="en-US" sz="2000" dirty="0"/>
              <a:t> par les </a:t>
            </a:r>
            <a:r>
              <a:rPr lang="en-US" sz="2000" dirty="0" err="1"/>
              <a:t>composés</a:t>
            </a:r>
            <a:r>
              <a:rPr lang="en-US" sz="2000" dirty="0"/>
              <a:t> </a:t>
            </a:r>
            <a:r>
              <a:rPr lang="en-US" sz="2000" dirty="0" err="1"/>
              <a:t>suivants</a:t>
            </a:r>
            <a:r>
              <a:rPr lang="en-US" sz="2000" dirty="0"/>
              <a:t> :</a:t>
            </a:r>
            <a:endParaRPr lang="fr-FR" sz="20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3F850B6-2537-91D5-F70F-18D7093E0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762" y="2566438"/>
            <a:ext cx="5838825" cy="273367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592F00A-E599-CFB3-83D8-0B6361737F92}"/>
              </a:ext>
            </a:extLst>
          </p:cNvPr>
          <p:cNvSpPr txBox="1"/>
          <p:nvPr/>
        </p:nvSpPr>
        <p:spPr>
          <a:xfrm>
            <a:off x="3602643" y="2576889"/>
            <a:ext cx="909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</a:rPr>
              <a:t>Cétone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3840D02-D6DB-3376-3E18-421A2357E991}"/>
              </a:ext>
            </a:extLst>
          </p:cNvPr>
          <p:cNvSpPr txBox="1"/>
          <p:nvPr/>
        </p:nvSpPr>
        <p:spPr>
          <a:xfrm>
            <a:off x="5186362" y="2597216"/>
            <a:ext cx="909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</a:rPr>
              <a:t>Nitrile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05B6A68-CAB8-4A72-26DF-39DC6DE8D49D}"/>
              </a:ext>
            </a:extLst>
          </p:cNvPr>
          <p:cNvSpPr txBox="1"/>
          <p:nvPr/>
        </p:nvSpPr>
        <p:spPr>
          <a:xfrm>
            <a:off x="6991421" y="2576889"/>
            <a:ext cx="909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</a:rPr>
              <a:t>Alcool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4972EAC-2618-5238-B944-02F8A60C8E6C}"/>
              </a:ext>
            </a:extLst>
          </p:cNvPr>
          <p:cNvSpPr txBox="1"/>
          <p:nvPr/>
        </p:nvSpPr>
        <p:spPr>
          <a:xfrm>
            <a:off x="3748996" y="4796214"/>
            <a:ext cx="909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</a:rPr>
              <a:t>Ether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3BB6D1D-FD16-7B1D-FB02-5A24628D0BB6}"/>
              </a:ext>
            </a:extLst>
          </p:cNvPr>
          <p:cNvSpPr txBox="1"/>
          <p:nvPr/>
        </p:nvSpPr>
        <p:spPr>
          <a:xfrm>
            <a:off x="4977159" y="4810878"/>
            <a:ext cx="179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</a:rPr>
              <a:t>Dérivé halogéné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A9B43E1-A855-DFAB-FFF2-968C7D984895}"/>
              </a:ext>
            </a:extLst>
          </p:cNvPr>
          <p:cNvSpPr txBox="1"/>
          <p:nvPr/>
        </p:nvSpPr>
        <p:spPr>
          <a:xfrm>
            <a:off x="7078549" y="4796214"/>
            <a:ext cx="909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</a:rPr>
              <a:t>Amine</a:t>
            </a:r>
          </a:p>
        </p:txBody>
      </p:sp>
    </p:spTree>
    <p:extLst>
      <p:ext uri="{BB962C8B-B14F-4D97-AF65-F5344CB8AC3E}">
        <p14:creationId xmlns:p14="http://schemas.microsoft.com/office/powerpoint/2010/main" val="146988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31F3FB-7B45-0F4F-ADEF-D72C03200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625137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Exercices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sur les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groupes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fonctionnels</a:t>
            </a:r>
            <a:b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3B0F1CA-5A9E-8F4A-AF29-315BE6093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41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2980A31-9734-6242-91D2-A9A0450F7631}"/>
              </a:ext>
            </a:extLst>
          </p:cNvPr>
          <p:cNvSpPr txBox="1"/>
          <p:nvPr/>
        </p:nvSpPr>
        <p:spPr>
          <a:xfrm>
            <a:off x="986971" y="1407238"/>
            <a:ext cx="6459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/>
              <a:t>2. </a:t>
            </a:r>
            <a:r>
              <a:rPr lang="en-US" sz="2000" dirty="0"/>
              <a:t>Identifier les </a:t>
            </a:r>
            <a:r>
              <a:rPr lang="en-US" sz="2000" dirty="0" err="1"/>
              <a:t>fonctions</a:t>
            </a:r>
            <a:r>
              <a:rPr lang="en-US" sz="2000" dirty="0"/>
              <a:t> </a:t>
            </a:r>
            <a:r>
              <a:rPr lang="en-US" sz="2000" dirty="0" err="1"/>
              <a:t>portées</a:t>
            </a:r>
            <a:r>
              <a:rPr lang="en-US" sz="2000" dirty="0"/>
              <a:t> par les </a:t>
            </a:r>
            <a:r>
              <a:rPr lang="en-US" sz="2000" dirty="0" err="1"/>
              <a:t>composés</a:t>
            </a:r>
            <a:r>
              <a:rPr lang="en-US" sz="2000" dirty="0"/>
              <a:t> </a:t>
            </a:r>
            <a:r>
              <a:rPr lang="en-US" sz="2000" dirty="0" err="1"/>
              <a:t>suivants</a:t>
            </a:r>
            <a:r>
              <a:rPr lang="en-US" sz="2000" dirty="0"/>
              <a:t> :</a:t>
            </a:r>
            <a:endParaRPr lang="fr-FR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AAD26DB-AC42-574D-3ED8-94445D505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139" y="3274830"/>
            <a:ext cx="10478721" cy="150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53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31F3FB-7B45-0F4F-ADEF-D72C03200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625137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Exercices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sur les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groupes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fonctionnels</a:t>
            </a:r>
            <a:b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3B0F1CA-5A9E-8F4A-AF29-315BE6093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42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2980A31-9734-6242-91D2-A9A0450F7631}"/>
              </a:ext>
            </a:extLst>
          </p:cNvPr>
          <p:cNvSpPr txBox="1"/>
          <p:nvPr/>
        </p:nvSpPr>
        <p:spPr>
          <a:xfrm>
            <a:off x="986971" y="1407238"/>
            <a:ext cx="6459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/>
              <a:t>2. </a:t>
            </a:r>
            <a:r>
              <a:rPr lang="en-US" sz="2000" dirty="0"/>
              <a:t>Identifier les </a:t>
            </a:r>
            <a:r>
              <a:rPr lang="en-US" sz="2000" dirty="0" err="1"/>
              <a:t>fonctions</a:t>
            </a:r>
            <a:r>
              <a:rPr lang="en-US" sz="2000" dirty="0"/>
              <a:t> </a:t>
            </a:r>
            <a:r>
              <a:rPr lang="en-US" sz="2000" dirty="0" err="1"/>
              <a:t>portées</a:t>
            </a:r>
            <a:r>
              <a:rPr lang="en-US" sz="2000" dirty="0"/>
              <a:t> par les </a:t>
            </a:r>
            <a:r>
              <a:rPr lang="en-US" sz="2000" dirty="0" err="1"/>
              <a:t>composés</a:t>
            </a:r>
            <a:r>
              <a:rPr lang="en-US" sz="2000" dirty="0"/>
              <a:t> </a:t>
            </a:r>
            <a:r>
              <a:rPr lang="en-US" sz="2000" dirty="0" err="1"/>
              <a:t>suivants</a:t>
            </a:r>
            <a:r>
              <a:rPr lang="en-US" sz="2000" dirty="0"/>
              <a:t> :</a:t>
            </a:r>
            <a:endParaRPr lang="fr-FR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AAD26DB-AC42-574D-3ED8-94445D505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139" y="3274830"/>
            <a:ext cx="10478721" cy="150428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BCE2624-FFBD-DF4F-F199-05576D8F647D}"/>
              </a:ext>
            </a:extLst>
          </p:cNvPr>
          <p:cNvSpPr txBox="1"/>
          <p:nvPr/>
        </p:nvSpPr>
        <p:spPr>
          <a:xfrm>
            <a:off x="5096539" y="3734726"/>
            <a:ext cx="199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</a:rPr>
              <a:t>Acide carboxylique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0DBED1B-1074-E698-AB54-9C7CE170E75E}"/>
              </a:ext>
            </a:extLst>
          </p:cNvPr>
          <p:cNvSpPr txBox="1"/>
          <p:nvPr/>
        </p:nvSpPr>
        <p:spPr>
          <a:xfrm>
            <a:off x="9982200" y="3734726"/>
            <a:ext cx="66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</a:rPr>
              <a:t>Ester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6FA8132-CF54-5904-15DD-A09AC5467F16}"/>
              </a:ext>
            </a:extLst>
          </p:cNvPr>
          <p:cNvSpPr txBox="1"/>
          <p:nvPr/>
        </p:nvSpPr>
        <p:spPr>
          <a:xfrm>
            <a:off x="4237653" y="4256921"/>
            <a:ext cx="1183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</a:rPr>
              <a:t>Anhydride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780DEFB-9312-B891-CC90-5640371B8E6F}"/>
              </a:ext>
            </a:extLst>
          </p:cNvPr>
          <p:cNvSpPr txBox="1"/>
          <p:nvPr/>
        </p:nvSpPr>
        <p:spPr>
          <a:xfrm>
            <a:off x="9982200" y="4194622"/>
            <a:ext cx="788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</a:rPr>
              <a:t>Amide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D29A82-7DAC-BC0A-28E0-905287A2E99A}"/>
              </a:ext>
            </a:extLst>
          </p:cNvPr>
          <p:cNvSpPr txBox="1"/>
          <p:nvPr/>
        </p:nvSpPr>
        <p:spPr>
          <a:xfrm>
            <a:off x="848140" y="3734726"/>
            <a:ext cx="199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</a:rPr>
              <a:t>Halogénure d’acide</a:t>
            </a:r>
          </a:p>
        </p:txBody>
      </p:sp>
    </p:spTree>
    <p:extLst>
      <p:ext uri="{BB962C8B-B14F-4D97-AF65-F5344CB8AC3E}">
        <p14:creationId xmlns:p14="http://schemas.microsoft.com/office/powerpoint/2010/main" val="3971229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31F3FB-7B45-0F4F-ADEF-D72C03200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625137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Exercices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sur les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groupes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fonctionnels</a:t>
            </a:r>
            <a:b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3B0F1CA-5A9E-8F4A-AF29-315BE6093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43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2980A31-9734-6242-91D2-A9A0450F7631}"/>
              </a:ext>
            </a:extLst>
          </p:cNvPr>
          <p:cNvSpPr txBox="1"/>
          <p:nvPr/>
        </p:nvSpPr>
        <p:spPr>
          <a:xfrm>
            <a:off x="986971" y="1407238"/>
            <a:ext cx="10168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/>
              <a:t>3. </a:t>
            </a:r>
            <a:r>
              <a:rPr lang="en-US" sz="2000" dirty="0" err="1"/>
              <a:t>Entourer</a:t>
            </a:r>
            <a:r>
              <a:rPr lang="en-US" sz="2000" dirty="0"/>
              <a:t> et </a:t>
            </a:r>
            <a:r>
              <a:rPr lang="en-US" sz="2000" dirty="0" err="1"/>
              <a:t>nommer</a:t>
            </a:r>
            <a:r>
              <a:rPr lang="en-US" sz="2000" dirty="0"/>
              <a:t> les </a:t>
            </a:r>
            <a:r>
              <a:rPr lang="en-US" sz="2000" dirty="0" err="1"/>
              <a:t>fonctions</a:t>
            </a:r>
            <a:r>
              <a:rPr lang="en-US" sz="2000" dirty="0"/>
              <a:t> </a:t>
            </a:r>
            <a:r>
              <a:rPr lang="en-US" sz="2000" dirty="0" err="1"/>
              <a:t>chimiques</a:t>
            </a:r>
            <a:r>
              <a:rPr lang="en-US" sz="2000" dirty="0"/>
              <a:t> </a:t>
            </a:r>
            <a:r>
              <a:rPr lang="en-US" sz="2000" dirty="0" err="1"/>
              <a:t>présentes</a:t>
            </a:r>
            <a:r>
              <a:rPr lang="en-US" sz="2000" dirty="0"/>
              <a:t> dans la </a:t>
            </a:r>
            <a:r>
              <a:rPr lang="en-US" sz="2000" dirty="0" err="1"/>
              <a:t>vitamine</a:t>
            </a:r>
            <a:r>
              <a:rPr lang="en-US" sz="2000" dirty="0"/>
              <a:t> C et dans la quinine :</a:t>
            </a:r>
            <a:endParaRPr lang="fr-FR" sz="2000" dirty="0"/>
          </a:p>
        </p:txBody>
      </p:sp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C174917F-F580-6320-04C4-70B2E639CD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945619"/>
              </p:ext>
            </p:extLst>
          </p:nvPr>
        </p:nvGraphicFramePr>
        <p:xfrm>
          <a:off x="1343025" y="2635250"/>
          <a:ext cx="9505950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65800" imgH="1790700" progId="Word.Document.12">
                  <p:embed/>
                </p:oleObj>
              </mc:Choice>
              <mc:Fallback>
                <p:oleObj name="Document" r:id="rId3" imgW="5765800" imgH="1790700" progId="Word.Document.12">
                  <p:embed/>
                  <p:pic>
                    <p:nvPicPr>
                      <p:cNvPr id="5" name="Objet 4">
                        <a:extLst>
                          <a:ext uri="{FF2B5EF4-FFF2-40B4-BE49-F238E27FC236}">
                            <a16:creationId xmlns:a16="http://schemas.microsoft.com/office/drawing/2014/main" id="{CD6A272E-B41E-5B4E-A68F-E76433834E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3025" y="2635250"/>
                        <a:ext cx="9505950" cy="29527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2497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31F3FB-7B45-0F4F-ADEF-D72C03200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625137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Exercices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sur les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groupes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fonctionnels</a:t>
            </a:r>
            <a:b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3B0F1CA-5A9E-8F4A-AF29-315BE6093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44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2980A31-9734-6242-91D2-A9A0450F7631}"/>
              </a:ext>
            </a:extLst>
          </p:cNvPr>
          <p:cNvSpPr txBox="1"/>
          <p:nvPr/>
        </p:nvSpPr>
        <p:spPr>
          <a:xfrm>
            <a:off x="986971" y="1407238"/>
            <a:ext cx="10140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/>
              <a:t>3. </a:t>
            </a:r>
            <a:r>
              <a:rPr lang="en-US" sz="2000" dirty="0" err="1"/>
              <a:t>Entourer</a:t>
            </a:r>
            <a:r>
              <a:rPr lang="en-US" sz="2000" dirty="0"/>
              <a:t> et </a:t>
            </a:r>
            <a:r>
              <a:rPr lang="en-US" sz="2000" dirty="0" err="1"/>
              <a:t>nommer</a:t>
            </a:r>
            <a:r>
              <a:rPr lang="en-US" sz="2000" dirty="0"/>
              <a:t> les </a:t>
            </a:r>
            <a:r>
              <a:rPr lang="en-US" sz="2000" dirty="0" err="1"/>
              <a:t>fonctions</a:t>
            </a:r>
            <a:r>
              <a:rPr lang="en-US" sz="2000" dirty="0"/>
              <a:t> </a:t>
            </a:r>
            <a:r>
              <a:rPr lang="en-US" sz="2000" dirty="0" err="1"/>
              <a:t>chimiques</a:t>
            </a:r>
            <a:r>
              <a:rPr lang="en-US" sz="2000" dirty="0"/>
              <a:t> </a:t>
            </a:r>
            <a:r>
              <a:rPr lang="en-US" sz="2000" dirty="0" err="1"/>
              <a:t>présentes</a:t>
            </a:r>
            <a:r>
              <a:rPr lang="en-US" sz="2000" dirty="0"/>
              <a:t> dans la </a:t>
            </a:r>
            <a:r>
              <a:rPr lang="en-US" sz="2000" dirty="0" err="1"/>
              <a:t>vitamine</a:t>
            </a:r>
            <a:r>
              <a:rPr lang="en-US" sz="2000" dirty="0"/>
              <a:t> C et dans la quinine :</a:t>
            </a:r>
            <a:endParaRPr lang="fr-FR" sz="20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571141A-148E-2A64-D501-EB81392DC1AD}"/>
              </a:ext>
            </a:extLst>
          </p:cNvPr>
          <p:cNvSpPr txBox="1"/>
          <p:nvPr/>
        </p:nvSpPr>
        <p:spPr>
          <a:xfrm>
            <a:off x="3820108" y="5218374"/>
            <a:ext cx="243140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00B050"/>
                </a:solidFill>
              </a:rPr>
              <a:t>Alcool</a:t>
            </a:r>
          </a:p>
          <a:p>
            <a:r>
              <a:rPr lang="fr-BE" dirty="0">
                <a:solidFill>
                  <a:srgbClr val="FF0000"/>
                </a:solidFill>
              </a:rPr>
              <a:t>Ester</a:t>
            </a:r>
          </a:p>
          <a:p>
            <a:r>
              <a:rPr lang="fr-BE" dirty="0">
                <a:solidFill>
                  <a:srgbClr val="00B0F0"/>
                </a:solidFill>
              </a:rPr>
              <a:t>Ether</a:t>
            </a:r>
          </a:p>
          <a:p>
            <a:r>
              <a:rPr lang="fr-BE" dirty="0">
                <a:solidFill>
                  <a:schemeClr val="accent2"/>
                </a:solidFill>
              </a:rPr>
              <a:t>Liaison double (alcène)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D8BE7EF-0A2C-CACC-F658-CC35FB1D80BE}"/>
              </a:ext>
            </a:extLst>
          </p:cNvPr>
          <p:cNvSpPr txBox="1"/>
          <p:nvPr/>
        </p:nvSpPr>
        <p:spPr>
          <a:xfrm>
            <a:off x="6316047" y="5218374"/>
            <a:ext cx="2431402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  <a:highlight>
                  <a:srgbClr val="FFFF00"/>
                </a:highlight>
              </a:rPr>
              <a:t>Amine</a:t>
            </a:r>
          </a:p>
          <a:p>
            <a:r>
              <a:rPr lang="fr-BE" dirty="0">
                <a:solidFill>
                  <a:schemeClr val="bg1"/>
                </a:solidFill>
                <a:highlight>
                  <a:srgbClr val="FF00FF"/>
                </a:highlight>
              </a:rPr>
              <a:t>Noyau aromatique (benzène)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2F208FC-16DB-F778-AE6B-7C2111705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025" y="2107428"/>
            <a:ext cx="950595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0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6" name="Rectangle 125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FF030BC-9DCF-4337-8164-3ABD0361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fr-FR">
                <a:ea typeface="Calibri Light"/>
                <a:cs typeface="Calibri Light"/>
              </a:rPr>
              <a:t>Exercices proposés</a:t>
            </a:r>
            <a:endParaRPr lang="fr-FR"/>
          </a:p>
        </p:txBody>
      </p:sp>
      <p:sp>
        <p:nvSpPr>
          <p:cNvPr id="42" name="Espace réservé du contenu 2">
            <a:extLst>
              <a:ext uri="{FF2B5EF4-FFF2-40B4-BE49-F238E27FC236}">
                <a16:creationId xmlns:a16="http://schemas.microsoft.com/office/drawing/2014/main" id="{B2F8ADF1-D194-EEAF-6AE7-C7DE1BCC0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2600" dirty="0">
                <a:ea typeface="Calibri" panose="020F0502020204030204"/>
                <a:cs typeface="Calibri" panose="020F0502020204030204"/>
              </a:rPr>
              <a:t>Dans les </a:t>
            </a:r>
            <a:r>
              <a:rPr lang="fr-FR" sz="2600" b="1" dirty="0">
                <a:ea typeface="Calibri" panose="020F0502020204030204"/>
                <a:cs typeface="Calibri" panose="020F0502020204030204"/>
              </a:rPr>
              <a:t>notes de cours</a:t>
            </a:r>
            <a:r>
              <a:rPr lang="fr-FR" sz="2600" dirty="0">
                <a:ea typeface="Calibri" panose="020F0502020204030204"/>
                <a:cs typeface="Calibri" panose="020F0502020204030204"/>
              </a:rPr>
              <a:t> (fin du chapitre de nomenclature de CO):</a:t>
            </a:r>
          </a:p>
          <a:p>
            <a:pPr marL="0" indent="0">
              <a:buNone/>
            </a:pPr>
            <a:r>
              <a:rPr lang="fr-FR" sz="2600" dirty="0">
                <a:ea typeface="Calibri" panose="020F0502020204030204"/>
                <a:cs typeface="Calibri" panose="020F0502020204030204"/>
              </a:rPr>
              <a:t> -&gt; exercices n° </a:t>
            </a:r>
            <a:r>
              <a:rPr lang="fr-FR" sz="2600" b="1" dirty="0">
                <a:ea typeface="Calibri" panose="020F0502020204030204"/>
                <a:cs typeface="Calibri" panose="020F0502020204030204"/>
              </a:rPr>
              <a:t>2-3-4-6-7-8-10</a:t>
            </a:r>
          </a:p>
          <a:p>
            <a:pPr marL="0" indent="0">
              <a:buNone/>
            </a:pPr>
            <a:endParaRPr lang="fr-FR" sz="2600">
              <a:ea typeface="Calibri" panose="020F0502020204030204"/>
              <a:cs typeface="Calibri" panose="020F0502020204030204"/>
            </a:endParaRPr>
          </a:p>
          <a:p>
            <a:r>
              <a:rPr lang="fr-FR" sz="2600" dirty="0">
                <a:ea typeface="Calibri" panose="020F0502020204030204"/>
                <a:cs typeface="Calibri" panose="020F0502020204030204"/>
              </a:rPr>
              <a:t>Sur </a:t>
            </a:r>
            <a:r>
              <a:rPr lang="fr-FR" sz="2600" b="1" err="1">
                <a:ea typeface="Calibri" panose="020F0502020204030204"/>
                <a:cs typeface="Calibri" panose="020F0502020204030204"/>
              </a:rPr>
              <a:t>HELMo</a:t>
            </a:r>
            <a:r>
              <a:rPr lang="fr-FR" sz="2600" b="1" dirty="0">
                <a:ea typeface="Calibri" panose="020F0502020204030204"/>
                <a:cs typeface="Calibri" panose="020F0502020204030204"/>
              </a:rPr>
              <a:t> </a:t>
            </a:r>
            <a:r>
              <a:rPr lang="fr-FR" sz="2600" b="1" err="1">
                <a:ea typeface="Calibri" panose="020F0502020204030204"/>
                <a:cs typeface="Calibri" panose="020F0502020204030204"/>
              </a:rPr>
              <a:t>Learn</a:t>
            </a:r>
            <a:endParaRPr lang="fr-FR" sz="2600" b="1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fr-FR" sz="2600" dirty="0">
                <a:ea typeface="Calibri" panose="020F0502020204030204"/>
                <a:cs typeface="Calibri" panose="020F0502020204030204"/>
              </a:rPr>
              <a:t> -&gt; </a:t>
            </a:r>
            <a:r>
              <a:rPr lang="fr-FR" sz="2600" b="1" dirty="0">
                <a:ea typeface="Calibri" panose="020F0502020204030204"/>
                <a:cs typeface="Calibri" panose="020F0502020204030204"/>
              </a:rPr>
              <a:t>exercices résolus</a:t>
            </a:r>
            <a:r>
              <a:rPr lang="fr-FR" sz="2600" dirty="0">
                <a:ea typeface="Calibri" panose="020F0502020204030204"/>
                <a:cs typeface="Calibri" panose="020F0502020204030204"/>
              </a:rPr>
              <a:t> sur la     nomenclature des alcanes lin. et ramifiés (</a:t>
            </a:r>
            <a:r>
              <a:rPr lang="fr-FR" sz="2600" dirty="0" err="1">
                <a:ea typeface="Calibri" panose="020F0502020204030204"/>
                <a:cs typeface="Calibri" panose="020F0502020204030204"/>
              </a:rPr>
              <a:t>pdf</a:t>
            </a:r>
            <a:r>
              <a:rPr lang="fr-FR" sz="2600" dirty="0">
                <a:ea typeface="Calibri" panose="020F0502020204030204"/>
                <a:cs typeface="Calibri" panose="020F0502020204030204"/>
              </a:rPr>
              <a:t>)</a:t>
            </a:r>
          </a:p>
          <a:p>
            <a:pPr marL="0" indent="0">
              <a:buNone/>
            </a:pPr>
            <a:r>
              <a:rPr lang="fr-FR" sz="2600" dirty="0">
                <a:ea typeface="Calibri" panose="020F0502020204030204"/>
                <a:cs typeface="Calibri" panose="020F0502020204030204"/>
              </a:rPr>
              <a:t> -&gt; lien vers des </a:t>
            </a:r>
            <a:r>
              <a:rPr lang="fr-FR" sz="2600" b="1" dirty="0">
                <a:ea typeface="Calibri" panose="020F0502020204030204"/>
                <a:cs typeface="Calibri" panose="020F0502020204030204"/>
              </a:rPr>
              <a:t>quiz</a:t>
            </a:r>
            <a:r>
              <a:rPr lang="fr-FR" sz="2600" dirty="0">
                <a:ea typeface="Calibri" panose="020F0502020204030204"/>
                <a:cs typeface="Calibri" panose="020F0502020204030204"/>
              </a:rPr>
              <a:t> préconçus ou personnalisés</a:t>
            </a:r>
          </a:p>
        </p:txBody>
      </p:sp>
      <p:pic>
        <p:nvPicPr>
          <p:cNvPr id="40" name="Picture 5" descr="Formules écrites sur un unicolore">
            <a:extLst>
              <a:ext uri="{FF2B5EF4-FFF2-40B4-BE49-F238E27FC236}">
                <a16:creationId xmlns:a16="http://schemas.microsoft.com/office/drawing/2014/main" id="{7C2A5E82-3052-0080-8237-A41BCBDE37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165" r="20989" b="2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27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939891-8A06-DC63-2EFF-A7CD31604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95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5B6EE2-5F7E-5D46-9D76-31F2ED3B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6E5A76E-2873-4B4B-931F-9EB0CB929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618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/>
              <a:t>Allons un peu plus loin....</a:t>
            </a:r>
          </a:p>
        </p:txBody>
      </p:sp>
      <p:graphicFrame>
        <p:nvGraphicFramePr>
          <p:cNvPr id="12" name="Espace réservé du contenu 2">
            <a:extLst>
              <a:ext uri="{FF2B5EF4-FFF2-40B4-BE49-F238E27FC236}">
                <a16:creationId xmlns:a16="http://schemas.microsoft.com/office/drawing/2014/main" id="{C583A8A5-3906-E418-5913-7E7A63E91D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3863987"/>
              </p:ext>
            </p:extLst>
          </p:nvPr>
        </p:nvGraphicFramePr>
        <p:xfrm>
          <a:off x="438615" y="1056191"/>
          <a:ext cx="10915185" cy="5801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946D5657-8D0B-ADA8-C0F1-189CC43179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6050" y="3043237"/>
            <a:ext cx="800100" cy="7715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EC88F85-5AF9-7791-75FA-86ADD6AB46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6049" y="3906282"/>
            <a:ext cx="843301" cy="51686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662AC53-C8AF-DBBA-8633-DC5EC1C541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34765" y="3105150"/>
            <a:ext cx="704850" cy="6096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B6BF312-3BD7-F43C-444C-9B13F70D16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34765" y="3812897"/>
            <a:ext cx="843301" cy="64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29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DC691D-CE44-3043-BC38-72F9B5E69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59" name="ZoneTexte 3">
            <a:extLst>
              <a:ext uri="{FF2B5EF4-FFF2-40B4-BE49-F238E27FC236}">
                <a16:creationId xmlns:a16="http://schemas.microsoft.com/office/drawing/2014/main" id="{35CE0E15-FE25-DC1F-096E-E065F8C348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3858799"/>
              </p:ext>
            </p:extLst>
          </p:nvPr>
        </p:nvGraphicFramePr>
        <p:xfrm>
          <a:off x="5169408" y="136525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812BC9B0-3645-4140-AE8D-BD53D9C2D62B}"/>
              </a:ext>
            </a:extLst>
          </p:cNvPr>
          <p:cNvSpPr txBox="1"/>
          <p:nvPr/>
        </p:nvSpPr>
        <p:spPr>
          <a:xfrm>
            <a:off x="835152" y="2612571"/>
            <a:ext cx="391581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3600" dirty="0">
                <a:latin typeface="+mj-lt"/>
              </a:rPr>
              <a:t>Les hydrocarbures: </a:t>
            </a:r>
            <a:r>
              <a:rPr lang="fr-BE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formés uniquement de C et de H; </a:t>
            </a:r>
          </a:p>
          <a:p>
            <a:pPr>
              <a:spcAft>
                <a:spcPts val="600"/>
              </a:spcAft>
            </a:pPr>
            <a:r>
              <a:rPr lang="fr-BE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ils peuvent être à chaîne ouverte* ou cycliques</a:t>
            </a:r>
            <a:endParaRPr lang="fr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fr-FR" sz="3600" dirty="0">
              <a:latin typeface="+mj-l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5E26F69-96D5-5C64-F49B-F1BF22F7142A}"/>
              </a:ext>
            </a:extLst>
          </p:cNvPr>
          <p:cNvSpPr txBox="1"/>
          <p:nvPr/>
        </p:nvSpPr>
        <p:spPr>
          <a:xfrm>
            <a:off x="904875" y="626745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* Aliphatiques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2DF7029-3E2F-39AC-7DA2-5439F982BA2B}"/>
              </a:ext>
            </a:extLst>
          </p:cNvPr>
          <p:cNvSpPr txBox="1"/>
          <p:nvPr/>
        </p:nvSpPr>
        <p:spPr>
          <a:xfrm>
            <a:off x="6799707" y="5273126"/>
            <a:ext cx="3003042" cy="1428492"/>
          </a:xfrm>
          <a:prstGeom prst="rect">
            <a:avLst/>
          </a:prstGeom>
          <a:solidFill>
            <a:srgbClr val="DF4FD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kern="1200" dirty="0"/>
              <a:t>Les </a:t>
            </a:r>
            <a:r>
              <a:rPr lang="en-US" sz="2000" b="1" kern="1200" dirty="0" err="1"/>
              <a:t>aromatique</a:t>
            </a:r>
            <a:r>
              <a:rPr lang="en-US" sz="2000" b="1" dirty="0" err="1"/>
              <a:t>s</a:t>
            </a:r>
            <a:r>
              <a:rPr lang="en-US" sz="2100" kern="1200" dirty="0"/>
              <a:t> </a:t>
            </a:r>
            <a:r>
              <a:rPr lang="en-US" sz="2100" kern="1200" dirty="0" err="1"/>
              <a:t>possèdent</a:t>
            </a:r>
            <a:r>
              <a:rPr lang="en-US" sz="2100" kern="1200" dirty="0"/>
              <a:t> au </a:t>
            </a:r>
            <a:r>
              <a:rPr lang="en-US" sz="2100" kern="1200" dirty="0" err="1"/>
              <a:t>moins</a:t>
            </a:r>
            <a:r>
              <a:rPr lang="en-US" sz="2100" kern="1200" dirty="0"/>
              <a:t> un </a:t>
            </a:r>
            <a:r>
              <a:rPr lang="en-US" sz="2100" b="1" kern="1200" dirty="0"/>
              <a:t>cycle</a:t>
            </a:r>
            <a:r>
              <a:rPr lang="en-US" sz="2100" kern="1200" dirty="0"/>
              <a:t>, </a:t>
            </a:r>
            <a:r>
              <a:rPr lang="en-US" sz="2100" kern="1200" dirty="0" err="1"/>
              <a:t>chaque</a:t>
            </a:r>
            <a:r>
              <a:rPr lang="en-US" sz="2100" kern="1200" dirty="0"/>
              <a:t> cycle fait de </a:t>
            </a:r>
            <a:r>
              <a:rPr lang="en-US" sz="2100" b="1" kern="1200" dirty="0"/>
              <a:t>liaisons doubles </a:t>
            </a:r>
            <a:r>
              <a:rPr lang="en-US" sz="2100" b="1" kern="1200" dirty="0" err="1"/>
              <a:t>conjuguées</a:t>
            </a:r>
            <a:endParaRPr lang="en-US" sz="2100" b="1" kern="1200" dirty="0"/>
          </a:p>
        </p:txBody>
      </p:sp>
    </p:spTree>
    <p:extLst>
      <p:ext uri="{BB962C8B-B14F-4D97-AF65-F5344CB8AC3E}">
        <p14:creationId xmlns:p14="http://schemas.microsoft.com/office/powerpoint/2010/main" val="4280841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4D79A5-4BC9-5346-BB5E-C169D5B81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97" y="2203236"/>
            <a:ext cx="2924843" cy="3172364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b="1" u="sng" kern="1200" dirty="0" err="1">
                <a:latin typeface="+mj-lt"/>
                <a:ea typeface="+mj-ea"/>
                <a:cs typeface="+mj-cs"/>
              </a:rPr>
              <a:t>Exercice</a:t>
            </a:r>
            <a:br>
              <a:rPr lang="en-US" sz="2000" b="1" kern="1200" dirty="0">
                <a:latin typeface="+mj-lt"/>
                <a:ea typeface="+mj-ea"/>
                <a:cs typeface="+mj-cs"/>
              </a:rPr>
            </a:br>
            <a:br>
              <a:rPr lang="en-US" sz="2000" b="1" kern="1200" dirty="0">
                <a:latin typeface="+mj-lt"/>
                <a:ea typeface="+mj-ea"/>
                <a:cs typeface="+mj-cs"/>
              </a:rPr>
            </a:br>
            <a:r>
              <a:rPr lang="en-US" sz="2000" b="1" dirty="0"/>
              <a:t>P</a:t>
            </a:r>
            <a:r>
              <a:rPr lang="en-US" sz="2000" kern="1200" dirty="0">
                <a:latin typeface="+mj-lt"/>
                <a:ea typeface="+mj-ea"/>
                <a:cs typeface="+mj-cs"/>
              </a:rPr>
              <a:t>armi les </a:t>
            </a:r>
            <a:r>
              <a:rPr lang="en-US" sz="2000" kern="1200" dirty="0" err="1">
                <a:latin typeface="+mj-lt"/>
                <a:ea typeface="+mj-ea"/>
                <a:cs typeface="+mj-cs"/>
              </a:rPr>
              <a:t>composés</a:t>
            </a:r>
            <a:r>
              <a:rPr lang="en-US" sz="2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latin typeface="+mj-lt"/>
                <a:ea typeface="+mj-ea"/>
                <a:cs typeface="+mj-cs"/>
              </a:rPr>
              <a:t>suivants</a:t>
            </a:r>
            <a:r>
              <a:rPr lang="en-US" sz="2000" kern="1200" dirty="0">
                <a:latin typeface="+mj-lt"/>
                <a:ea typeface="+mj-ea"/>
                <a:cs typeface="+mj-cs"/>
              </a:rPr>
              <a:t>: </a:t>
            </a:r>
            <a:br>
              <a:rPr lang="en-US" sz="2000" kern="1200" dirty="0">
                <a:latin typeface="+mj-lt"/>
                <a:ea typeface="+mj-ea"/>
                <a:cs typeface="+mj-cs"/>
              </a:rPr>
            </a:br>
            <a:r>
              <a:rPr lang="en-US" sz="2000" dirty="0"/>
              <a:t> 	 - </a:t>
            </a:r>
            <a:r>
              <a:rPr lang="en-US" sz="2000" kern="1200" dirty="0" err="1">
                <a:latin typeface="+mj-lt"/>
                <a:ea typeface="+mj-ea"/>
                <a:cs typeface="+mj-cs"/>
              </a:rPr>
              <a:t>repère</a:t>
            </a:r>
            <a:r>
              <a:rPr lang="en-US" sz="2000" kern="1200" dirty="0">
                <a:latin typeface="+mj-lt"/>
                <a:ea typeface="+mj-ea"/>
                <a:cs typeface="+mj-cs"/>
              </a:rPr>
              <a:t> les 	</a:t>
            </a:r>
            <a:r>
              <a:rPr lang="en-US" sz="2000" kern="1200" dirty="0" err="1">
                <a:latin typeface="+mj-lt"/>
                <a:ea typeface="+mj-ea"/>
                <a:cs typeface="+mj-cs"/>
              </a:rPr>
              <a:t>hydrocarbures</a:t>
            </a:r>
            <a:r>
              <a:rPr lang="en-US" sz="2000" kern="1200" dirty="0">
                <a:latin typeface="+mj-lt"/>
                <a:ea typeface="+mj-ea"/>
                <a:cs typeface="+mj-cs"/>
              </a:rPr>
              <a:t>; </a:t>
            </a:r>
            <a:br>
              <a:rPr lang="en-US" sz="2000" kern="1200" dirty="0">
                <a:latin typeface="+mj-lt"/>
                <a:ea typeface="+mj-ea"/>
                <a:cs typeface="+mj-cs"/>
              </a:rPr>
            </a:br>
            <a:r>
              <a:rPr lang="en-US" sz="2000" dirty="0"/>
              <a:t> 	 - </a:t>
            </a:r>
            <a:r>
              <a:rPr lang="en-US" sz="2000" kern="1200" dirty="0" err="1">
                <a:latin typeface="+mj-lt"/>
                <a:ea typeface="+mj-ea"/>
                <a:cs typeface="+mj-cs"/>
              </a:rPr>
              <a:t>indique</a:t>
            </a:r>
            <a:r>
              <a:rPr lang="en-US" sz="2000" kern="1200" dirty="0">
                <a:latin typeface="+mj-lt"/>
                <a:ea typeface="+mj-ea"/>
                <a:cs typeface="+mj-cs"/>
              </a:rPr>
              <a:t> les 	liaisons multiples 	(doubles et 	triples);</a:t>
            </a:r>
            <a:br>
              <a:rPr lang="en-US" sz="2000" kern="1200" dirty="0">
                <a:latin typeface="+mj-lt"/>
                <a:ea typeface="+mj-ea"/>
                <a:cs typeface="+mj-cs"/>
              </a:rPr>
            </a:br>
            <a:r>
              <a:rPr lang="en-US" sz="2000" kern="1200" dirty="0">
                <a:latin typeface="+mj-lt"/>
                <a:ea typeface="+mj-ea"/>
                <a:cs typeface="+mj-cs"/>
              </a:rPr>
              <a:t> 	</a:t>
            </a:r>
            <a:r>
              <a:rPr lang="en-US" sz="2000" dirty="0"/>
              <a:t>  - </a:t>
            </a:r>
            <a:r>
              <a:rPr lang="en-US" sz="2000" kern="1200" dirty="0" err="1">
                <a:latin typeface="+mj-lt"/>
                <a:ea typeface="+mj-ea"/>
                <a:cs typeface="+mj-cs"/>
              </a:rPr>
              <a:t>classe</a:t>
            </a:r>
            <a:r>
              <a:rPr lang="en-US" sz="2000" dirty="0"/>
              <a:t> </a:t>
            </a:r>
            <a:r>
              <a:rPr lang="en-US" sz="2000" kern="1200" dirty="0">
                <a:latin typeface="+mj-lt"/>
                <a:ea typeface="+mj-ea"/>
                <a:cs typeface="+mj-cs"/>
              </a:rPr>
              <a:t>les 	</a:t>
            </a:r>
            <a:r>
              <a:rPr lang="en-US" sz="2000" kern="1200" dirty="0" err="1">
                <a:latin typeface="+mj-lt"/>
                <a:ea typeface="+mj-ea"/>
                <a:cs typeface="+mj-cs"/>
              </a:rPr>
              <a:t>hydrocarbures</a:t>
            </a:r>
            <a:r>
              <a:rPr lang="en-US" sz="2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latin typeface="+mj-lt"/>
                <a:ea typeface="+mj-ea"/>
                <a:cs typeface="+mj-cs"/>
              </a:rPr>
              <a:t>en</a:t>
            </a:r>
            <a:r>
              <a:rPr lang="en-US" sz="2000" kern="1200" dirty="0">
                <a:latin typeface="+mj-lt"/>
                <a:ea typeface="+mj-ea"/>
                <a:cs typeface="+mj-cs"/>
              </a:rPr>
              <a:t> 	</a:t>
            </a:r>
            <a:r>
              <a:rPr lang="en-US" sz="2000" kern="1200" dirty="0" err="1">
                <a:latin typeface="+mj-lt"/>
                <a:ea typeface="+mj-ea"/>
                <a:cs typeface="+mj-cs"/>
              </a:rPr>
              <a:t>alcanes</a:t>
            </a:r>
            <a:r>
              <a:rPr lang="en-US" sz="2000" kern="1200" dirty="0">
                <a:latin typeface="+mj-lt"/>
                <a:ea typeface="+mj-ea"/>
                <a:cs typeface="+mj-cs"/>
              </a:rPr>
              <a:t>, </a:t>
            </a:r>
            <a:r>
              <a:rPr lang="en-US" sz="2000" kern="1200" dirty="0" err="1">
                <a:latin typeface="+mj-lt"/>
                <a:ea typeface="+mj-ea"/>
                <a:cs typeface="+mj-cs"/>
              </a:rPr>
              <a:t>alcènes</a:t>
            </a:r>
            <a:r>
              <a:rPr lang="en-US" sz="2000" kern="1200" dirty="0">
                <a:latin typeface="+mj-lt"/>
                <a:ea typeface="+mj-ea"/>
                <a:cs typeface="+mj-cs"/>
              </a:rPr>
              <a:t>, 	</a:t>
            </a:r>
            <a:r>
              <a:rPr lang="en-US" sz="2000" kern="1200" dirty="0" err="1">
                <a:latin typeface="+mj-lt"/>
                <a:ea typeface="+mj-ea"/>
                <a:cs typeface="+mj-cs"/>
              </a:rPr>
              <a:t>alcynes</a:t>
            </a:r>
            <a:r>
              <a:rPr lang="en-US" sz="2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latin typeface="+mj-lt"/>
                <a:ea typeface="+mj-ea"/>
                <a:cs typeface="+mj-cs"/>
              </a:rPr>
              <a:t>ou</a:t>
            </a:r>
            <a:r>
              <a:rPr lang="en-US" sz="2000" kern="1200" dirty="0">
                <a:latin typeface="+mj-lt"/>
                <a:ea typeface="+mj-ea"/>
                <a:cs typeface="+mj-cs"/>
              </a:rPr>
              <a:t> 	</a:t>
            </a:r>
            <a:r>
              <a:rPr lang="en-US" sz="2000" kern="1200" dirty="0" err="1">
                <a:latin typeface="+mj-lt"/>
                <a:ea typeface="+mj-ea"/>
                <a:cs typeface="+mj-cs"/>
              </a:rPr>
              <a:t>autres</a:t>
            </a:r>
            <a:r>
              <a:rPr lang="en-US" sz="2000" kern="1200" dirty="0">
                <a:latin typeface="+mj-lt"/>
                <a:ea typeface="+mj-ea"/>
                <a:cs typeface="+mj-cs"/>
              </a:rPr>
              <a:t>.</a:t>
            </a:r>
            <a:br>
              <a:rPr lang="en-US" sz="2000" kern="1200" dirty="0">
                <a:latin typeface="+mj-lt"/>
                <a:ea typeface="+mj-ea"/>
                <a:cs typeface="+mj-cs"/>
              </a:rPr>
            </a:br>
            <a:endParaRPr lang="en-US" sz="20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8C90878-D2BC-2B4E-B1BB-480318986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057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z="900"/>
              <a:pPr>
                <a:spcAft>
                  <a:spcPts val="600"/>
                </a:spcAft>
              </a:pPr>
              <a:t>7</a:t>
            </a:fld>
            <a:endParaRPr lang="en-US" sz="90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AC768A9-5119-AD45-8914-B6691C489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716" y="1482398"/>
            <a:ext cx="6106987" cy="3893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6733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4D79A5-4BC9-5346-BB5E-C169D5B81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97" y="2203236"/>
            <a:ext cx="2924843" cy="3172364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b="1" u="sng" kern="1200" dirty="0">
                <a:latin typeface="+mj-lt"/>
                <a:ea typeface="+mj-ea"/>
                <a:cs typeface="+mj-cs"/>
              </a:rPr>
              <a:t>Solution</a:t>
            </a:r>
            <a:br>
              <a:rPr lang="en-US" sz="2000" b="1" kern="1200" dirty="0">
                <a:latin typeface="+mj-lt"/>
                <a:ea typeface="+mj-ea"/>
                <a:cs typeface="+mj-cs"/>
              </a:rPr>
            </a:br>
            <a:br>
              <a:rPr lang="en-US" sz="2000" b="1" kern="1200" dirty="0">
                <a:latin typeface="+mj-lt"/>
                <a:ea typeface="+mj-ea"/>
                <a:cs typeface="+mj-cs"/>
              </a:rPr>
            </a:br>
            <a:r>
              <a:rPr lang="en-US" sz="2000" b="1" dirty="0"/>
              <a:t>P</a:t>
            </a:r>
            <a:r>
              <a:rPr lang="en-US" sz="2000" kern="1200" dirty="0">
                <a:latin typeface="+mj-lt"/>
                <a:ea typeface="+mj-ea"/>
                <a:cs typeface="+mj-cs"/>
              </a:rPr>
              <a:t>armi les </a:t>
            </a:r>
            <a:r>
              <a:rPr lang="en-US" sz="2000" kern="1200" dirty="0" err="1">
                <a:latin typeface="+mj-lt"/>
                <a:ea typeface="+mj-ea"/>
                <a:cs typeface="+mj-cs"/>
              </a:rPr>
              <a:t>composés</a:t>
            </a:r>
            <a:r>
              <a:rPr lang="en-US" sz="2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latin typeface="+mj-lt"/>
                <a:ea typeface="+mj-ea"/>
                <a:cs typeface="+mj-cs"/>
              </a:rPr>
              <a:t>suivants</a:t>
            </a:r>
            <a:r>
              <a:rPr lang="en-US" sz="2000" kern="1200" dirty="0">
                <a:latin typeface="+mj-lt"/>
                <a:ea typeface="+mj-ea"/>
                <a:cs typeface="+mj-cs"/>
              </a:rPr>
              <a:t>: </a:t>
            </a:r>
            <a:br>
              <a:rPr lang="en-US" sz="2000" kern="1200" dirty="0">
                <a:latin typeface="+mj-lt"/>
                <a:ea typeface="+mj-ea"/>
                <a:cs typeface="+mj-cs"/>
              </a:rPr>
            </a:br>
            <a:r>
              <a:rPr lang="en-US" sz="2000" dirty="0"/>
              <a:t> 	 - </a:t>
            </a:r>
            <a:r>
              <a:rPr lang="en-US" sz="2000" kern="1200" dirty="0" err="1">
                <a:latin typeface="+mj-lt"/>
                <a:ea typeface="+mj-ea"/>
                <a:cs typeface="+mj-cs"/>
              </a:rPr>
              <a:t>repère</a:t>
            </a:r>
            <a:r>
              <a:rPr lang="en-US" sz="2000" kern="1200" dirty="0">
                <a:latin typeface="+mj-lt"/>
                <a:ea typeface="+mj-ea"/>
                <a:cs typeface="+mj-cs"/>
              </a:rPr>
              <a:t> les 	</a:t>
            </a:r>
            <a:r>
              <a:rPr lang="en-US" sz="2000" kern="12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hydrocarbures</a:t>
            </a:r>
            <a:r>
              <a:rPr lang="en-US" sz="2000" kern="1200" dirty="0">
                <a:latin typeface="+mj-lt"/>
                <a:ea typeface="+mj-ea"/>
                <a:cs typeface="+mj-cs"/>
              </a:rPr>
              <a:t>; </a:t>
            </a:r>
            <a:br>
              <a:rPr lang="en-US" sz="2000" kern="1200" dirty="0">
                <a:latin typeface="+mj-lt"/>
                <a:ea typeface="+mj-ea"/>
                <a:cs typeface="+mj-cs"/>
              </a:rPr>
            </a:br>
            <a:r>
              <a:rPr lang="en-US" sz="2000" dirty="0"/>
              <a:t> 	 - </a:t>
            </a:r>
            <a:r>
              <a:rPr lang="en-US" sz="2000" kern="1200" dirty="0" err="1">
                <a:latin typeface="+mj-lt"/>
                <a:ea typeface="+mj-ea"/>
                <a:cs typeface="+mj-cs"/>
              </a:rPr>
              <a:t>indique</a:t>
            </a:r>
            <a:r>
              <a:rPr lang="en-US" sz="2000" kern="1200" dirty="0">
                <a:latin typeface="+mj-lt"/>
                <a:ea typeface="+mj-ea"/>
                <a:cs typeface="+mj-cs"/>
              </a:rPr>
              <a:t> les 	liaisons multiples 	(</a:t>
            </a:r>
            <a:r>
              <a:rPr lang="en-US" sz="2000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doubles</a:t>
            </a:r>
            <a:r>
              <a:rPr lang="en-US" sz="2000" kern="1200" dirty="0">
                <a:latin typeface="+mj-lt"/>
                <a:ea typeface="+mj-ea"/>
                <a:cs typeface="+mj-cs"/>
              </a:rPr>
              <a:t> et 	</a:t>
            </a:r>
            <a:r>
              <a:rPr lang="en-US" sz="2000" kern="12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triples</a:t>
            </a:r>
            <a:r>
              <a:rPr lang="en-US" sz="2000" kern="1200" dirty="0">
                <a:latin typeface="+mj-lt"/>
                <a:ea typeface="+mj-ea"/>
                <a:cs typeface="+mj-cs"/>
              </a:rPr>
              <a:t>).</a:t>
            </a:r>
            <a:br>
              <a:rPr lang="en-US" sz="2000" kern="1200" dirty="0">
                <a:latin typeface="+mj-lt"/>
                <a:ea typeface="+mj-ea"/>
                <a:cs typeface="+mj-cs"/>
              </a:rPr>
            </a:br>
            <a:r>
              <a:rPr lang="en-US" sz="2000" kern="1200" dirty="0">
                <a:latin typeface="+mj-lt"/>
                <a:ea typeface="+mj-ea"/>
                <a:cs typeface="+mj-cs"/>
              </a:rPr>
              <a:t> 	</a:t>
            </a:r>
            <a:r>
              <a:rPr lang="en-US" sz="2000" dirty="0"/>
              <a:t>  - </a:t>
            </a:r>
            <a:r>
              <a:rPr lang="en-US" sz="2000" kern="1200" dirty="0" err="1">
                <a:latin typeface="+mj-lt"/>
                <a:ea typeface="+mj-ea"/>
                <a:cs typeface="+mj-cs"/>
              </a:rPr>
              <a:t>classe</a:t>
            </a:r>
            <a:r>
              <a:rPr lang="en-US" sz="2000" dirty="0"/>
              <a:t> </a:t>
            </a:r>
            <a:r>
              <a:rPr lang="en-US" sz="2000" kern="1200" dirty="0">
                <a:latin typeface="+mj-lt"/>
                <a:ea typeface="+mj-ea"/>
                <a:cs typeface="+mj-cs"/>
              </a:rPr>
              <a:t>les 	</a:t>
            </a:r>
            <a:r>
              <a:rPr lang="en-US" sz="2000" kern="1200" dirty="0" err="1">
                <a:latin typeface="+mj-lt"/>
                <a:ea typeface="+mj-ea"/>
                <a:cs typeface="+mj-cs"/>
              </a:rPr>
              <a:t>hydrocarbures</a:t>
            </a:r>
            <a:r>
              <a:rPr lang="en-US" sz="2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latin typeface="+mj-lt"/>
                <a:ea typeface="+mj-ea"/>
                <a:cs typeface="+mj-cs"/>
              </a:rPr>
              <a:t>en</a:t>
            </a:r>
            <a:r>
              <a:rPr lang="en-US" sz="2000" kern="1200" dirty="0">
                <a:latin typeface="+mj-lt"/>
                <a:ea typeface="+mj-ea"/>
                <a:cs typeface="+mj-cs"/>
              </a:rPr>
              <a:t> 	</a:t>
            </a:r>
            <a:r>
              <a:rPr lang="en-US" sz="2000" kern="1200" dirty="0" err="1">
                <a:latin typeface="+mj-lt"/>
                <a:ea typeface="+mj-ea"/>
                <a:cs typeface="+mj-cs"/>
              </a:rPr>
              <a:t>alcanes</a:t>
            </a:r>
            <a:r>
              <a:rPr lang="en-US" sz="2000" kern="1200" dirty="0">
                <a:latin typeface="+mj-lt"/>
                <a:ea typeface="+mj-ea"/>
                <a:cs typeface="+mj-cs"/>
              </a:rPr>
              <a:t>, </a:t>
            </a:r>
            <a:r>
              <a:rPr lang="en-US" sz="2000" kern="1200" dirty="0" err="1">
                <a:latin typeface="+mj-lt"/>
                <a:ea typeface="+mj-ea"/>
                <a:cs typeface="+mj-cs"/>
              </a:rPr>
              <a:t>alcènes</a:t>
            </a:r>
            <a:r>
              <a:rPr lang="en-US" sz="2000" kern="1200" dirty="0">
                <a:latin typeface="+mj-lt"/>
                <a:ea typeface="+mj-ea"/>
                <a:cs typeface="+mj-cs"/>
              </a:rPr>
              <a:t>, 	</a:t>
            </a:r>
            <a:r>
              <a:rPr lang="en-US" sz="2000" kern="1200" dirty="0" err="1">
                <a:latin typeface="+mj-lt"/>
                <a:ea typeface="+mj-ea"/>
                <a:cs typeface="+mj-cs"/>
              </a:rPr>
              <a:t>alcynes</a:t>
            </a:r>
            <a:r>
              <a:rPr lang="en-US" sz="2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latin typeface="+mj-lt"/>
                <a:ea typeface="+mj-ea"/>
                <a:cs typeface="+mj-cs"/>
              </a:rPr>
              <a:t>ou</a:t>
            </a:r>
            <a:r>
              <a:rPr lang="en-US" sz="2000" kern="1200" dirty="0">
                <a:latin typeface="+mj-lt"/>
                <a:ea typeface="+mj-ea"/>
                <a:cs typeface="+mj-cs"/>
              </a:rPr>
              <a:t> 	</a:t>
            </a:r>
            <a:r>
              <a:rPr lang="en-US" sz="2000" kern="1200" dirty="0" err="1">
                <a:latin typeface="+mj-lt"/>
                <a:ea typeface="+mj-ea"/>
                <a:cs typeface="+mj-cs"/>
              </a:rPr>
              <a:t>autres</a:t>
            </a:r>
            <a:r>
              <a:rPr lang="en-US" sz="2000" kern="1200" dirty="0">
                <a:latin typeface="+mj-lt"/>
                <a:ea typeface="+mj-ea"/>
                <a:cs typeface="+mj-cs"/>
              </a:rPr>
              <a:t>.</a:t>
            </a:r>
            <a:br>
              <a:rPr lang="en-US" sz="2000" kern="1200" dirty="0">
                <a:latin typeface="+mj-lt"/>
                <a:ea typeface="+mj-ea"/>
                <a:cs typeface="+mj-cs"/>
              </a:rPr>
            </a:br>
            <a:endParaRPr lang="en-US" sz="20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8C90878-D2BC-2B4E-B1BB-480318986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057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z="900"/>
              <a:pPr>
                <a:spcAft>
                  <a:spcPts val="600"/>
                </a:spcAft>
              </a:pPr>
              <a:t>8</a:t>
            </a:fld>
            <a:endParaRPr lang="en-US" sz="90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AC768A9-5119-AD45-8914-B6691C489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716" y="1482398"/>
            <a:ext cx="6106987" cy="3893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B4317572-BDB8-F47D-6EBE-6C93C8846483}"/>
              </a:ext>
            </a:extLst>
          </p:cNvPr>
          <p:cNvSpPr/>
          <p:nvPr/>
        </p:nvSpPr>
        <p:spPr>
          <a:xfrm>
            <a:off x="5439747" y="1576873"/>
            <a:ext cx="5851864" cy="3601617"/>
          </a:xfrm>
          <a:custGeom>
            <a:avLst/>
            <a:gdLst>
              <a:gd name="connsiteX0" fmla="*/ 83975 w 5851864"/>
              <a:gd name="connsiteY0" fmla="*/ 205274 h 3601617"/>
              <a:gd name="connsiteX1" fmla="*/ 83975 w 5851864"/>
              <a:gd name="connsiteY1" fmla="*/ 205274 h 3601617"/>
              <a:gd name="connsiteX2" fmla="*/ 195943 w 5851864"/>
              <a:gd name="connsiteY2" fmla="*/ 102637 h 3601617"/>
              <a:gd name="connsiteX3" fmla="*/ 606490 w 5851864"/>
              <a:gd name="connsiteY3" fmla="*/ 9331 h 3601617"/>
              <a:gd name="connsiteX4" fmla="*/ 709126 w 5851864"/>
              <a:gd name="connsiteY4" fmla="*/ 0 h 3601617"/>
              <a:gd name="connsiteX5" fmla="*/ 2425959 w 5851864"/>
              <a:gd name="connsiteY5" fmla="*/ 27992 h 3601617"/>
              <a:gd name="connsiteX6" fmla="*/ 2668555 w 5851864"/>
              <a:gd name="connsiteY6" fmla="*/ 37323 h 3601617"/>
              <a:gd name="connsiteX7" fmla="*/ 2967135 w 5851864"/>
              <a:gd name="connsiteY7" fmla="*/ 55984 h 3601617"/>
              <a:gd name="connsiteX8" fmla="*/ 3526971 w 5851864"/>
              <a:gd name="connsiteY8" fmla="*/ 65315 h 3601617"/>
              <a:gd name="connsiteX9" fmla="*/ 3620277 w 5851864"/>
              <a:gd name="connsiteY9" fmla="*/ 74645 h 3601617"/>
              <a:gd name="connsiteX10" fmla="*/ 3834882 w 5851864"/>
              <a:gd name="connsiteY10" fmla="*/ 93307 h 3601617"/>
              <a:gd name="connsiteX11" fmla="*/ 3890865 w 5851864"/>
              <a:gd name="connsiteY11" fmla="*/ 121298 h 3601617"/>
              <a:gd name="connsiteX12" fmla="*/ 3956180 w 5851864"/>
              <a:gd name="connsiteY12" fmla="*/ 214605 h 3601617"/>
              <a:gd name="connsiteX13" fmla="*/ 3965510 w 5851864"/>
              <a:gd name="connsiteY13" fmla="*/ 261258 h 3601617"/>
              <a:gd name="connsiteX14" fmla="*/ 3974841 w 5851864"/>
              <a:gd name="connsiteY14" fmla="*/ 475862 h 3601617"/>
              <a:gd name="connsiteX15" fmla="*/ 4049486 w 5851864"/>
              <a:gd name="connsiteY15" fmla="*/ 550507 h 3601617"/>
              <a:gd name="connsiteX16" fmla="*/ 4114800 w 5851864"/>
              <a:gd name="connsiteY16" fmla="*/ 625151 h 3601617"/>
              <a:gd name="connsiteX17" fmla="*/ 4152122 w 5851864"/>
              <a:gd name="connsiteY17" fmla="*/ 662474 h 3601617"/>
              <a:gd name="connsiteX18" fmla="*/ 4170784 w 5851864"/>
              <a:gd name="connsiteY18" fmla="*/ 690466 h 3601617"/>
              <a:gd name="connsiteX19" fmla="*/ 4329404 w 5851864"/>
              <a:gd name="connsiteY19" fmla="*/ 774441 h 3601617"/>
              <a:gd name="connsiteX20" fmla="*/ 4394718 w 5851864"/>
              <a:gd name="connsiteY20" fmla="*/ 839756 h 3601617"/>
              <a:gd name="connsiteX21" fmla="*/ 4497355 w 5851864"/>
              <a:gd name="connsiteY21" fmla="*/ 914400 h 3601617"/>
              <a:gd name="connsiteX22" fmla="*/ 4581331 w 5851864"/>
              <a:gd name="connsiteY22" fmla="*/ 933062 h 3601617"/>
              <a:gd name="connsiteX23" fmla="*/ 4674637 w 5851864"/>
              <a:gd name="connsiteY23" fmla="*/ 979715 h 3601617"/>
              <a:gd name="connsiteX24" fmla="*/ 4767943 w 5851864"/>
              <a:gd name="connsiteY24" fmla="*/ 1007707 h 3601617"/>
              <a:gd name="connsiteX25" fmla="*/ 4842588 w 5851864"/>
              <a:gd name="connsiteY25" fmla="*/ 1045029 h 3601617"/>
              <a:gd name="connsiteX26" fmla="*/ 4945224 w 5851864"/>
              <a:gd name="connsiteY26" fmla="*/ 1082351 h 3601617"/>
              <a:gd name="connsiteX27" fmla="*/ 5038531 w 5851864"/>
              <a:gd name="connsiteY27" fmla="*/ 1119674 h 3601617"/>
              <a:gd name="connsiteX28" fmla="*/ 5206482 w 5851864"/>
              <a:gd name="connsiteY28" fmla="*/ 1222311 h 3601617"/>
              <a:gd name="connsiteX29" fmla="*/ 5430416 w 5851864"/>
              <a:gd name="connsiteY29" fmla="*/ 1399592 h 3601617"/>
              <a:gd name="connsiteX30" fmla="*/ 5495731 w 5851864"/>
              <a:gd name="connsiteY30" fmla="*/ 1464907 h 3601617"/>
              <a:gd name="connsiteX31" fmla="*/ 5617029 w 5851864"/>
              <a:gd name="connsiteY31" fmla="*/ 1716833 h 3601617"/>
              <a:gd name="connsiteX32" fmla="*/ 5728996 w 5851864"/>
              <a:gd name="connsiteY32" fmla="*/ 2164703 h 3601617"/>
              <a:gd name="connsiteX33" fmla="*/ 5794310 w 5851864"/>
              <a:gd name="connsiteY33" fmla="*/ 2323323 h 3601617"/>
              <a:gd name="connsiteX34" fmla="*/ 5840963 w 5851864"/>
              <a:gd name="connsiteY34" fmla="*/ 2575249 h 3601617"/>
              <a:gd name="connsiteX35" fmla="*/ 5840963 w 5851864"/>
              <a:gd name="connsiteY35" fmla="*/ 3200400 h 3601617"/>
              <a:gd name="connsiteX36" fmla="*/ 5747657 w 5851864"/>
              <a:gd name="connsiteY36" fmla="*/ 3340360 h 3601617"/>
              <a:gd name="connsiteX37" fmla="*/ 5701004 w 5851864"/>
              <a:gd name="connsiteY37" fmla="*/ 3377682 h 3601617"/>
              <a:gd name="connsiteX38" fmla="*/ 5598367 w 5851864"/>
              <a:gd name="connsiteY38" fmla="*/ 3442996 h 3601617"/>
              <a:gd name="connsiteX39" fmla="*/ 5281126 w 5851864"/>
              <a:gd name="connsiteY39" fmla="*/ 3526972 h 3601617"/>
              <a:gd name="connsiteX40" fmla="*/ 5197151 w 5851864"/>
              <a:gd name="connsiteY40" fmla="*/ 3545633 h 3601617"/>
              <a:gd name="connsiteX41" fmla="*/ 4935894 w 5851864"/>
              <a:gd name="connsiteY41" fmla="*/ 3554964 h 3601617"/>
              <a:gd name="connsiteX42" fmla="*/ 4683967 w 5851864"/>
              <a:gd name="connsiteY42" fmla="*/ 3573625 h 3601617"/>
              <a:gd name="connsiteX43" fmla="*/ 4581331 w 5851864"/>
              <a:gd name="connsiteY43" fmla="*/ 3601617 h 3601617"/>
              <a:gd name="connsiteX44" fmla="*/ 3620277 w 5851864"/>
              <a:gd name="connsiteY44" fmla="*/ 3592286 h 3601617"/>
              <a:gd name="connsiteX45" fmla="*/ 877077 w 5851864"/>
              <a:gd name="connsiteY45" fmla="*/ 3592286 h 3601617"/>
              <a:gd name="connsiteX46" fmla="*/ 727788 w 5851864"/>
              <a:gd name="connsiteY46" fmla="*/ 3554964 h 3601617"/>
              <a:gd name="connsiteX47" fmla="*/ 643812 w 5851864"/>
              <a:gd name="connsiteY47" fmla="*/ 3545633 h 3601617"/>
              <a:gd name="connsiteX48" fmla="*/ 559837 w 5851864"/>
              <a:gd name="connsiteY48" fmla="*/ 3508311 h 3601617"/>
              <a:gd name="connsiteX49" fmla="*/ 438539 w 5851864"/>
              <a:gd name="connsiteY49" fmla="*/ 3480319 h 3601617"/>
              <a:gd name="connsiteX50" fmla="*/ 298580 w 5851864"/>
              <a:gd name="connsiteY50" fmla="*/ 3415005 h 3601617"/>
              <a:gd name="connsiteX51" fmla="*/ 177282 w 5851864"/>
              <a:gd name="connsiteY51" fmla="*/ 3293707 h 3601617"/>
              <a:gd name="connsiteX52" fmla="*/ 139959 w 5851864"/>
              <a:gd name="connsiteY52" fmla="*/ 3181739 h 3601617"/>
              <a:gd name="connsiteX53" fmla="*/ 102637 w 5851864"/>
              <a:gd name="connsiteY53" fmla="*/ 2985796 h 3601617"/>
              <a:gd name="connsiteX54" fmla="*/ 93306 w 5851864"/>
              <a:gd name="connsiteY54" fmla="*/ 2827176 h 3601617"/>
              <a:gd name="connsiteX55" fmla="*/ 65314 w 5851864"/>
              <a:gd name="connsiteY55" fmla="*/ 2463282 h 3601617"/>
              <a:gd name="connsiteX56" fmla="*/ 55984 w 5851864"/>
              <a:gd name="connsiteY56" fmla="*/ 1866123 h 3601617"/>
              <a:gd name="connsiteX57" fmla="*/ 65314 w 5851864"/>
              <a:gd name="connsiteY57" fmla="*/ 1744825 h 3601617"/>
              <a:gd name="connsiteX58" fmla="*/ 37322 w 5851864"/>
              <a:gd name="connsiteY58" fmla="*/ 1455576 h 3601617"/>
              <a:gd name="connsiteX59" fmla="*/ 27992 w 5851864"/>
              <a:gd name="connsiteY59" fmla="*/ 1240972 h 3601617"/>
              <a:gd name="connsiteX60" fmla="*/ 9331 w 5851864"/>
              <a:gd name="connsiteY60" fmla="*/ 933062 h 3601617"/>
              <a:gd name="connsiteX61" fmla="*/ 0 w 5851864"/>
              <a:gd name="connsiteY61" fmla="*/ 634482 h 3601617"/>
              <a:gd name="connsiteX62" fmla="*/ 9331 w 5851864"/>
              <a:gd name="connsiteY62" fmla="*/ 438539 h 3601617"/>
              <a:gd name="connsiteX63" fmla="*/ 18661 w 5851864"/>
              <a:gd name="connsiteY63" fmla="*/ 354564 h 3601617"/>
              <a:gd name="connsiteX64" fmla="*/ 46653 w 5851864"/>
              <a:gd name="connsiteY64" fmla="*/ 261258 h 3601617"/>
              <a:gd name="connsiteX65" fmla="*/ 65314 w 5851864"/>
              <a:gd name="connsiteY65" fmla="*/ 223935 h 3601617"/>
              <a:gd name="connsiteX66" fmla="*/ 83975 w 5851864"/>
              <a:gd name="connsiteY66" fmla="*/ 205274 h 360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5851864" h="3601617">
                <a:moveTo>
                  <a:pt x="83975" y="205274"/>
                </a:moveTo>
                <a:lnTo>
                  <a:pt x="83975" y="205274"/>
                </a:lnTo>
                <a:cubicBezTo>
                  <a:pt x="121298" y="171062"/>
                  <a:pt x="150658" y="125280"/>
                  <a:pt x="195943" y="102637"/>
                </a:cubicBezTo>
                <a:cubicBezTo>
                  <a:pt x="341308" y="29955"/>
                  <a:pt x="455026" y="25000"/>
                  <a:pt x="606490" y="9331"/>
                </a:cubicBezTo>
                <a:cubicBezTo>
                  <a:pt x="640661" y="5796"/>
                  <a:pt x="674914" y="3110"/>
                  <a:pt x="709126" y="0"/>
                </a:cubicBezTo>
                <a:lnTo>
                  <a:pt x="2425959" y="27992"/>
                </a:lnTo>
                <a:cubicBezTo>
                  <a:pt x="2506869" y="29533"/>
                  <a:pt x="2587738" y="33143"/>
                  <a:pt x="2668555" y="37323"/>
                </a:cubicBezTo>
                <a:cubicBezTo>
                  <a:pt x="2768143" y="42474"/>
                  <a:pt x="2867428" y="54322"/>
                  <a:pt x="2967135" y="55984"/>
                </a:cubicBezTo>
                <a:lnTo>
                  <a:pt x="3526971" y="65315"/>
                </a:lnTo>
                <a:cubicBezTo>
                  <a:pt x="3558073" y="68425"/>
                  <a:pt x="3589112" y="72248"/>
                  <a:pt x="3620277" y="74645"/>
                </a:cubicBezTo>
                <a:cubicBezTo>
                  <a:pt x="3828964" y="90698"/>
                  <a:pt x="3703691" y="74565"/>
                  <a:pt x="3834882" y="93307"/>
                </a:cubicBezTo>
                <a:cubicBezTo>
                  <a:pt x="3853543" y="102637"/>
                  <a:pt x="3873773" y="109334"/>
                  <a:pt x="3890865" y="121298"/>
                </a:cubicBezTo>
                <a:cubicBezTo>
                  <a:pt x="3930923" y="149339"/>
                  <a:pt x="3934571" y="171386"/>
                  <a:pt x="3956180" y="214605"/>
                </a:cubicBezTo>
                <a:cubicBezTo>
                  <a:pt x="3959290" y="230156"/>
                  <a:pt x="3964380" y="245439"/>
                  <a:pt x="3965510" y="261258"/>
                </a:cubicBezTo>
                <a:cubicBezTo>
                  <a:pt x="3970611" y="332678"/>
                  <a:pt x="3954877" y="407099"/>
                  <a:pt x="3974841" y="475862"/>
                </a:cubicBezTo>
                <a:cubicBezTo>
                  <a:pt x="3984652" y="509655"/>
                  <a:pt x="4033749" y="519034"/>
                  <a:pt x="4049486" y="550507"/>
                </a:cubicBezTo>
                <a:cubicBezTo>
                  <a:pt x="4080267" y="612070"/>
                  <a:pt x="4052684" y="569936"/>
                  <a:pt x="4114800" y="625151"/>
                </a:cubicBezTo>
                <a:cubicBezTo>
                  <a:pt x="4127950" y="636840"/>
                  <a:pt x="4140672" y="649116"/>
                  <a:pt x="4152122" y="662474"/>
                </a:cubicBezTo>
                <a:cubicBezTo>
                  <a:pt x="4159420" y="670988"/>
                  <a:pt x="4161659" y="683948"/>
                  <a:pt x="4170784" y="690466"/>
                </a:cubicBezTo>
                <a:cubicBezTo>
                  <a:pt x="4244539" y="743148"/>
                  <a:pt x="4263054" y="747901"/>
                  <a:pt x="4329404" y="774441"/>
                </a:cubicBezTo>
                <a:cubicBezTo>
                  <a:pt x="4377921" y="839131"/>
                  <a:pt x="4333761" y="787508"/>
                  <a:pt x="4394718" y="839756"/>
                </a:cubicBezTo>
                <a:cubicBezTo>
                  <a:pt x="4440608" y="879090"/>
                  <a:pt x="4417859" y="881666"/>
                  <a:pt x="4497355" y="914400"/>
                </a:cubicBezTo>
                <a:cubicBezTo>
                  <a:pt x="4523870" y="925318"/>
                  <a:pt x="4553339" y="926841"/>
                  <a:pt x="4581331" y="933062"/>
                </a:cubicBezTo>
                <a:cubicBezTo>
                  <a:pt x="4625161" y="959360"/>
                  <a:pt x="4627017" y="963842"/>
                  <a:pt x="4674637" y="979715"/>
                </a:cubicBezTo>
                <a:cubicBezTo>
                  <a:pt x="4705442" y="989983"/>
                  <a:pt x="4737679" y="995938"/>
                  <a:pt x="4767943" y="1007707"/>
                </a:cubicBezTo>
                <a:cubicBezTo>
                  <a:pt x="4793870" y="1017790"/>
                  <a:pt x="4816949" y="1034234"/>
                  <a:pt x="4842588" y="1045029"/>
                </a:cubicBezTo>
                <a:cubicBezTo>
                  <a:pt x="4876139" y="1059156"/>
                  <a:pt x="4911296" y="1069157"/>
                  <a:pt x="4945224" y="1082351"/>
                </a:cubicBezTo>
                <a:cubicBezTo>
                  <a:pt x="5072702" y="1131926"/>
                  <a:pt x="4966010" y="1095499"/>
                  <a:pt x="5038531" y="1119674"/>
                </a:cubicBezTo>
                <a:cubicBezTo>
                  <a:pt x="5141510" y="1196910"/>
                  <a:pt x="4979997" y="1078184"/>
                  <a:pt x="5206482" y="1222311"/>
                </a:cubicBezTo>
                <a:cubicBezTo>
                  <a:pt x="5453845" y="1379724"/>
                  <a:pt x="5320950" y="1281004"/>
                  <a:pt x="5430416" y="1399592"/>
                </a:cubicBezTo>
                <a:cubicBezTo>
                  <a:pt x="5451300" y="1422216"/>
                  <a:pt x="5477028" y="1440449"/>
                  <a:pt x="5495731" y="1464907"/>
                </a:cubicBezTo>
                <a:cubicBezTo>
                  <a:pt x="5543054" y="1526792"/>
                  <a:pt x="5597934" y="1651508"/>
                  <a:pt x="5617029" y="1716833"/>
                </a:cubicBezTo>
                <a:cubicBezTo>
                  <a:pt x="5660204" y="1864537"/>
                  <a:pt x="5670405" y="2022409"/>
                  <a:pt x="5728996" y="2164703"/>
                </a:cubicBezTo>
                <a:cubicBezTo>
                  <a:pt x="5750767" y="2217576"/>
                  <a:pt x="5777601" y="2268639"/>
                  <a:pt x="5794310" y="2323323"/>
                </a:cubicBezTo>
                <a:cubicBezTo>
                  <a:pt x="5823523" y="2418928"/>
                  <a:pt x="5829656" y="2484784"/>
                  <a:pt x="5840963" y="2575249"/>
                </a:cubicBezTo>
                <a:cubicBezTo>
                  <a:pt x="5847268" y="2758099"/>
                  <a:pt x="5861970" y="3025346"/>
                  <a:pt x="5840963" y="3200400"/>
                </a:cubicBezTo>
                <a:cubicBezTo>
                  <a:pt x="5826644" y="3319722"/>
                  <a:pt x="5811349" y="3295776"/>
                  <a:pt x="5747657" y="3340360"/>
                </a:cubicBezTo>
                <a:cubicBezTo>
                  <a:pt x="5731342" y="3351780"/>
                  <a:pt x="5717415" y="3366400"/>
                  <a:pt x="5701004" y="3377682"/>
                </a:cubicBezTo>
                <a:cubicBezTo>
                  <a:pt x="5667587" y="3400656"/>
                  <a:pt x="5635948" y="3427760"/>
                  <a:pt x="5598367" y="3442996"/>
                </a:cubicBezTo>
                <a:cubicBezTo>
                  <a:pt x="5325274" y="3553709"/>
                  <a:pt x="5441660" y="3498642"/>
                  <a:pt x="5281126" y="3526972"/>
                </a:cubicBezTo>
                <a:cubicBezTo>
                  <a:pt x="5252888" y="3531955"/>
                  <a:pt x="5225732" y="3543316"/>
                  <a:pt x="5197151" y="3545633"/>
                </a:cubicBezTo>
                <a:cubicBezTo>
                  <a:pt x="5110295" y="3552675"/>
                  <a:pt x="5022980" y="3551854"/>
                  <a:pt x="4935894" y="3554964"/>
                </a:cubicBezTo>
                <a:cubicBezTo>
                  <a:pt x="4851918" y="3561184"/>
                  <a:pt x="4767453" y="3562640"/>
                  <a:pt x="4683967" y="3573625"/>
                </a:cubicBezTo>
                <a:cubicBezTo>
                  <a:pt x="4648808" y="3578251"/>
                  <a:pt x="4616787" y="3600995"/>
                  <a:pt x="4581331" y="3601617"/>
                </a:cubicBezTo>
                <a:lnTo>
                  <a:pt x="3620277" y="3592286"/>
                </a:lnTo>
                <a:lnTo>
                  <a:pt x="877077" y="3592286"/>
                </a:lnTo>
                <a:cubicBezTo>
                  <a:pt x="825817" y="3590401"/>
                  <a:pt x="778769" y="3560629"/>
                  <a:pt x="727788" y="3554964"/>
                </a:cubicBezTo>
                <a:lnTo>
                  <a:pt x="643812" y="3545633"/>
                </a:lnTo>
                <a:cubicBezTo>
                  <a:pt x="615820" y="3533192"/>
                  <a:pt x="589027" y="3517599"/>
                  <a:pt x="559837" y="3508311"/>
                </a:cubicBezTo>
                <a:cubicBezTo>
                  <a:pt x="520295" y="3495729"/>
                  <a:pt x="478284" y="3492243"/>
                  <a:pt x="438539" y="3480319"/>
                </a:cubicBezTo>
                <a:cubicBezTo>
                  <a:pt x="415735" y="3473478"/>
                  <a:pt x="314456" y="3425211"/>
                  <a:pt x="298580" y="3415005"/>
                </a:cubicBezTo>
                <a:cubicBezTo>
                  <a:pt x="248202" y="3382619"/>
                  <a:pt x="216394" y="3338406"/>
                  <a:pt x="177282" y="3293707"/>
                </a:cubicBezTo>
                <a:cubicBezTo>
                  <a:pt x="159475" y="3249191"/>
                  <a:pt x="150697" y="3231848"/>
                  <a:pt x="139959" y="3181739"/>
                </a:cubicBezTo>
                <a:cubicBezTo>
                  <a:pt x="126028" y="3116726"/>
                  <a:pt x="102637" y="2985796"/>
                  <a:pt x="102637" y="2985796"/>
                </a:cubicBezTo>
                <a:cubicBezTo>
                  <a:pt x="99527" y="2932923"/>
                  <a:pt x="95511" y="2880095"/>
                  <a:pt x="93306" y="2827176"/>
                </a:cubicBezTo>
                <a:cubicBezTo>
                  <a:pt x="79593" y="2498071"/>
                  <a:pt x="108317" y="2635294"/>
                  <a:pt x="65314" y="2463282"/>
                </a:cubicBezTo>
                <a:cubicBezTo>
                  <a:pt x="62204" y="2264229"/>
                  <a:pt x="55984" y="2065200"/>
                  <a:pt x="55984" y="1866123"/>
                </a:cubicBezTo>
                <a:cubicBezTo>
                  <a:pt x="55984" y="1825571"/>
                  <a:pt x="65314" y="1785377"/>
                  <a:pt x="65314" y="1744825"/>
                </a:cubicBezTo>
                <a:cubicBezTo>
                  <a:pt x="65314" y="1571390"/>
                  <a:pt x="63551" y="1586714"/>
                  <a:pt x="37322" y="1455576"/>
                </a:cubicBezTo>
                <a:cubicBezTo>
                  <a:pt x="34212" y="1384041"/>
                  <a:pt x="31822" y="1312472"/>
                  <a:pt x="27992" y="1240972"/>
                </a:cubicBezTo>
                <a:cubicBezTo>
                  <a:pt x="22492" y="1138294"/>
                  <a:pt x="14072" y="1035778"/>
                  <a:pt x="9331" y="933062"/>
                </a:cubicBezTo>
                <a:cubicBezTo>
                  <a:pt x="4740" y="833593"/>
                  <a:pt x="3110" y="734009"/>
                  <a:pt x="0" y="634482"/>
                </a:cubicBezTo>
                <a:cubicBezTo>
                  <a:pt x="3110" y="569168"/>
                  <a:pt x="4981" y="503783"/>
                  <a:pt x="9331" y="438539"/>
                </a:cubicBezTo>
                <a:cubicBezTo>
                  <a:pt x="11204" y="410437"/>
                  <a:pt x="14379" y="382400"/>
                  <a:pt x="18661" y="354564"/>
                </a:cubicBezTo>
                <a:cubicBezTo>
                  <a:pt x="22098" y="332226"/>
                  <a:pt x="40296" y="277150"/>
                  <a:pt x="46653" y="261258"/>
                </a:cubicBezTo>
                <a:cubicBezTo>
                  <a:pt x="51819" y="248343"/>
                  <a:pt x="56409" y="234621"/>
                  <a:pt x="65314" y="223935"/>
                </a:cubicBezTo>
                <a:cubicBezTo>
                  <a:pt x="72493" y="215320"/>
                  <a:pt x="80865" y="208384"/>
                  <a:pt x="83975" y="205274"/>
                </a:cubicBezTo>
                <a:close/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1FD58A1-B825-0AEE-9B44-CEA27A85AAB3}"/>
              </a:ext>
            </a:extLst>
          </p:cNvPr>
          <p:cNvSpPr/>
          <p:nvPr/>
        </p:nvSpPr>
        <p:spPr>
          <a:xfrm>
            <a:off x="8288588" y="2049280"/>
            <a:ext cx="351241" cy="307911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A277FDED-D935-93AB-2DB7-34D257EF1E20}"/>
              </a:ext>
            </a:extLst>
          </p:cNvPr>
          <p:cNvSpPr/>
          <p:nvPr/>
        </p:nvSpPr>
        <p:spPr>
          <a:xfrm>
            <a:off x="6285617" y="4021149"/>
            <a:ext cx="351241" cy="307911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74871C1C-F275-3EA3-BC1C-072B517C9DC0}"/>
              </a:ext>
            </a:extLst>
          </p:cNvPr>
          <p:cNvSpPr/>
          <p:nvPr/>
        </p:nvSpPr>
        <p:spPr>
          <a:xfrm>
            <a:off x="7131487" y="4329060"/>
            <a:ext cx="351241" cy="307911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53CEECB6-FA40-7DE9-D1B8-829C79ECFFC4}"/>
              </a:ext>
            </a:extLst>
          </p:cNvPr>
          <p:cNvSpPr/>
          <p:nvPr/>
        </p:nvSpPr>
        <p:spPr>
          <a:xfrm>
            <a:off x="9629086" y="3896156"/>
            <a:ext cx="351241" cy="249986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110BB8E8-E221-D069-4FC8-3068F4E05A3D}"/>
              </a:ext>
            </a:extLst>
          </p:cNvPr>
          <p:cNvSpPr/>
          <p:nvPr/>
        </p:nvSpPr>
        <p:spPr>
          <a:xfrm>
            <a:off x="9629085" y="4508360"/>
            <a:ext cx="351241" cy="307911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A32D0B33-9F53-70E2-CE80-6FDBBF737938}"/>
              </a:ext>
            </a:extLst>
          </p:cNvPr>
          <p:cNvSpPr/>
          <p:nvPr/>
        </p:nvSpPr>
        <p:spPr>
          <a:xfrm>
            <a:off x="10376555" y="1962194"/>
            <a:ext cx="351241" cy="30791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CE26D7-DEA5-05A0-CFBB-68BD0D2C0C17}"/>
              </a:ext>
            </a:extLst>
          </p:cNvPr>
          <p:cNvSpPr/>
          <p:nvPr/>
        </p:nvSpPr>
        <p:spPr>
          <a:xfrm>
            <a:off x="5519056" y="3349518"/>
            <a:ext cx="1884361" cy="307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Alcane (cyclique)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1457BD-A0E6-1EFF-15BB-A843962857FC}"/>
              </a:ext>
            </a:extLst>
          </p:cNvPr>
          <p:cNvSpPr/>
          <p:nvPr/>
        </p:nvSpPr>
        <p:spPr>
          <a:xfrm>
            <a:off x="8937171" y="5235735"/>
            <a:ext cx="1884361" cy="307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Alcène (cyclique)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3A452A-B74E-DD36-E3A2-6FB787F62AD1}"/>
              </a:ext>
            </a:extLst>
          </p:cNvPr>
          <p:cNvSpPr/>
          <p:nvPr/>
        </p:nvSpPr>
        <p:spPr>
          <a:xfrm>
            <a:off x="6240413" y="5024534"/>
            <a:ext cx="894184" cy="307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Alcène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0DDB04-0C7E-E1F3-E82E-AC60B811AEC5}"/>
              </a:ext>
            </a:extLst>
          </p:cNvPr>
          <p:cNvSpPr/>
          <p:nvPr/>
        </p:nvSpPr>
        <p:spPr>
          <a:xfrm>
            <a:off x="8017116" y="3041607"/>
            <a:ext cx="894184" cy="307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Alcène</a:t>
            </a:r>
          </a:p>
        </p:txBody>
      </p:sp>
    </p:spTree>
    <p:extLst>
      <p:ext uri="{BB962C8B-B14F-4D97-AF65-F5344CB8AC3E}">
        <p14:creationId xmlns:p14="http://schemas.microsoft.com/office/powerpoint/2010/main" val="1715495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31F3FB-7B45-0F4F-ADEF-D72C03200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fr-BE" sz="3700" b="1" dirty="0"/>
              <a:t>Ecriture* des molécules en chimie organique</a:t>
            </a:r>
            <a:br>
              <a:rPr lang="fr-BE" sz="3700" dirty="0"/>
            </a:br>
            <a:endParaRPr lang="fr-FR" sz="370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054E049-EEFA-3547-9AA3-30D9404A1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3" y="1459906"/>
            <a:ext cx="10342565" cy="2150069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fr-BE" sz="2000" b="1" dirty="0"/>
              <a:t>1. La formule brute (FB) ou moléculaire</a:t>
            </a:r>
          </a:p>
          <a:p>
            <a:pPr marL="0" indent="0">
              <a:buNone/>
            </a:pPr>
            <a:r>
              <a:rPr lang="fr-BE" sz="2000" dirty="0"/>
              <a:t>La formule brute d’une molécule </a:t>
            </a:r>
            <a:r>
              <a:rPr lang="fr-BE" sz="2000" b="1" dirty="0"/>
              <a:t>indique la nature et le nombre des atomes</a:t>
            </a:r>
            <a:r>
              <a:rPr lang="fr-BE" sz="2000" dirty="0"/>
              <a:t> qui la constituent.</a:t>
            </a:r>
          </a:p>
          <a:p>
            <a:pPr marL="0" indent="0">
              <a:buNone/>
            </a:pPr>
            <a:r>
              <a:rPr lang="fr-BE" sz="2000" dirty="0"/>
              <a:t>Chaque atome est représenté par son symbole chimique et le nombre de fois que l’atome apparaît dans la molécule est indiqué en indice à droite du symbole. </a:t>
            </a:r>
          </a:p>
          <a:p>
            <a:pPr marL="0" indent="0">
              <a:buNone/>
            </a:pPr>
            <a:r>
              <a:rPr lang="fr-BE" sz="2000" u="sng" dirty="0"/>
              <a:t>Règle d’écriture</a:t>
            </a:r>
            <a:r>
              <a:rPr lang="fr-BE" sz="2000" dirty="0"/>
              <a:t>: </a:t>
            </a:r>
            <a:r>
              <a:rPr lang="fr-BE" sz="2000" dirty="0" err="1"/>
              <a:t>C</a:t>
            </a:r>
            <a:r>
              <a:rPr lang="fr-BE" sz="2000" baseline="-25000" dirty="0" err="1"/>
              <a:t>x</a:t>
            </a:r>
            <a:r>
              <a:rPr lang="fr-BE" sz="2000" dirty="0" err="1"/>
              <a:t>H</a:t>
            </a:r>
            <a:r>
              <a:rPr lang="fr-BE" sz="2000" baseline="-25000" dirty="0" err="1"/>
              <a:t>y</a:t>
            </a:r>
            <a:r>
              <a:rPr lang="fr-BE" sz="2000" dirty="0"/>
              <a:t> suivi des autres atomes dans l’ordre alphabétique</a:t>
            </a:r>
            <a:endParaRPr lang="fr-FR" sz="20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3B0F1CA-5A9E-8F4A-AF29-315BE6093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80BC1996-3CA3-3579-C4B8-BFA6224F2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722315"/>
              </p:ext>
            </p:extLst>
          </p:nvPr>
        </p:nvGraphicFramePr>
        <p:xfrm>
          <a:off x="1746250" y="4520141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94159893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33566601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23391678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47768975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065638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BE" dirty="0"/>
                        <a:t>Molécule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Ethanol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Urée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Méthionine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Chloral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011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/>
                        <a:t>Formule brute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C</a:t>
                      </a:r>
                      <a:r>
                        <a:rPr lang="fr-BE" baseline="-25000" dirty="0"/>
                        <a:t>2</a:t>
                      </a:r>
                      <a:r>
                        <a:rPr lang="fr-BE" dirty="0"/>
                        <a:t>H</a:t>
                      </a:r>
                      <a:r>
                        <a:rPr lang="fr-BE" baseline="-25000" dirty="0"/>
                        <a:t>6</a:t>
                      </a:r>
                      <a:r>
                        <a:rPr lang="fr-BE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CH</a:t>
                      </a:r>
                      <a:r>
                        <a:rPr lang="fr-BE" baseline="-25000" dirty="0"/>
                        <a:t>4</a:t>
                      </a:r>
                      <a:r>
                        <a:rPr lang="fr-BE" dirty="0"/>
                        <a:t>N</a:t>
                      </a:r>
                      <a:r>
                        <a:rPr lang="fr-BE" baseline="-25000" dirty="0"/>
                        <a:t>2</a:t>
                      </a:r>
                      <a:r>
                        <a:rPr lang="fr-BE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C</a:t>
                      </a:r>
                      <a:r>
                        <a:rPr lang="fr-BE" baseline="-25000" dirty="0"/>
                        <a:t>5</a:t>
                      </a:r>
                      <a:r>
                        <a:rPr lang="fr-BE" dirty="0"/>
                        <a:t>H</a:t>
                      </a:r>
                      <a:r>
                        <a:rPr lang="fr-BE" baseline="-25000" dirty="0"/>
                        <a:t>11</a:t>
                      </a:r>
                      <a:r>
                        <a:rPr lang="fr-BE" dirty="0"/>
                        <a:t>NO</a:t>
                      </a:r>
                      <a:r>
                        <a:rPr lang="fr-BE" baseline="-25000" dirty="0"/>
                        <a:t>2</a:t>
                      </a:r>
                      <a:r>
                        <a:rPr lang="fr-BE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C</a:t>
                      </a:r>
                      <a:r>
                        <a:rPr lang="fr-BE" baseline="-25000" dirty="0"/>
                        <a:t>2</a:t>
                      </a:r>
                      <a:r>
                        <a:rPr lang="fr-BE" dirty="0"/>
                        <a:t>HCl</a:t>
                      </a:r>
                      <a:r>
                        <a:rPr lang="fr-BE" baseline="-25000" dirty="0"/>
                        <a:t>3</a:t>
                      </a:r>
                      <a:r>
                        <a:rPr lang="fr-BE" dirty="0"/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282812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EF99279D-1275-BB74-CB1D-87143EE42AD3}"/>
              </a:ext>
            </a:extLst>
          </p:cNvPr>
          <p:cNvSpPr txBox="1"/>
          <p:nvPr/>
        </p:nvSpPr>
        <p:spPr>
          <a:xfrm>
            <a:off x="1008184" y="6029325"/>
            <a:ext cx="4649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* Uniquement en 2D dans le cadre de ce cours.</a:t>
            </a:r>
          </a:p>
        </p:txBody>
      </p:sp>
    </p:spTree>
    <p:extLst>
      <p:ext uri="{BB962C8B-B14F-4D97-AF65-F5344CB8AC3E}">
        <p14:creationId xmlns:p14="http://schemas.microsoft.com/office/powerpoint/2010/main" val="85337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re xmlns="0a342697-6111-499e-81c9-b1da37191110" xsi:nil="true"/>
    <lcf76f155ced4ddcb4097134ff3c332f xmlns="0a342697-6111-499e-81c9-b1da37191110">
      <Terms xmlns="http://schemas.microsoft.com/office/infopath/2007/PartnerControls"/>
    </lcf76f155ced4ddcb4097134ff3c332f>
    <TaxCatchAll xmlns="f0b5bed9-8d01-41b1-a1e6-aae57005c40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CA122DF330504E8DDF1118C388620A" ma:contentTypeVersion="16" ma:contentTypeDescription="Crée un document." ma:contentTypeScope="" ma:versionID="c9cb2dbec05d9b02f7222392b925503f">
  <xsd:schema xmlns:xsd="http://www.w3.org/2001/XMLSchema" xmlns:xs="http://www.w3.org/2001/XMLSchema" xmlns:p="http://schemas.microsoft.com/office/2006/metadata/properties" xmlns:ns2="0a342697-6111-499e-81c9-b1da37191110" xmlns:ns3="f0b5bed9-8d01-41b1-a1e6-aae57005c40e" targetNamespace="http://schemas.microsoft.com/office/2006/metadata/properties" ma:root="true" ma:fieldsID="de35b0688a32dd339c11945674cdc760" ns2:_="" ns3:_="">
    <xsd:import namespace="0a342697-6111-499e-81c9-b1da37191110"/>
    <xsd:import namespace="f0b5bed9-8d01-41b1-a1e6-aae57005c4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Ordr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42697-6111-499e-81c9-b1da371911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Ordre" ma:index="10" nillable="true" ma:displayName="Ordre" ma:decimals="0" ma:internalName="Ordre">
      <xsd:simpleType>
        <xsd:restriction base="dms:Number"/>
      </xsd:simpleType>
    </xsd:element>
    <xsd:element name="lcf76f155ced4ddcb4097134ff3c332f" ma:index="14" nillable="true" ma:taxonomy="true" ma:internalName="lcf76f155ced4ddcb4097134ff3c332f" ma:taxonomyFieldName="MediaServiceImageTags" ma:displayName="Balises d’images" ma:readOnly="false" ma:fieldId="{5cf76f15-5ced-4ddc-b409-7134ff3c332f}" ma:taxonomyMulti="true" ma:sspId="0b6a2ec7-4460-416d-86cb-abc62d7adb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b5bed9-8d01-41b1-a1e6-aae57005c40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61233e63-c795-435f-b521-72035c69e17b}" ma:internalName="TaxCatchAll" ma:showField="CatchAllData" ma:web="f0b5bed9-8d01-41b1-a1e6-aae57005c4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FCE092-6D15-4F1E-8A86-1AB92E42D0BF}">
  <ds:schemaRefs>
    <ds:schemaRef ds:uri="http://schemas.microsoft.com/office/2006/metadata/properties"/>
    <ds:schemaRef ds:uri="http://schemas.microsoft.com/office/infopath/2007/PartnerControls"/>
    <ds:schemaRef ds:uri="0a342697-6111-499e-81c9-b1da37191110"/>
    <ds:schemaRef ds:uri="f0b5bed9-8d01-41b1-a1e6-aae57005c40e"/>
  </ds:schemaRefs>
</ds:datastoreItem>
</file>

<file path=customXml/itemProps2.xml><?xml version="1.0" encoding="utf-8"?>
<ds:datastoreItem xmlns:ds="http://schemas.openxmlformats.org/officeDocument/2006/customXml" ds:itemID="{1725AA55-9928-4827-805E-26A74DFCD9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CE9318-F655-4BCE-982E-EEB3470E67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342697-6111-499e-81c9-b1da37191110"/>
    <ds:schemaRef ds:uri="f0b5bed9-8d01-41b1-a1e6-aae57005c4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9937</TotalTime>
  <Words>1581</Words>
  <Application>Microsoft Office PowerPoint</Application>
  <PresentationFormat>Grand écran</PresentationFormat>
  <Paragraphs>294</Paragraphs>
  <Slides>45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46" baseType="lpstr">
      <vt:lpstr>Thème Office</vt:lpstr>
      <vt:lpstr>Nomenclature de chimie organique</vt:lpstr>
      <vt:lpstr>Objectifs du chapitre </vt:lpstr>
      <vt:lpstr>Tout ce que tu vois sur la photo est fait de chimie organique</vt:lpstr>
      <vt:lpstr>A quelques exceptions près, les composés organiques contiennent au moins 1 atome de C</vt:lpstr>
      <vt:lpstr>Allons un peu plus loin....</vt:lpstr>
      <vt:lpstr>Présentation PowerPoint</vt:lpstr>
      <vt:lpstr>Exercice  Parmi les composés suivants:     - repère les  hydrocarbures;     - indique les  liaisons multiples  (doubles et  triples);     - classe les  hydrocarbures en  alcanes, alcènes,  alcynes ou  autres. </vt:lpstr>
      <vt:lpstr>Solution  Parmi les composés suivants:     - repère les  hydrocarbures;     - indique les  liaisons multiples  (doubles et  triples).     - classe les  hydrocarbures en  alcanes, alcènes,  alcynes ou  autres. </vt:lpstr>
      <vt:lpstr>Ecriture* des molécules en chimie organique </vt:lpstr>
      <vt:lpstr>Ecriture des molécules en chimie organique </vt:lpstr>
      <vt:lpstr>Ecriture des molécules en chimie organique </vt:lpstr>
      <vt:lpstr>Ecriture des molécules en chimie organique </vt:lpstr>
      <vt:lpstr>Exercices sur l’écriture des molécules en chimie organique </vt:lpstr>
      <vt:lpstr>Exercices sur l’écriture des molécules en chimie organique </vt:lpstr>
      <vt:lpstr>Exercices sur l’écriture des molécules en chimie organique </vt:lpstr>
      <vt:lpstr>Exercices sur l’écriture des molécules en chimie organique </vt:lpstr>
      <vt:lpstr>Exercices sur l’écriture des molécules en chimie organique </vt:lpstr>
      <vt:lpstr>Exercices sur l’écriture des molécules en chimie organique </vt:lpstr>
      <vt:lpstr>Exercices sur l’écriture des molécules en chimie organique </vt:lpstr>
      <vt:lpstr>Exercices sur l’écriture des molécules en chimie organique </vt:lpstr>
      <vt:lpstr>Exercices sur l’écriture des molécules en chimie organique </vt:lpstr>
      <vt:lpstr>Exercices sur l’écriture des molécules en chimie organique </vt:lpstr>
      <vt:lpstr>Exercices sur l’écriture des molécules en chimie organique </vt:lpstr>
      <vt:lpstr>Exercices sur l’écriture des molécules en chimie organique </vt:lpstr>
      <vt:lpstr>Nomenclature des hydrocarbures</vt:lpstr>
      <vt:lpstr>Nomenclature des alcanes linéaires :  Corps du nom + ane* </vt:lpstr>
      <vt:lpstr>Nomenclature des alcanes linéaires</vt:lpstr>
      <vt:lpstr>Nomenclature des alcanes ramifiés</vt:lpstr>
      <vt:lpstr>Nomenclature des alcanes ramifiés </vt:lpstr>
      <vt:lpstr>Nomenclature des hydrocarbures insaturés : (cyclo)alcènes et (cyclo)alcynes  </vt:lpstr>
      <vt:lpstr>Nomenclature des hydrocarbures aromatiques  </vt:lpstr>
      <vt:lpstr>Exercices sur la nomenclature des hydrocarbures </vt:lpstr>
      <vt:lpstr>Exercices sur la nomenclature des hydrocarbures </vt:lpstr>
      <vt:lpstr>Exercices sur la nomenclature des hydrocarbures </vt:lpstr>
      <vt:lpstr>Exercices sur la nomenclature des hydrocarbures </vt:lpstr>
      <vt:lpstr>Les composés hétérosubstitués</vt:lpstr>
      <vt:lpstr>  Les groupes fonctionnels  comportant 1 seul hétéroatome </vt:lpstr>
      <vt:lpstr>Les fonctions chimiques comportant plus d’un hétéroatome  </vt:lpstr>
      <vt:lpstr>Exercices sur les groupes fonctionnels </vt:lpstr>
      <vt:lpstr>Exercices sur les groupes fonctionnels </vt:lpstr>
      <vt:lpstr>Exercices sur les groupes fonctionnels </vt:lpstr>
      <vt:lpstr>Exercices sur les groupes fonctionnels </vt:lpstr>
      <vt:lpstr>Exercices sur les groupes fonctionnels </vt:lpstr>
      <vt:lpstr>Exercices sur les groupes fonctionnels </vt:lpstr>
      <vt:lpstr>Exercices proposés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Nomenclature de chimie organique </dc:title>
  <dc:creator>Marie-Françoise GHUYSEN</dc:creator>
  <cp:lastModifiedBy>ludivine denil</cp:lastModifiedBy>
  <cp:revision>135</cp:revision>
  <dcterms:created xsi:type="dcterms:W3CDTF">2022-09-11T14:04:44Z</dcterms:created>
  <dcterms:modified xsi:type="dcterms:W3CDTF">2024-09-26T15:17:37Z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0x010100A5CA122DF330504E8DDF1118C388620A</vt:lpwstr>
  </property>
  <property fmtid="{D5CDD505-2E9C-101B-9397-08002B2CF9AE}" pid="3" name="MediaServiceImageTags">
    <vt:lpwstr/>
  </property>
</Properties>
</file>