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85" r:id="rId4"/>
    <p:sldId id="277" r:id="rId5"/>
    <p:sldId id="259" r:id="rId6"/>
    <p:sldId id="274" r:id="rId7"/>
    <p:sldId id="260" r:id="rId8"/>
    <p:sldId id="261" r:id="rId9"/>
    <p:sldId id="275" r:id="rId10"/>
    <p:sldId id="276" r:id="rId11"/>
    <p:sldId id="279" r:id="rId12"/>
    <p:sldId id="268" r:id="rId13"/>
    <p:sldId id="280" r:id="rId14"/>
    <p:sldId id="281" r:id="rId15"/>
    <p:sldId id="282" r:id="rId16"/>
    <p:sldId id="283" r:id="rId17"/>
    <p:sldId id="262" r:id="rId18"/>
    <p:sldId id="272" r:id="rId1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09EFEF-39AB-8419-19FF-F473169561A8}" v="46" dt="2025-10-17T10:42:47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Françoise GHUYSEN" userId="91d5309c-e646-4b59-bcc0-01c2ecaa05e5" providerId="ADAL" clId="{ECE1255B-6828-4B74-BB24-DC02BC0FA36B}"/>
    <pc:docChg chg="delSld">
      <pc:chgData name="Marie-Françoise GHUYSEN" userId="91d5309c-e646-4b59-bcc0-01c2ecaa05e5" providerId="ADAL" clId="{ECE1255B-6828-4B74-BB24-DC02BC0FA36B}" dt="2025-10-17T09:53:05.933" v="0" actId="47"/>
      <pc:docMkLst>
        <pc:docMk/>
      </pc:docMkLst>
      <pc:sldChg chg="del">
        <pc:chgData name="Marie-Françoise GHUYSEN" userId="91d5309c-e646-4b59-bcc0-01c2ecaa05e5" providerId="ADAL" clId="{ECE1255B-6828-4B74-BB24-DC02BC0FA36B}" dt="2025-10-17T09:53:05.933" v="0" actId="47"/>
        <pc:sldMkLst>
          <pc:docMk/>
          <pc:sldMk cId="0" sldId="258"/>
        </pc:sldMkLst>
      </pc:sldChg>
    </pc:docChg>
  </pc:docChgLst>
  <pc:docChgLst>
    <pc:chgData name="Marie-Françoise GHUYSEN" userId="S::mf.ghuysen@helmo.be::91d5309c-e646-4b59-bcc0-01c2ecaa05e5" providerId="AD" clId="Web-{A109EFEF-39AB-8419-19FF-F473169561A8}"/>
    <pc:docChg chg="modSld">
      <pc:chgData name="Marie-Françoise GHUYSEN" userId="S::mf.ghuysen@helmo.be::91d5309c-e646-4b59-bcc0-01c2ecaa05e5" providerId="AD" clId="Web-{A109EFEF-39AB-8419-19FF-F473169561A8}" dt="2025-10-17T10:42:47.284" v="33"/>
      <pc:docMkLst>
        <pc:docMk/>
      </pc:docMkLst>
      <pc:sldChg chg="addSp modSp">
        <pc:chgData name="Marie-Françoise GHUYSEN" userId="S::mf.ghuysen@helmo.be::91d5309c-e646-4b59-bcc0-01c2ecaa05e5" providerId="AD" clId="Web-{A109EFEF-39AB-8419-19FF-F473169561A8}" dt="2025-10-17T10:42:47.284" v="33"/>
        <pc:sldMkLst>
          <pc:docMk/>
          <pc:sldMk cId="0" sldId="256"/>
        </pc:sldMkLst>
        <pc:spChg chg="add mod">
          <ac:chgData name="Marie-Françoise GHUYSEN" userId="S::mf.ghuysen@helmo.be::91d5309c-e646-4b59-bcc0-01c2ecaa05e5" providerId="AD" clId="Web-{A109EFEF-39AB-8419-19FF-F473169561A8}" dt="2025-10-17T10:42:31.518" v="31" actId="14100"/>
          <ac:spMkLst>
            <pc:docMk/>
            <pc:sldMk cId="0" sldId="256"/>
            <ac:spMk id="4" creationId="{4907B4EB-A968-4E31-7D63-32A16E6F5EC9}"/>
          </ac:spMkLst>
        </pc:spChg>
        <pc:picChg chg="add mod">
          <ac:chgData name="Marie-Françoise GHUYSEN" userId="S::mf.ghuysen@helmo.be::91d5309c-e646-4b59-bcc0-01c2ecaa05e5" providerId="AD" clId="Web-{A109EFEF-39AB-8419-19FF-F473169561A8}" dt="2025-10-17T10:42:42.550" v="32"/>
          <ac:picMkLst>
            <pc:docMk/>
            <pc:sldMk cId="0" sldId="256"/>
            <ac:picMk id="2" creationId="{40D827E3-D19F-1AAA-728D-DAD2F3B5E117}"/>
          </ac:picMkLst>
        </pc:picChg>
        <pc:picChg chg="add mod">
          <ac:chgData name="Marie-Françoise GHUYSEN" userId="S::mf.ghuysen@helmo.be::91d5309c-e646-4b59-bcc0-01c2ecaa05e5" providerId="AD" clId="Web-{A109EFEF-39AB-8419-19FF-F473169561A8}" dt="2025-10-17T10:42:47.284" v="33"/>
          <ac:picMkLst>
            <pc:docMk/>
            <pc:sldMk cId="0" sldId="256"/>
            <ac:picMk id="3" creationId="{2B1FC72B-1382-6BE7-F49F-5B6FC2E4E3D7}"/>
          </ac:picMkLst>
        </pc:pic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28D5D-8071-4568-A35A-39E7ACDB9CF5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fr-BE"/>
        </a:p>
      </dgm:t>
    </dgm:pt>
    <dgm:pt modelId="{9EB481C1-34A7-4F06-A2FD-3B8F788E01E9}">
      <dgm:prSet phldrT="[Texte]"/>
      <dgm:spPr/>
      <dgm:t>
        <a:bodyPr/>
        <a:lstStyle/>
        <a:p>
          <a:r>
            <a:rPr lang="fr-FR"/>
            <a:t>Solution</a:t>
          </a:r>
          <a:endParaRPr lang="fr-BE"/>
        </a:p>
      </dgm:t>
    </dgm:pt>
    <dgm:pt modelId="{FC94468E-F0F7-4A73-8F9D-60D1042A2C45}" type="parTrans" cxnId="{DD7832D5-7ACA-413E-844E-F3749FE8E649}">
      <dgm:prSet/>
      <dgm:spPr/>
      <dgm:t>
        <a:bodyPr/>
        <a:lstStyle/>
        <a:p>
          <a:endParaRPr lang="fr-BE"/>
        </a:p>
      </dgm:t>
    </dgm:pt>
    <dgm:pt modelId="{5B743F28-3B2B-43CB-9210-A8AC7F8FA16B}" type="sibTrans" cxnId="{DD7832D5-7ACA-413E-844E-F3749FE8E649}">
      <dgm:prSet/>
      <dgm:spPr/>
      <dgm:t>
        <a:bodyPr/>
        <a:lstStyle/>
        <a:p>
          <a:endParaRPr lang="fr-BE"/>
        </a:p>
      </dgm:t>
    </dgm:pt>
    <dgm:pt modelId="{8EB443BC-90A4-4812-B277-0B51FC707331}">
      <dgm:prSet phldrT="[Texte]"/>
      <dgm:spPr/>
      <dgm:t>
        <a:bodyPr/>
        <a:lstStyle/>
        <a:p>
          <a:r>
            <a:rPr lang="fr-FR"/>
            <a:t>Solvant</a:t>
          </a:r>
          <a:endParaRPr lang="fr-BE"/>
        </a:p>
      </dgm:t>
    </dgm:pt>
    <dgm:pt modelId="{06C375FC-B678-466C-B46E-8690C574DFBA}" type="parTrans" cxnId="{52BEF975-93D1-4709-8FB1-135F3540A889}">
      <dgm:prSet/>
      <dgm:spPr/>
      <dgm:t>
        <a:bodyPr/>
        <a:lstStyle/>
        <a:p>
          <a:endParaRPr lang="fr-BE"/>
        </a:p>
      </dgm:t>
    </dgm:pt>
    <dgm:pt modelId="{1304576D-CE14-4098-B47C-31BA6626DAD9}" type="sibTrans" cxnId="{52BEF975-93D1-4709-8FB1-135F3540A889}">
      <dgm:prSet/>
      <dgm:spPr/>
      <dgm:t>
        <a:bodyPr/>
        <a:lstStyle/>
        <a:p>
          <a:endParaRPr lang="fr-BE"/>
        </a:p>
      </dgm:t>
    </dgm:pt>
    <dgm:pt modelId="{B818ED5E-3774-4547-BA33-8E0EE0E6853E}">
      <dgm:prSet/>
      <dgm:spPr/>
      <dgm:t>
        <a:bodyPr/>
        <a:lstStyle/>
        <a:p>
          <a:r>
            <a:rPr lang="fr-FR"/>
            <a:t>Mélange homogène d’au moins deux substances pures  dont au moins une liquide</a:t>
          </a:r>
          <a:endParaRPr lang="fr-BE"/>
        </a:p>
      </dgm:t>
    </dgm:pt>
    <dgm:pt modelId="{B3E2C39E-F738-4AC3-9E55-A57DD773ADFB}" type="parTrans" cxnId="{E77E6BB2-553D-418B-9E22-ED47215EC6A4}">
      <dgm:prSet/>
      <dgm:spPr/>
    </dgm:pt>
    <dgm:pt modelId="{BBA507A3-DCBB-4907-A33C-3AE5794F2CCF}" type="sibTrans" cxnId="{E77E6BB2-553D-418B-9E22-ED47215EC6A4}">
      <dgm:prSet/>
      <dgm:spPr/>
      <dgm:t>
        <a:bodyPr/>
        <a:lstStyle/>
        <a:p>
          <a:endParaRPr lang="en-US"/>
        </a:p>
      </dgm:t>
    </dgm:pt>
    <dgm:pt modelId="{FEB51A4A-5393-4F2E-9F21-BA93D4A3B4A0}">
      <dgm:prSet phldrT="[Texte]"/>
      <dgm:spPr/>
      <dgm:t>
        <a:bodyPr/>
        <a:lstStyle/>
        <a:p>
          <a:r>
            <a:rPr lang="fr-FR"/>
            <a:t>Partie liquide de la solution. Quand le solvant est de l’eau on parle de solution aqueuse</a:t>
          </a:r>
          <a:endParaRPr lang="fr-BE"/>
        </a:p>
      </dgm:t>
    </dgm:pt>
    <dgm:pt modelId="{FCCDCC87-A313-42C3-9C0A-40F51B947E6D}" type="parTrans" cxnId="{962F11A8-9F5A-4FEC-81A7-82562B0EAAA3}">
      <dgm:prSet/>
      <dgm:spPr/>
    </dgm:pt>
    <dgm:pt modelId="{46404E1A-D212-4AB1-B4F3-FA66E18D108A}" type="sibTrans" cxnId="{962F11A8-9F5A-4FEC-81A7-82562B0EAAA3}">
      <dgm:prSet/>
      <dgm:spPr/>
      <dgm:t>
        <a:bodyPr/>
        <a:lstStyle/>
        <a:p>
          <a:endParaRPr lang="en-US"/>
        </a:p>
      </dgm:t>
    </dgm:pt>
    <dgm:pt modelId="{0FFA9339-C6CF-4224-AB70-085E4AC468BD}" type="pres">
      <dgm:prSet presAssocID="{4EF28D5D-8071-4568-A35A-39E7ACDB9CF5}" presName="diagram" presStyleCnt="0">
        <dgm:presLayoutVars>
          <dgm:dir/>
          <dgm:resizeHandles val="exact"/>
        </dgm:presLayoutVars>
      </dgm:prSet>
      <dgm:spPr/>
    </dgm:pt>
    <dgm:pt modelId="{B92AD903-9E30-4F1F-9988-DD4170936D40}" type="pres">
      <dgm:prSet presAssocID="{9EB481C1-34A7-4F06-A2FD-3B8F788E01E9}" presName="node" presStyleLbl="node1" presStyleIdx="0" presStyleCnt="2">
        <dgm:presLayoutVars>
          <dgm:bulletEnabled val="1"/>
        </dgm:presLayoutVars>
      </dgm:prSet>
      <dgm:spPr/>
    </dgm:pt>
    <dgm:pt modelId="{C17DB4A0-F8BE-4B87-ABFD-725B181D0336}" type="pres">
      <dgm:prSet presAssocID="{5B743F28-3B2B-43CB-9210-A8AC7F8FA16B}" presName="sibTrans" presStyleCnt="0"/>
      <dgm:spPr/>
    </dgm:pt>
    <dgm:pt modelId="{88F8993E-1B02-4F57-963C-3D378B141F5D}" type="pres">
      <dgm:prSet presAssocID="{8EB443BC-90A4-4812-B277-0B51FC707331}" presName="node" presStyleLbl="node1" presStyleIdx="1" presStyleCnt="2">
        <dgm:presLayoutVars>
          <dgm:bulletEnabled val="1"/>
        </dgm:presLayoutVars>
      </dgm:prSet>
      <dgm:spPr/>
    </dgm:pt>
  </dgm:ptLst>
  <dgm:cxnLst>
    <dgm:cxn modelId="{07D4EC12-B4E4-49AE-B3B4-0FF1389633DF}" type="presOf" srcId="{FEB51A4A-5393-4F2E-9F21-BA93D4A3B4A0}" destId="{88F8993E-1B02-4F57-963C-3D378B141F5D}" srcOrd="0" destOrd="1" presId="urn:microsoft.com/office/officeart/2005/8/layout/default"/>
    <dgm:cxn modelId="{4A627447-BDE2-48C0-AEE8-FA2718C58C9C}" type="presOf" srcId="{8EB443BC-90A4-4812-B277-0B51FC707331}" destId="{88F8993E-1B02-4F57-963C-3D378B141F5D}" srcOrd="0" destOrd="0" presId="urn:microsoft.com/office/officeart/2005/8/layout/default"/>
    <dgm:cxn modelId="{52BEF975-93D1-4709-8FB1-135F3540A889}" srcId="{4EF28D5D-8071-4568-A35A-39E7ACDB9CF5}" destId="{8EB443BC-90A4-4812-B277-0B51FC707331}" srcOrd="1" destOrd="0" parTransId="{06C375FC-B678-466C-B46E-8690C574DFBA}" sibTransId="{1304576D-CE14-4098-B47C-31BA6626DAD9}"/>
    <dgm:cxn modelId="{6BDA22A0-B99A-4B14-BA95-F2EABB2FE608}" type="presOf" srcId="{9EB481C1-34A7-4F06-A2FD-3B8F788E01E9}" destId="{B92AD903-9E30-4F1F-9988-DD4170936D40}" srcOrd="0" destOrd="0" presId="urn:microsoft.com/office/officeart/2005/8/layout/default"/>
    <dgm:cxn modelId="{962F11A8-9F5A-4FEC-81A7-82562B0EAAA3}" srcId="{8EB443BC-90A4-4812-B277-0B51FC707331}" destId="{FEB51A4A-5393-4F2E-9F21-BA93D4A3B4A0}" srcOrd="0" destOrd="0" parTransId="{FCCDCC87-A313-42C3-9C0A-40F51B947E6D}" sibTransId="{46404E1A-D212-4AB1-B4F3-FA66E18D108A}"/>
    <dgm:cxn modelId="{E77E6BB2-553D-418B-9E22-ED47215EC6A4}" srcId="{9EB481C1-34A7-4F06-A2FD-3B8F788E01E9}" destId="{B818ED5E-3774-4547-BA33-8E0EE0E6853E}" srcOrd="0" destOrd="0" parTransId="{B3E2C39E-F738-4AC3-9E55-A57DD773ADFB}" sibTransId="{BBA507A3-DCBB-4907-A33C-3AE5794F2CCF}"/>
    <dgm:cxn modelId="{4897CBCD-0604-401C-874C-5085B088FDEE}" type="presOf" srcId="{B818ED5E-3774-4547-BA33-8E0EE0E6853E}" destId="{B92AD903-9E30-4F1F-9988-DD4170936D40}" srcOrd="0" destOrd="1" presId="urn:microsoft.com/office/officeart/2005/8/layout/default"/>
    <dgm:cxn modelId="{DEEBBED2-F456-4378-BCFD-84B19A8449FF}" type="presOf" srcId="{4EF28D5D-8071-4568-A35A-39E7ACDB9CF5}" destId="{0FFA9339-C6CF-4224-AB70-085E4AC468BD}" srcOrd="0" destOrd="0" presId="urn:microsoft.com/office/officeart/2005/8/layout/default"/>
    <dgm:cxn modelId="{DD7832D5-7ACA-413E-844E-F3749FE8E649}" srcId="{4EF28D5D-8071-4568-A35A-39E7ACDB9CF5}" destId="{9EB481C1-34A7-4F06-A2FD-3B8F788E01E9}" srcOrd="0" destOrd="0" parTransId="{FC94468E-F0F7-4A73-8F9D-60D1042A2C45}" sibTransId="{5B743F28-3B2B-43CB-9210-A8AC7F8FA16B}"/>
    <dgm:cxn modelId="{1F1B2A72-6DE6-4A2A-8BB6-3A1F6AC72070}" type="presParOf" srcId="{0FFA9339-C6CF-4224-AB70-085E4AC468BD}" destId="{B92AD903-9E30-4F1F-9988-DD4170936D40}" srcOrd="0" destOrd="0" presId="urn:microsoft.com/office/officeart/2005/8/layout/default"/>
    <dgm:cxn modelId="{6BC37A3B-343C-4E5C-B25B-1F8634FB8D4C}" type="presParOf" srcId="{0FFA9339-C6CF-4224-AB70-085E4AC468BD}" destId="{C17DB4A0-F8BE-4B87-ABFD-725B181D0336}" srcOrd="1" destOrd="0" presId="urn:microsoft.com/office/officeart/2005/8/layout/default"/>
    <dgm:cxn modelId="{2FAAAF9A-5E25-4826-AA4A-68F89B77A88D}" type="presParOf" srcId="{0FFA9339-C6CF-4224-AB70-085E4AC468BD}" destId="{88F8993E-1B02-4F57-963C-3D378B141F5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28D5D-8071-4568-A35A-39E7ACDB9CF5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fr-BE"/>
        </a:p>
      </dgm:t>
    </dgm:pt>
    <dgm:pt modelId="{9EB481C1-34A7-4F06-A2FD-3B8F788E01E9}">
      <dgm:prSet phldrT="[Texte]"/>
      <dgm:spPr/>
      <dgm:t>
        <a:bodyPr/>
        <a:lstStyle/>
        <a:p>
          <a:r>
            <a:rPr lang="fr-FR" dirty="0"/>
            <a:t>Soluté</a:t>
          </a:r>
          <a:endParaRPr lang="fr-BE" dirty="0"/>
        </a:p>
      </dgm:t>
    </dgm:pt>
    <dgm:pt modelId="{FC94468E-F0F7-4A73-8F9D-60D1042A2C45}" type="parTrans" cxnId="{DD7832D5-7ACA-413E-844E-F3749FE8E649}">
      <dgm:prSet/>
      <dgm:spPr/>
      <dgm:t>
        <a:bodyPr/>
        <a:lstStyle/>
        <a:p>
          <a:endParaRPr lang="fr-BE"/>
        </a:p>
      </dgm:t>
    </dgm:pt>
    <dgm:pt modelId="{5B743F28-3B2B-43CB-9210-A8AC7F8FA16B}" type="sibTrans" cxnId="{DD7832D5-7ACA-413E-844E-F3749FE8E649}">
      <dgm:prSet/>
      <dgm:spPr/>
      <dgm:t>
        <a:bodyPr/>
        <a:lstStyle/>
        <a:p>
          <a:endParaRPr lang="fr-BE"/>
        </a:p>
      </dgm:t>
    </dgm:pt>
    <dgm:pt modelId="{8EB443BC-90A4-4812-B277-0B51FC707331}">
      <dgm:prSet phldrT="[Texte]"/>
      <dgm:spPr/>
      <dgm:t>
        <a:bodyPr/>
        <a:lstStyle/>
        <a:p>
          <a:r>
            <a:rPr lang="fr-FR" dirty="0"/>
            <a:t>Concentration</a:t>
          </a:r>
          <a:endParaRPr lang="fr-BE" dirty="0"/>
        </a:p>
      </dgm:t>
    </dgm:pt>
    <dgm:pt modelId="{06C375FC-B678-466C-B46E-8690C574DFBA}" type="parTrans" cxnId="{52BEF975-93D1-4709-8FB1-135F3540A889}">
      <dgm:prSet/>
      <dgm:spPr/>
      <dgm:t>
        <a:bodyPr/>
        <a:lstStyle/>
        <a:p>
          <a:endParaRPr lang="fr-BE"/>
        </a:p>
      </dgm:t>
    </dgm:pt>
    <dgm:pt modelId="{1304576D-CE14-4098-B47C-31BA6626DAD9}" type="sibTrans" cxnId="{52BEF975-93D1-4709-8FB1-135F3540A889}">
      <dgm:prSet/>
      <dgm:spPr/>
      <dgm:t>
        <a:bodyPr/>
        <a:lstStyle/>
        <a:p>
          <a:endParaRPr lang="fr-BE"/>
        </a:p>
      </dgm:t>
    </dgm:pt>
    <dgm:pt modelId="{B818ED5E-3774-4547-BA33-8E0EE0E6853E}">
      <dgm:prSet/>
      <dgm:spPr/>
      <dgm:t>
        <a:bodyPr/>
        <a:lstStyle/>
        <a:p>
          <a:r>
            <a:rPr lang="fr-FR" dirty="0"/>
            <a:t>Substance(s) dissoute(s) dans le solvant</a:t>
          </a:r>
          <a:endParaRPr lang="fr-BE" dirty="0"/>
        </a:p>
      </dgm:t>
    </dgm:pt>
    <dgm:pt modelId="{B3E2C39E-F738-4AC3-9E55-A57DD773ADFB}" type="parTrans" cxnId="{E77E6BB2-553D-418B-9E22-ED47215EC6A4}">
      <dgm:prSet/>
      <dgm:spPr/>
      <dgm:t>
        <a:bodyPr/>
        <a:lstStyle/>
        <a:p>
          <a:endParaRPr lang="fr-BE"/>
        </a:p>
      </dgm:t>
    </dgm:pt>
    <dgm:pt modelId="{BBA507A3-DCBB-4907-A33C-3AE5794F2CCF}" type="sibTrans" cxnId="{E77E6BB2-553D-418B-9E22-ED47215EC6A4}">
      <dgm:prSet/>
      <dgm:spPr/>
      <dgm:t>
        <a:bodyPr/>
        <a:lstStyle/>
        <a:p>
          <a:endParaRPr lang="en-US"/>
        </a:p>
      </dgm:t>
    </dgm:pt>
    <dgm:pt modelId="{FEB51A4A-5393-4F2E-9F21-BA93D4A3B4A0}">
      <dgm:prSet phldrT="[Texte]"/>
      <dgm:spPr/>
      <dgm:t>
        <a:bodyPr/>
        <a:lstStyle/>
        <a:p>
          <a:r>
            <a:rPr lang="fr-FR" dirty="0"/>
            <a:t>Rapport entre la quantité de soluté dissout et la quantité totale de solution</a:t>
          </a:r>
          <a:endParaRPr lang="fr-BE" dirty="0"/>
        </a:p>
      </dgm:t>
    </dgm:pt>
    <dgm:pt modelId="{FCCDCC87-A313-42C3-9C0A-40F51B947E6D}" type="parTrans" cxnId="{962F11A8-9F5A-4FEC-81A7-82562B0EAAA3}">
      <dgm:prSet/>
      <dgm:spPr/>
      <dgm:t>
        <a:bodyPr/>
        <a:lstStyle/>
        <a:p>
          <a:endParaRPr lang="fr-BE"/>
        </a:p>
      </dgm:t>
    </dgm:pt>
    <dgm:pt modelId="{46404E1A-D212-4AB1-B4F3-FA66E18D108A}" type="sibTrans" cxnId="{962F11A8-9F5A-4FEC-81A7-82562B0EAAA3}">
      <dgm:prSet/>
      <dgm:spPr/>
      <dgm:t>
        <a:bodyPr/>
        <a:lstStyle/>
        <a:p>
          <a:endParaRPr lang="en-US"/>
        </a:p>
      </dgm:t>
    </dgm:pt>
    <dgm:pt modelId="{BBF7DB67-812B-4A8E-99EA-1F4C53E9DEF3}">
      <dgm:prSet phldrT="[Texte]"/>
      <dgm:spPr/>
      <dgm:t>
        <a:bodyPr/>
        <a:lstStyle/>
        <a:p>
          <a:endParaRPr lang="fr-BE"/>
        </a:p>
      </dgm:t>
    </dgm:pt>
    <dgm:pt modelId="{0B5712FE-11E4-48ED-936C-EED27BCDADEA}" type="parTrans" cxnId="{0C3B8819-D9B5-4528-B14D-7A66E6253E1B}">
      <dgm:prSet/>
      <dgm:spPr/>
      <dgm:t>
        <a:bodyPr/>
        <a:lstStyle/>
        <a:p>
          <a:endParaRPr lang="fr-BE"/>
        </a:p>
      </dgm:t>
    </dgm:pt>
    <dgm:pt modelId="{B693C9DB-3E4E-48D5-96F5-9A70D3C58B0D}" type="sibTrans" cxnId="{0C3B8819-D9B5-4528-B14D-7A66E6253E1B}">
      <dgm:prSet/>
      <dgm:spPr/>
      <dgm:t>
        <a:bodyPr/>
        <a:lstStyle/>
        <a:p>
          <a:endParaRPr lang="fr-BE"/>
        </a:p>
      </dgm:t>
    </dgm:pt>
    <dgm:pt modelId="{0FFA9339-C6CF-4224-AB70-085E4AC468BD}" type="pres">
      <dgm:prSet presAssocID="{4EF28D5D-8071-4568-A35A-39E7ACDB9CF5}" presName="diagram" presStyleCnt="0">
        <dgm:presLayoutVars>
          <dgm:dir/>
          <dgm:resizeHandles val="exact"/>
        </dgm:presLayoutVars>
      </dgm:prSet>
      <dgm:spPr/>
    </dgm:pt>
    <dgm:pt modelId="{B92AD903-9E30-4F1F-9988-DD4170936D40}" type="pres">
      <dgm:prSet presAssocID="{9EB481C1-34A7-4F06-A2FD-3B8F788E01E9}" presName="node" presStyleLbl="node1" presStyleIdx="0" presStyleCnt="2">
        <dgm:presLayoutVars>
          <dgm:bulletEnabled val="1"/>
        </dgm:presLayoutVars>
      </dgm:prSet>
      <dgm:spPr/>
    </dgm:pt>
    <dgm:pt modelId="{C17DB4A0-F8BE-4B87-ABFD-725B181D0336}" type="pres">
      <dgm:prSet presAssocID="{5B743F28-3B2B-43CB-9210-A8AC7F8FA16B}" presName="sibTrans" presStyleCnt="0"/>
      <dgm:spPr/>
    </dgm:pt>
    <dgm:pt modelId="{88F8993E-1B02-4F57-963C-3D378B141F5D}" type="pres">
      <dgm:prSet presAssocID="{8EB443BC-90A4-4812-B277-0B51FC707331}" presName="node" presStyleLbl="node1" presStyleIdx="1" presStyleCnt="2">
        <dgm:presLayoutVars>
          <dgm:bulletEnabled val="1"/>
        </dgm:presLayoutVars>
      </dgm:prSet>
      <dgm:spPr/>
    </dgm:pt>
  </dgm:ptLst>
  <dgm:cxnLst>
    <dgm:cxn modelId="{07D4EC12-B4E4-49AE-B3B4-0FF1389633DF}" type="presOf" srcId="{FEB51A4A-5393-4F2E-9F21-BA93D4A3B4A0}" destId="{88F8993E-1B02-4F57-963C-3D378B141F5D}" srcOrd="0" destOrd="1" presId="urn:microsoft.com/office/officeart/2005/8/layout/default"/>
    <dgm:cxn modelId="{0C3B8819-D9B5-4528-B14D-7A66E6253E1B}" srcId="{8EB443BC-90A4-4812-B277-0B51FC707331}" destId="{BBF7DB67-812B-4A8E-99EA-1F4C53E9DEF3}" srcOrd="1" destOrd="0" parTransId="{0B5712FE-11E4-48ED-936C-EED27BCDADEA}" sibTransId="{B693C9DB-3E4E-48D5-96F5-9A70D3C58B0D}"/>
    <dgm:cxn modelId="{A09CEA64-643E-46EC-8ADB-80986E39BAD0}" type="presOf" srcId="{BBF7DB67-812B-4A8E-99EA-1F4C53E9DEF3}" destId="{88F8993E-1B02-4F57-963C-3D378B141F5D}" srcOrd="0" destOrd="2" presId="urn:microsoft.com/office/officeart/2005/8/layout/default"/>
    <dgm:cxn modelId="{4A627447-BDE2-48C0-AEE8-FA2718C58C9C}" type="presOf" srcId="{8EB443BC-90A4-4812-B277-0B51FC707331}" destId="{88F8993E-1B02-4F57-963C-3D378B141F5D}" srcOrd="0" destOrd="0" presId="urn:microsoft.com/office/officeart/2005/8/layout/default"/>
    <dgm:cxn modelId="{52BEF975-93D1-4709-8FB1-135F3540A889}" srcId="{4EF28D5D-8071-4568-A35A-39E7ACDB9CF5}" destId="{8EB443BC-90A4-4812-B277-0B51FC707331}" srcOrd="1" destOrd="0" parTransId="{06C375FC-B678-466C-B46E-8690C574DFBA}" sibTransId="{1304576D-CE14-4098-B47C-31BA6626DAD9}"/>
    <dgm:cxn modelId="{6BDA22A0-B99A-4B14-BA95-F2EABB2FE608}" type="presOf" srcId="{9EB481C1-34A7-4F06-A2FD-3B8F788E01E9}" destId="{B92AD903-9E30-4F1F-9988-DD4170936D40}" srcOrd="0" destOrd="0" presId="urn:microsoft.com/office/officeart/2005/8/layout/default"/>
    <dgm:cxn modelId="{962F11A8-9F5A-4FEC-81A7-82562B0EAAA3}" srcId="{8EB443BC-90A4-4812-B277-0B51FC707331}" destId="{FEB51A4A-5393-4F2E-9F21-BA93D4A3B4A0}" srcOrd="0" destOrd="0" parTransId="{FCCDCC87-A313-42C3-9C0A-40F51B947E6D}" sibTransId="{46404E1A-D212-4AB1-B4F3-FA66E18D108A}"/>
    <dgm:cxn modelId="{E77E6BB2-553D-418B-9E22-ED47215EC6A4}" srcId="{9EB481C1-34A7-4F06-A2FD-3B8F788E01E9}" destId="{B818ED5E-3774-4547-BA33-8E0EE0E6853E}" srcOrd="0" destOrd="0" parTransId="{B3E2C39E-F738-4AC3-9E55-A57DD773ADFB}" sibTransId="{BBA507A3-DCBB-4907-A33C-3AE5794F2CCF}"/>
    <dgm:cxn modelId="{4897CBCD-0604-401C-874C-5085B088FDEE}" type="presOf" srcId="{B818ED5E-3774-4547-BA33-8E0EE0E6853E}" destId="{B92AD903-9E30-4F1F-9988-DD4170936D40}" srcOrd="0" destOrd="1" presId="urn:microsoft.com/office/officeart/2005/8/layout/default"/>
    <dgm:cxn modelId="{DEEBBED2-F456-4378-BCFD-84B19A8449FF}" type="presOf" srcId="{4EF28D5D-8071-4568-A35A-39E7ACDB9CF5}" destId="{0FFA9339-C6CF-4224-AB70-085E4AC468BD}" srcOrd="0" destOrd="0" presId="urn:microsoft.com/office/officeart/2005/8/layout/default"/>
    <dgm:cxn modelId="{DD7832D5-7ACA-413E-844E-F3749FE8E649}" srcId="{4EF28D5D-8071-4568-A35A-39E7ACDB9CF5}" destId="{9EB481C1-34A7-4F06-A2FD-3B8F788E01E9}" srcOrd="0" destOrd="0" parTransId="{FC94468E-F0F7-4A73-8F9D-60D1042A2C45}" sibTransId="{5B743F28-3B2B-43CB-9210-A8AC7F8FA16B}"/>
    <dgm:cxn modelId="{1F1B2A72-6DE6-4A2A-8BB6-3A1F6AC72070}" type="presParOf" srcId="{0FFA9339-C6CF-4224-AB70-085E4AC468BD}" destId="{B92AD903-9E30-4F1F-9988-DD4170936D40}" srcOrd="0" destOrd="0" presId="urn:microsoft.com/office/officeart/2005/8/layout/default"/>
    <dgm:cxn modelId="{6BC37A3B-343C-4E5C-B25B-1F8634FB8D4C}" type="presParOf" srcId="{0FFA9339-C6CF-4224-AB70-085E4AC468BD}" destId="{C17DB4A0-F8BE-4B87-ABFD-725B181D0336}" srcOrd="1" destOrd="0" presId="urn:microsoft.com/office/officeart/2005/8/layout/default"/>
    <dgm:cxn modelId="{2FAAAF9A-5E25-4826-AA4A-68F89B77A88D}" type="presParOf" srcId="{0FFA9339-C6CF-4224-AB70-085E4AC468BD}" destId="{88F8993E-1B02-4F57-963C-3D378B141F5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FD2CE2-F70A-4ABB-9E2F-50D6131B0B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AD2F2B3-205C-4F0F-A9A7-F7264EC08806}">
      <dgm:prSet phldrT="[Texte]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fr-FR" altLang="fr-FR" dirty="0"/>
            <a:t>n qui est le nombre de mol de soluté</a:t>
          </a:r>
          <a:endParaRPr lang="fr-BE" dirty="0"/>
        </a:p>
      </dgm:t>
    </dgm:pt>
    <dgm:pt modelId="{A7198915-AF43-4223-ADE3-0BB1BCCB1083}" type="parTrans" cxnId="{987E5F69-8658-4F97-8136-A962F2C56FB0}">
      <dgm:prSet/>
      <dgm:spPr/>
      <dgm:t>
        <a:bodyPr/>
        <a:lstStyle/>
        <a:p>
          <a:endParaRPr lang="fr-BE"/>
        </a:p>
      </dgm:t>
    </dgm:pt>
    <dgm:pt modelId="{A3DD6EB5-8D43-473B-A02C-26BD88050A13}" type="sibTrans" cxnId="{987E5F69-8658-4F97-8136-A962F2C56FB0}">
      <dgm:prSet/>
      <dgm:spPr/>
      <dgm:t>
        <a:bodyPr/>
        <a:lstStyle/>
        <a:p>
          <a:endParaRPr lang="fr-BE"/>
        </a:p>
      </dgm:t>
    </dgm:pt>
    <dgm:pt modelId="{D97FA13D-51EB-4A1B-A302-A93B607E2FAE}">
      <dgm:prSet/>
      <dgm:spPr/>
      <dgm:t>
        <a:bodyPr/>
        <a:lstStyle/>
        <a:p>
          <a:r>
            <a:rPr lang="fr-FR" altLang="fr-FR" dirty="0"/>
            <a:t>V qui est le Volume de solution</a:t>
          </a:r>
        </a:p>
        <a:p>
          <a:r>
            <a:rPr lang="fr-FR" altLang="fr-FR" dirty="0"/>
            <a:t>(l ou m</a:t>
          </a:r>
          <a:r>
            <a:rPr lang="fr-FR" altLang="fr-FR" baseline="30000" dirty="0"/>
            <a:t>3</a:t>
          </a:r>
          <a:r>
            <a:rPr lang="fr-FR" altLang="fr-FR" dirty="0"/>
            <a:t>)</a:t>
          </a:r>
        </a:p>
      </dgm:t>
    </dgm:pt>
    <dgm:pt modelId="{E0AD8942-DBF1-49EC-BC26-FF5F56BDE5C1}" type="parTrans" cxnId="{2FE6679C-2DFA-4231-9204-09C317CA0B66}">
      <dgm:prSet/>
      <dgm:spPr/>
      <dgm:t>
        <a:bodyPr/>
        <a:lstStyle/>
        <a:p>
          <a:endParaRPr lang="fr-BE"/>
        </a:p>
      </dgm:t>
    </dgm:pt>
    <dgm:pt modelId="{82897243-8157-46CB-A2E4-57149F9A30A2}" type="sibTrans" cxnId="{2FE6679C-2DFA-4231-9204-09C317CA0B66}">
      <dgm:prSet/>
      <dgm:spPr/>
      <dgm:t>
        <a:bodyPr/>
        <a:lstStyle/>
        <a:p>
          <a:endParaRPr lang="fr-BE"/>
        </a:p>
      </dgm:t>
    </dgm:pt>
    <dgm:pt modelId="{DFCCBD84-D77E-4BB0-BFBC-D8C3C0AACA9D}">
      <dgm:prSet/>
      <dgm:spPr/>
      <dgm:t>
        <a:bodyPr/>
        <a:lstStyle/>
        <a:p>
          <a:r>
            <a:rPr lang="fr-FR" altLang="fr-FR" dirty="0"/>
            <a:t>m qui est la masse de soluté (g ou Kg)</a:t>
          </a:r>
        </a:p>
      </dgm:t>
    </dgm:pt>
    <dgm:pt modelId="{DDD60BB9-2D83-4761-AE4E-755032A11B04}" type="parTrans" cxnId="{73C28E4A-715B-4C85-846D-902D1E5B4BE5}">
      <dgm:prSet/>
      <dgm:spPr/>
      <dgm:t>
        <a:bodyPr/>
        <a:lstStyle/>
        <a:p>
          <a:endParaRPr lang="fr-BE"/>
        </a:p>
      </dgm:t>
    </dgm:pt>
    <dgm:pt modelId="{9569FFB2-5292-454E-A24D-37744FC07479}" type="sibTrans" cxnId="{73C28E4A-715B-4C85-846D-902D1E5B4BE5}">
      <dgm:prSet/>
      <dgm:spPr/>
      <dgm:t>
        <a:bodyPr/>
        <a:lstStyle/>
        <a:p>
          <a:endParaRPr lang="fr-BE"/>
        </a:p>
      </dgm:t>
    </dgm:pt>
    <dgm:pt modelId="{2CCF5B71-65F3-4599-A45A-CBF049821162}">
      <dgm:prSet/>
      <dgm:spPr/>
      <dgm:t>
        <a:bodyPr/>
        <a:lstStyle/>
        <a:p>
          <a:r>
            <a:rPr lang="fr-FR" altLang="fr-FR" dirty="0"/>
            <a:t>M qui est la Masse molaire du soluté </a:t>
          </a:r>
        </a:p>
        <a:p>
          <a:r>
            <a:rPr lang="fr-FR" altLang="fr-FR" dirty="0"/>
            <a:t>(en g.mol</a:t>
          </a:r>
          <a:r>
            <a:rPr lang="fr-FR" altLang="fr-FR" baseline="30000" dirty="0"/>
            <a:t>-1</a:t>
          </a:r>
          <a:r>
            <a:rPr lang="fr-FR" altLang="fr-FR" dirty="0"/>
            <a:t>)</a:t>
          </a:r>
        </a:p>
      </dgm:t>
    </dgm:pt>
    <dgm:pt modelId="{A6C1B42E-9E7C-45F0-8096-87C985617E7E}" type="parTrans" cxnId="{D2730AA2-02A2-44AB-82D1-57D669A1CFA8}">
      <dgm:prSet/>
      <dgm:spPr/>
      <dgm:t>
        <a:bodyPr/>
        <a:lstStyle/>
        <a:p>
          <a:endParaRPr lang="fr-BE"/>
        </a:p>
      </dgm:t>
    </dgm:pt>
    <dgm:pt modelId="{BA3B0D01-A1AF-4A3D-8D98-12ECB94EEF13}" type="sibTrans" cxnId="{D2730AA2-02A2-44AB-82D1-57D669A1CFA8}">
      <dgm:prSet/>
      <dgm:spPr/>
      <dgm:t>
        <a:bodyPr/>
        <a:lstStyle/>
        <a:p>
          <a:endParaRPr lang="fr-BE"/>
        </a:p>
      </dgm:t>
    </dgm:pt>
    <dgm:pt modelId="{78E63558-1FF3-4B42-B3AF-AD1E1FD8249E}" type="pres">
      <dgm:prSet presAssocID="{B9FD2CE2-F70A-4ABB-9E2F-50D6131B0BBA}" presName="diagram" presStyleCnt="0">
        <dgm:presLayoutVars>
          <dgm:dir/>
          <dgm:resizeHandles val="exact"/>
        </dgm:presLayoutVars>
      </dgm:prSet>
      <dgm:spPr/>
    </dgm:pt>
    <dgm:pt modelId="{095CD843-81BE-41C6-80AC-837352C907A2}" type="pres">
      <dgm:prSet presAssocID="{4AD2F2B3-205C-4F0F-A9A7-F7264EC08806}" presName="node" presStyleLbl="node1" presStyleIdx="0" presStyleCnt="4">
        <dgm:presLayoutVars>
          <dgm:bulletEnabled val="1"/>
        </dgm:presLayoutVars>
      </dgm:prSet>
      <dgm:spPr/>
    </dgm:pt>
    <dgm:pt modelId="{21A4FC7E-2BAA-478C-9837-D638DC6E8598}" type="pres">
      <dgm:prSet presAssocID="{A3DD6EB5-8D43-473B-A02C-26BD88050A13}" presName="sibTrans" presStyleCnt="0"/>
      <dgm:spPr/>
    </dgm:pt>
    <dgm:pt modelId="{2E31680F-AECB-4CEE-9EA0-1A25A4884B6D}" type="pres">
      <dgm:prSet presAssocID="{D97FA13D-51EB-4A1B-A302-A93B607E2FAE}" presName="node" presStyleLbl="node1" presStyleIdx="1" presStyleCnt="4">
        <dgm:presLayoutVars>
          <dgm:bulletEnabled val="1"/>
        </dgm:presLayoutVars>
      </dgm:prSet>
      <dgm:spPr/>
    </dgm:pt>
    <dgm:pt modelId="{F07459DA-C11E-4CF5-BA74-B224EB189C0B}" type="pres">
      <dgm:prSet presAssocID="{82897243-8157-46CB-A2E4-57149F9A30A2}" presName="sibTrans" presStyleCnt="0"/>
      <dgm:spPr/>
    </dgm:pt>
    <dgm:pt modelId="{38F9A4E7-DBC6-45F5-BC71-2C86764BDDB2}" type="pres">
      <dgm:prSet presAssocID="{DFCCBD84-D77E-4BB0-BFBC-D8C3C0AACA9D}" presName="node" presStyleLbl="node1" presStyleIdx="2" presStyleCnt="4">
        <dgm:presLayoutVars>
          <dgm:bulletEnabled val="1"/>
        </dgm:presLayoutVars>
      </dgm:prSet>
      <dgm:spPr/>
    </dgm:pt>
    <dgm:pt modelId="{4DC2EC22-BCE0-4ADF-8278-361DAC186E71}" type="pres">
      <dgm:prSet presAssocID="{9569FFB2-5292-454E-A24D-37744FC07479}" presName="sibTrans" presStyleCnt="0"/>
      <dgm:spPr/>
    </dgm:pt>
    <dgm:pt modelId="{F73D7C67-26AC-4D53-A472-C96FE1BF8684}" type="pres">
      <dgm:prSet presAssocID="{2CCF5B71-65F3-4599-A45A-CBF049821162}" presName="node" presStyleLbl="node1" presStyleIdx="3" presStyleCnt="4" custLinFactNeighborX="1321">
        <dgm:presLayoutVars>
          <dgm:bulletEnabled val="1"/>
        </dgm:presLayoutVars>
      </dgm:prSet>
      <dgm:spPr/>
    </dgm:pt>
  </dgm:ptLst>
  <dgm:cxnLst>
    <dgm:cxn modelId="{19AEE50E-5522-44CC-9EBF-3A5FD9CC3DCE}" type="presOf" srcId="{4AD2F2B3-205C-4F0F-A9A7-F7264EC08806}" destId="{095CD843-81BE-41C6-80AC-837352C907A2}" srcOrd="0" destOrd="0" presId="urn:microsoft.com/office/officeart/2005/8/layout/default"/>
    <dgm:cxn modelId="{987E5F69-8658-4F97-8136-A962F2C56FB0}" srcId="{B9FD2CE2-F70A-4ABB-9E2F-50D6131B0BBA}" destId="{4AD2F2B3-205C-4F0F-A9A7-F7264EC08806}" srcOrd="0" destOrd="0" parTransId="{A7198915-AF43-4223-ADE3-0BB1BCCB1083}" sibTransId="{A3DD6EB5-8D43-473B-A02C-26BD88050A13}"/>
    <dgm:cxn modelId="{86C46949-21BA-48FC-8B18-81351EC6E461}" type="presOf" srcId="{D97FA13D-51EB-4A1B-A302-A93B607E2FAE}" destId="{2E31680F-AECB-4CEE-9EA0-1A25A4884B6D}" srcOrd="0" destOrd="0" presId="urn:microsoft.com/office/officeart/2005/8/layout/default"/>
    <dgm:cxn modelId="{73C28E4A-715B-4C85-846D-902D1E5B4BE5}" srcId="{B9FD2CE2-F70A-4ABB-9E2F-50D6131B0BBA}" destId="{DFCCBD84-D77E-4BB0-BFBC-D8C3C0AACA9D}" srcOrd="2" destOrd="0" parTransId="{DDD60BB9-2D83-4761-AE4E-755032A11B04}" sibTransId="{9569FFB2-5292-454E-A24D-37744FC07479}"/>
    <dgm:cxn modelId="{2FE6679C-2DFA-4231-9204-09C317CA0B66}" srcId="{B9FD2CE2-F70A-4ABB-9E2F-50D6131B0BBA}" destId="{D97FA13D-51EB-4A1B-A302-A93B607E2FAE}" srcOrd="1" destOrd="0" parTransId="{E0AD8942-DBF1-49EC-BC26-FF5F56BDE5C1}" sibTransId="{82897243-8157-46CB-A2E4-57149F9A30A2}"/>
    <dgm:cxn modelId="{827DEF9F-B59A-4007-AEA1-75D4F489F4AC}" type="presOf" srcId="{B9FD2CE2-F70A-4ABB-9E2F-50D6131B0BBA}" destId="{78E63558-1FF3-4B42-B3AF-AD1E1FD8249E}" srcOrd="0" destOrd="0" presId="urn:microsoft.com/office/officeart/2005/8/layout/default"/>
    <dgm:cxn modelId="{D2730AA2-02A2-44AB-82D1-57D669A1CFA8}" srcId="{B9FD2CE2-F70A-4ABB-9E2F-50D6131B0BBA}" destId="{2CCF5B71-65F3-4599-A45A-CBF049821162}" srcOrd="3" destOrd="0" parTransId="{A6C1B42E-9E7C-45F0-8096-87C985617E7E}" sibTransId="{BA3B0D01-A1AF-4A3D-8D98-12ECB94EEF13}"/>
    <dgm:cxn modelId="{86F76FA2-5EC0-4DFE-8181-4EBF84E5AED6}" type="presOf" srcId="{DFCCBD84-D77E-4BB0-BFBC-D8C3C0AACA9D}" destId="{38F9A4E7-DBC6-45F5-BC71-2C86764BDDB2}" srcOrd="0" destOrd="0" presId="urn:microsoft.com/office/officeart/2005/8/layout/default"/>
    <dgm:cxn modelId="{45BCD2C6-ECEE-49FE-89E2-C379EDC763C3}" type="presOf" srcId="{2CCF5B71-65F3-4599-A45A-CBF049821162}" destId="{F73D7C67-26AC-4D53-A472-C96FE1BF8684}" srcOrd="0" destOrd="0" presId="urn:microsoft.com/office/officeart/2005/8/layout/default"/>
    <dgm:cxn modelId="{3FDCD17F-5279-423C-9D88-37674E048021}" type="presParOf" srcId="{78E63558-1FF3-4B42-B3AF-AD1E1FD8249E}" destId="{095CD843-81BE-41C6-80AC-837352C907A2}" srcOrd="0" destOrd="0" presId="urn:microsoft.com/office/officeart/2005/8/layout/default"/>
    <dgm:cxn modelId="{13B4AC63-E8CD-4DC8-AAFF-13F20FE18A06}" type="presParOf" srcId="{78E63558-1FF3-4B42-B3AF-AD1E1FD8249E}" destId="{21A4FC7E-2BAA-478C-9837-D638DC6E8598}" srcOrd="1" destOrd="0" presId="urn:microsoft.com/office/officeart/2005/8/layout/default"/>
    <dgm:cxn modelId="{5741A390-8FF7-44E5-B563-57A906644B68}" type="presParOf" srcId="{78E63558-1FF3-4B42-B3AF-AD1E1FD8249E}" destId="{2E31680F-AECB-4CEE-9EA0-1A25A4884B6D}" srcOrd="2" destOrd="0" presId="urn:microsoft.com/office/officeart/2005/8/layout/default"/>
    <dgm:cxn modelId="{66F8DB48-593B-4349-A1BF-88002CE12511}" type="presParOf" srcId="{78E63558-1FF3-4B42-B3AF-AD1E1FD8249E}" destId="{F07459DA-C11E-4CF5-BA74-B224EB189C0B}" srcOrd="3" destOrd="0" presId="urn:microsoft.com/office/officeart/2005/8/layout/default"/>
    <dgm:cxn modelId="{DABCB5F3-55CC-45D5-8804-A89846A0DB71}" type="presParOf" srcId="{78E63558-1FF3-4B42-B3AF-AD1E1FD8249E}" destId="{38F9A4E7-DBC6-45F5-BC71-2C86764BDDB2}" srcOrd="4" destOrd="0" presId="urn:microsoft.com/office/officeart/2005/8/layout/default"/>
    <dgm:cxn modelId="{FA73127C-8C69-446F-A497-1ED11A008DBA}" type="presParOf" srcId="{78E63558-1FF3-4B42-B3AF-AD1E1FD8249E}" destId="{4DC2EC22-BCE0-4ADF-8278-361DAC186E71}" srcOrd="5" destOrd="0" presId="urn:microsoft.com/office/officeart/2005/8/layout/default"/>
    <dgm:cxn modelId="{9576850F-5985-4D17-B8A3-089B9ABEE153}" type="presParOf" srcId="{78E63558-1FF3-4B42-B3AF-AD1E1FD8249E}" destId="{F73D7C67-26AC-4D53-A472-C96FE1BF868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2D524D-1083-41C8-AD4A-8A256184745E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BE"/>
        </a:p>
      </dgm:t>
    </dgm:pt>
    <dgm:pt modelId="{6BE04D63-6457-48BD-A873-15CBB65A25B9}">
      <dgm:prSet phldrT="[Texte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/>
            <a:t>Dissolution</a:t>
          </a:r>
          <a:endParaRPr lang="fr-BE"/>
        </a:p>
      </dgm:t>
    </dgm:pt>
    <dgm:pt modelId="{BD847B9B-B926-43A3-BCE6-6EF12A6113A9}" type="parTrans" cxnId="{B12AAD77-EC5B-4789-868B-CCE024CFBD77}">
      <dgm:prSet/>
      <dgm:spPr/>
      <dgm:t>
        <a:bodyPr/>
        <a:lstStyle/>
        <a:p>
          <a:endParaRPr lang="fr-BE"/>
        </a:p>
      </dgm:t>
    </dgm:pt>
    <dgm:pt modelId="{2FBD25B0-BD14-4966-B434-D38AEC4FEF96}" type="sibTrans" cxnId="{B12AAD77-EC5B-4789-868B-CCE024CFBD77}">
      <dgm:prSet/>
      <dgm:spPr/>
      <dgm:t>
        <a:bodyPr/>
        <a:lstStyle/>
        <a:p>
          <a:endParaRPr lang="fr-BE"/>
        </a:p>
      </dgm:t>
    </dgm:pt>
    <dgm:pt modelId="{9D3BDF39-AA31-4AE9-BD83-07793638B63C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FR"/>
            <a:t>Mise en solution d’un soluté dans un solvant</a:t>
          </a:r>
          <a:endParaRPr lang="fr-BE"/>
        </a:p>
      </dgm:t>
    </dgm:pt>
    <dgm:pt modelId="{EC1E70C7-6C60-4D11-813D-DF06CCFFF5E8}" type="parTrans" cxnId="{80C26A8B-FA44-49E7-A431-ACA6C50B24FB}">
      <dgm:prSet/>
      <dgm:spPr/>
      <dgm:t>
        <a:bodyPr/>
        <a:lstStyle/>
        <a:p>
          <a:endParaRPr lang="fr-BE"/>
        </a:p>
      </dgm:t>
    </dgm:pt>
    <dgm:pt modelId="{036F9073-FBC5-427B-88F6-57C58AB768A4}" type="sibTrans" cxnId="{80C26A8B-FA44-49E7-A431-ACA6C50B24FB}">
      <dgm:prSet/>
      <dgm:spPr/>
      <dgm:t>
        <a:bodyPr/>
        <a:lstStyle/>
        <a:p>
          <a:endParaRPr lang="fr-BE"/>
        </a:p>
      </dgm:t>
    </dgm:pt>
    <dgm:pt modelId="{72D000AA-A163-4C77-885F-35A66E66CB0E}">
      <dgm:prSet phldrT="[Texte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/>
            <a:t>Dilution</a:t>
          </a:r>
          <a:endParaRPr lang="fr-BE"/>
        </a:p>
      </dgm:t>
    </dgm:pt>
    <dgm:pt modelId="{1C8BF78D-D15F-4163-98BB-80AE43974F08}" type="parTrans" cxnId="{3A562679-00E2-487E-8F20-966762C10F4A}">
      <dgm:prSet/>
      <dgm:spPr/>
      <dgm:t>
        <a:bodyPr/>
        <a:lstStyle/>
        <a:p>
          <a:endParaRPr lang="fr-BE"/>
        </a:p>
      </dgm:t>
    </dgm:pt>
    <dgm:pt modelId="{24A05416-8718-4BF9-B723-7DB1C02BFEE1}" type="sibTrans" cxnId="{3A562679-00E2-487E-8F20-966762C10F4A}">
      <dgm:prSet/>
      <dgm:spPr/>
      <dgm:t>
        <a:bodyPr/>
        <a:lstStyle/>
        <a:p>
          <a:endParaRPr lang="fr-BE"/>
        </a:p>
      </dgm:t>
    </dgm:pt>
    <dgm:pt modelId="{387E2367-E8DA-4E98-A6CA-2A201E294A5D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FR"/>
            <a:t>Diminution d’une concentration par ajout de solvant</a:t>
          </a:r>
          <a:endParaRPr lang="fr-BE"/>
        </a:p>
      </dgm:t>
    </dgm:pt>
    <dgm:pt modelId="{E765D0DA-6694-416C-B7C7-E412F9CE1DCC}" type="parTrans" cxnId="{F8099BC0-B0C3-4BC5-82BD-D87B45C0DF7A}">
      <dgm:prSet/>
      <dgm:spPr/>
      <dgm:t>
        <a:bodyPr/>
        <a:lstStyle/>
        <a:p>
          <a:endParaRPr lang="fr-BE"/>
        </a:p>
      </dgm:t>
    </dgm:pt>
    <dgm:pt modelId="{C49B59F4-ACAC-4F74-ACEF-EB5E8E5CE6FA}" type="sibTrans" cxnId="{F8099BC0-B0C3-4BC5-82BD-D87B45C0DF7A}">
      <dgm:prSet/>
      <dgm:spPr/>
      <dgm:t>
        <a:bodyPr/>
        <a:lstStyle/>
        <a:p>
          <a:endParaRPr lang="fr-BE"/>
        </a:p>
      </dgm:t>
    </dgm:pt>
    <dgm:pt modelId="{A5935335-20A5-4640-A59A-D1EBE9F2A343}" type="pres">
      <dgm:prSet presAssocID="{E12D524D-1083-41C8-AD4A-8A256184745E}" presName="root" presStyleCnt="0">
        <dgm:presLayoutVars>
          <dgm:dir/>
          <dgm:resizeHandles val="exact"/>
        </dgm:presLayoutVars>
      </dgm:prSet>
      <dgm:spPr/>
    </dgm:pt>
    <dgm:pt modelId="{4A2005A3-3C61-4C9F-9096-471793B5B8F4}" type="pres">
      <dgm:prSet presAssocID="{6BE04D63-6457-48BD-A873-15CBB65A25B9}" presName="compNode" presStyleCnt="0"/>
      <dgm:spPr/>
    </dgm:pt>
    <dgm:pt modelId="{1E6E7FAC-EF72-43AA-AE72-DA8F1B689024}" type="pres">
      <dgm:prSet presAssocID="{6BE04D63-6457-48BD-A873-15CBB65A25B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ole"/>
        </a:ext>
      </dgm:extLst>
    </dgm:pt>
    <dgm:pt modelId="{F4067FDA-E967-49DE-AF13-483BDB55F1F5}" type="pres">
      <dgm:prSet presAssocID="{6BE04D63-6457-48BD-A873-15CBB65A25B9}" presName="iconSpace" presStyleCnt="0"/>
      <dgm:spPr/>
    </dgm:pt>
    <dgm:pt modelId="{635DF800-D880-466D-B5B8-BDFD635671AE}" type="pres">
      <dgm:prSet presAssocID="{6BE04D63-6457-48BD-A873-15CBB65A25B9}" presName="parTx" presStyleLbl="revTx" presStyleIdx="0" presStyleCnt="4">
        <dgm:presLayoutVars>
          <dgm:chMax val="0"/>
          <dgm:chPref val="0"/>
        </dgm:presLayoutVars>
      </dgm:prSet>
      <dgm:spPr/>
    </dgm:pt>
    <dgm:pt modelId="{78CA3D6A-561C-463B-A3CE-20D8D173799A}" type="pres">
      <dgm:prSet presAssocID="{6BE04D63-6457-48BD-A873-15CBB65A25B9}" presName="txSpace" presStyleCnt="0"/>
      <dgm:spPr/>
    </dgm:pt>
    <dgm:pt modelId="{134025AF-112F-4944-A276-E0A60A755CE6}" type="pres">
      <dgm:prSet presAssocID="{6BE04D63-6457-48BD-A873-15CBB65A25B9}" presName="desTx" presStyleLbl="revTx" presStyleIdx="1" presStyleCnt="4">
        <dgm:presLayoutVars/>
      </dgm:prSet>
      <dgm:spPr/>
    </dgm:pt>
    <dgm:pt modelId="{0C7F84D0-D327-41FB-BFD6-182A8FE6EF88}" type="pres">
      <dgm:prSet presAssocID="{2FBD25B0-BD14-4966-B434-D38AEC4FEF96}" presName="sibTrans" presStyleCnt="0"/>
      <dgm:spPr/>
    </dgm:pt>
    <dgm:pt modelId="{F259ADF3-4A16-4242-95B8-4162A75C8D58}" type="pres">
      <dgm:prSet presAssocID="{72D000AA-A163-4C77-885F-35A66E66CB0E}" presName="compNode" presStyleCnt="0"/>
      <dgm:spPr/>
    </dgm:pt>
    <dgm:pt modelId="{FB640094-6F8B-43C1-8927-B0CC181D36D0}" type="pres">
      <dgm:prSet presAssocID="{72D000AA-A163-4C77-885F-35A66E66CB0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écher"/>
        </a:ext>
      </dgm:extLst>
    </dgm:pt>
    <dgm:pt modelId="{44B28E76-B530-4568-8728-E41E26740E3C}" type="pres">
      <dgm:prSet presAssocID="{72D000AA-A163-4C77-885F-35A66E66CB0E}" presName="iconSpace" presStyleCnt="0"/>
      <dgm:spPr/>
    </dgm:pt>
    <dgm:pt modelId="{C8C0F147-8222-49BB-B5C5-C22F69307844}" type="pres">
      <dgm:prSet presAssocID="{72D000AA-A163-4C77-885F-35A66E66CB0E}" presName="parTx" presStyleLbl="revTx" presStyleIdx="2" presStyleCnt="4">
        <dgm:presLayoutVars>
          <dgm:chMax val="0"/>
          <dgm:chPref val="0"/>
        </dgm:presLayoutVars>
      </dgm:prSet>
      <dgm:spPr/>
    </dgm:pt>
    <dgm:pt modelId="{3633EE88-4526-409C-B04D-4D57875DC69B}" type="pres">
      <dgm:prSet presAssocID="{72D000AA-A163-4C77-885F-35A66E66CB0E}" presName="txSpace" presStyleCnt="0"/>
      <dgm:spPr/>
    </dgm:pt>
    <dgm:pt modelId="{93BFA6A2-A720-429B-9F7C-BB508522D2C3}" type="pres">
      <dgm:prSet presAssocID="{72D000AA-A163-4C77-885F-35A66E66CB0E}" presName="desTx" presStyleLbl="revTx" presStyleIdx="3" presStyleCnt="4">
        <dgm:presLayoutVars/>
      </dgm:prSet>
      <dgm:spPr/>
    </dgm:pt>
  </dgm:ptLst>
  <dgm:cxnLst>
    <dgm:cxn modelId="{099BF70D-6DAE-4C4E-A221-C1AE6150CAAE}" type="presOf" srcId="{6BE04D63-6457-48BD-A873-15CBB65A25B9}" destId="{635DF800-D880-466D-B5B8-BDFD635671AE}" srcOrd="0" destOrd="0" presId="urn:microsoft.com/office/officeart/2018/5/layout/CenteredIconLabelDescriptionList"/>
    <dgm:cxn modelId="{DA623420-A3E5-4092-BA64-D64FBE262CAD}" type="presOf" srcId="{E12D524D-1083-41C8-AD4A-8A256184745E}" destId="{A5935335-20A5-4640-A59A-D1EBE9F2A343}" srcOrd="0" destOrd="0" presId="urn:microsoft.com/office/officeart/2018/5/layout/CenteredIconLabelDescriptionList"/>
    <dgm:cxn modelId="{E5B3D74B-2904-475D-8315-F8F70983631C}" type="presOf" srcId="{387E2367-E8DA-4E98-A6CA-2A201E294A5D}" destId="{93BFA6A2-A720-429B-9F7C-BB508522D2C3}" srcOrd="0" destOrd="0" presId="urn:microsoft.com/office/officeart/2018/5/layout/CenteredIconLabelDescriptionList"/>
    <dgm:cxn modelId="{B12AAD77-EC5B-4789-868B-CCE024CFBD77}" srcId="{E12D524D-1083-41C8-AD4A-8A256184745E}" destId="{6BE04D63-6457-48BD-A873-15CBB65A25B9}" srcOrd="0" destOrd="0" parTransId="{BD847B9B-B926-43A3-BCE6-6EF12A6113A9}" sibTransId="{2FBD25B0-BD14-4966-B434-D38AEC4FEF96}"/>
    <dgm:cxn modelId="{3A562679-00E2-487E-8F20-966762C10F4A}" srcId="{E12D524D-1083-41C8-AD4A-8A256184745E}" destId="{72D000AA-A163-4C77-885F-35A66E66CB0E}" srcOrd="1" destOrd="0" parTransId="{1C8BF78D-D15F-4163-98BB-80AE43974F08}" sibTransId="{24A05416-8718-4BF9-B723-7DB1C02BFEE1}"/>
    <dgm:cxn modelId="{80C26A8B-FA44-49E7-A431-ACA6C50B24FB}" srcId="{6BE04D63-6457-48BD-A873-15CBB65A25B9}" destId="{9D3BDF39-AA31-4AE9-BD83-07793638B63C}" srcOrd="0" destOrd="0" parTransId="{EC1E70C7-6C60-4D11-813D-DF06CCFFF5E8}" sibTransId="{036F9073-FBC5-427B-88F6-57C58AB768A4}"/>
    <dgm:cxn modelId="{B5D47EAD-A13E-411E-836B-03EFFB748BFA}" type="presOf" srcId="{9D3BDF39-AA31-4AE9-BD83-07793638B63C}" destId="{134025AF-112F-4944-A276-E0A60A755CE6}" srcOrd="0" destOrd="0" presId="urn:microsoft.com/office/officeart/2018/5/layout/CenteredIconLabelDescriptionList"/>
    <dgm:cxn modelId="{134FF3B0-A56D-41D8-BC7F-D427F86AD43A}" type="presOf" srcId="{72D000AA-A163-4C77-885F-35A66E66CB0E}" destId="{C8C0F147-8222-49BB-B5C5-C22F69307844}" srcOrd="0" destOrd="0" presId="urn:microsoft.com/office/officeart/2018/5/layout/CenteredIconLabelDescriptionList"/>
    <dgm:cxn modelId="{F8099BC0-B0C3-4BC5-82BD-D87B45C0DF7A}" srcId="{72D000AA-A163-4C77-885F-35A66E66CB0E}" destId="{387E2367-E8DA-4E98-A6CA-2A201E294A5D}" srcOrd="0" destOrd="0" parTransId="{E765D0DA-6694-416C-B7C7-E412F9CE1DCC}" sibTransId="{C49B59F4-ACAC-4F74-ACEF-EB5E8E5CE6FA}"/>
    <dgm:cxn modelId="{A2918710-BB5C-4FE1-A339-21A68C147C18}" type="presParOf" srcId="{A5935335-20A5-4640-A59A-D1EBE9F2A343}" destId="{4A2005A3-3C61-4C9F-9096-471793B5B8F4}" srcOrd="0" destOrd="0" presId="urn:microsoft.com/office/officeart/2018/5/layout/CenteredIconLabelDescriptionList"/>
    <dgm:cxn modelId="{3569D26E-8933-4FB4-845C-D2D9B2B57F91}" type="presParOf" srcId="{4A2005A3-3C61-4C9F-9096-471793B5B8F4}" destId="{1E6E7FAC-EF72-43AA-AE72-DA8F1B689024}" srcOrd="0" destOrd="0" presId="urn:microsoft.com/office/officeart/2018/5/layout/CenteredIconLabelDescriptionList"/>
    <dgm:cxn modelId="{A19FC27B-7F1D-4EDD-9EA1-C0F7FC0AE0CF}" type="presParOf" srcId="{4A2005A3-3C61-4C9F-9096-471793B5B8F4}" destId="{F4067FDA-E967-49DE-AF13-483BDB55F1F5}" srcOrd="1" destOrd="0" presId="urn:microsoft.com/office/officeart/2018/5/layout/CenteredIconLabelDescriptionList"/>
    <dgm:cxn modelId="{9615BA08-E9D5-42D2-ACC8-B4AF04C201D7}" type="presParOf" srcId="{4A2005A3-3C61-4C9F-9096-471793B5B8F4}" destId="{635DF800-D880-466D-B5B8-BDFD635671AE}" srcOrd="2" destOrd="0" presId="urn:microsoft.com/office/officeart/2018/5/layout/CenteredIconLabelDescriptionList"/>
    <dgm:cxn modelId="{8A38BE8D-0909-4AE3-9314-D4F013BE4E4F}" type="presParOf" srcId="{4A2005A3-3C61-4C9F-9096-471793B5B8F4}" destId="{78CA3D6A-561C-463B-A3CE-20D8D173799A}" srcOrd="3" destOrd="0" presId="urn:microsoft.com/office/officeart/2018/5/layout/CenteredIconLabelDescriptionList"/>
    <dgm:cxn modelId="{41088B03-F0FF-4F2B-BA73-BB67DBBA964E}" type="presParOf" srcId="{4A2005A3-3C61-4C9F-9096-471793B5B8F4}" destId="{134025AF-112F-4944-A276-E0A60A755CE6}" srcOrd="4" destOrd="0" presId="urn:microsoft.com/office/officeart/2018/5/layout/CenteredIconLabelDescriptionList"/>
    <dgm:cxn modelId="{31288658-9D88-4F32-A156-C88291F3F058}" type="presParOf" srcId="{A5935335-20A5-4640-A59A-D1EBE9F2A343}" destId="{0C7F84D0-D327-41FB-BFD6-182A8FE6EF88}" srcOrd="1" destOrd="0" presId="urn:microsoft.com/office/officeart/2018/5/layout/CenteredIconLabelDescriptionList"/>
    <dgm:cxn modelId="{55132FD9-960C-4047-A705-8B14575107FB}" type="presParOf" srcId="{A5935335-20A5-4640-A59A-D1EBE9F2A343}" destId="{F259ADF3-4A16-4242-95B8-4162A75C8D58}" srcOrd="2" destOrd="0" presId="urn:microsoft.com/office/officeart/2018/5/layout/CenteredIconLabelDescriptionList"/>
    <dgm:cxn modelId="{C6945B1A-88CA-46A6-B05F-0A3B77F380D3}" type="presParOf" srcId="{F259ADF3-4A16-4242-95B8-4162A75C8D58}" destId="{FB640094-6F8B-43C1-8927-B0CC181D36D0}" srcOrd="0" destOrd="0" presId="urn:microsoft.com/office/officeart/2018/5/layout/CenteredIconLabelDescriptionList"/>
    <dgm:cxn modelId="{13352FF6-2F22-4B94-819C-72AC41F00B9D}" type="presParOf" srcId="{F259ADF3-4A16-4242-95B8-4162A75C8D58}" destId="{44B28E76-B530-4568-8728-E41E26740E3C}" srcOrd="1" destOrd="0" presId="urn:microsoft.com/office/officeart/2018/5/layout/CenteredIconLabelDescriptionList"/>
    <dgm:cxn modelId="{2755894F-6072-4797-981E-47681995C37D}" type="presParOf" srcId="{F259ADF3-4A16-4242-95B8-4162A75C8D58}" destId="{C8C0F147-8222-49BB-B5C5-C22F69307844}" srcOrd="2" destOrd="0" presId="urn:microsoft.com/office/officeart/2018/5/layout/CenteredIconLabelDescriptionList"/>
    <dgm:cxn modelId="{BB23B23E-EE1D-4E4D-9585-B8E7DF5B8B48}" type="presParOf" srcId="{F259ADF3-4A16-4242-95B8-4162A75C8D58}" destId="{3633EE88-4526-409C-B04D-4D57875DC69B}" srcOrd="3" destOrd="0" presId="urn:microsoft.com/office/officeart/2018/5/layout/CenteredIconLabelDescriptionList"/>
    <dgm:cxn modelId="{5B696507-D06E-440A-A90E-4621FB0B5EF0}" type="presParOf" srcId="{F259ADF3-4A16-4242-95B8-4162A75C8D58}" destId="{93BFA6A2-A720-429B-9F7C-BB508522D2C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787A46-A1F7-46FE-92D2-F8F6BC864FEB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B85C908-AE34-4E8C-8BFF-4AB614C1A444}">
      <dgm:prSet/>
      <dgm:spPr/>
      <dgm:t>
        <a:bodyPr/>
        <a:lstStyle/>
        <a:p>
          <a:r>
            <a:rPr lang="fr-BE" dirty="0"/>
            <a:t>1. On dilue une solution en y ajoutant de l’eau</a:t>
          </a:r>
          <a:endParaRPr lang="en-US" dirty="0"/>
        </a:p>
      </dgm:t>
    </dgm:pt>
    <dgm:pt modelId="{99C568E7-E191-4A97-B054-771057DD8FCF}" type="parTrans" cxnId="{5E0DEAE8-F400-444A-A14B-A9AE355B29E1}">
      <dgm:prSet/>
      <dgm:spPr/>
      <dgm:t>
        <a:bodyPr/>
        <a:lstStyle/>
        <a:p>
          <a:endParaRPr lang="en-US"/>
        </a:p>
      </dgm:t>
    </dgm:pt>
    <dgm:pt modelId="{2656823C-ABF2-4828-901E-F0E9BD2A9630}" type="sibTrans" cxnId="{5E0DEAE8-F400-444A-A14B-A9AE355B29E1}">
      <dgm:prSet/>
      <dgm:spPr/>
      <dgm:t>
        <a:bodyPr/>
        <a:lstStyle/>
        <a:p>
          <a:endParaRPr lang="en-US"/>
        </a:p>
      </dgm:t>
    </dgm:pt>
    <dgm:pt modelId="{40A1670B-9CC6-432F-92FA-F62B1C7DE1BC}">
      <dgm:prSet/>
      <dgm:spPr/>
      <dgm:t>
        <a:bodyPr/>
        <a:lstStyle/>
        <a:p>
          <a:pPr>
            <a:spcAft>
              <a:spcPts val="0"/>
            </a:spcAft>
          </a:pPr>
          <a:r>
            <a:rPr lang="fr-BE" u="sng" dirty="0"/>
            <a:t>Ex:</a:t>
          </a:r>
          <a:r>
            <a:rPr lang="fr-BE" dirty="0"/>
            <a:t> on dilue </a:t>
          </a:r>
        </a:p>
        <a:p>
          <a:pPr>
            <a:spcAft>
              <a:spcPts val="0"/>
            </a:spcAft>
          </a:pPr>
          <a:r>
            <a:rPr lang="fr-BE" dirty="0"/>
            <a:t>500 ml d’une solution 0,1 M en X, en y ajoutant 200 ml d’eau.</a:t>
          </a:r>
          <a:endParaRPr lang="en-US" dirty="0"/>
        </a:p>
      </dgm:t>
    </dgm:pt>
    <dgm:pt modelId="{2C26D3F2-970B-4586-A89A-8963B6EBC2B9}" type="parTrans" cxnId="{8618CD2A-7800-43B0-ACD8-50C0C788AED3}">
      <dgm:prSet/>
      <dgm:spPr/>
      <dgm:t>
        <a:bodyPr/>
        <a:lstStyle/>
        <a:p>
          <a:endParaRPr lang="en-US"/>
        </a:p>
      </dgm:t>
    </dgm:pt>
    <dgm:pt modelId="{B47925EA-4D90-4BAA-9F47-518231EF66C4}" type="sibTrans" cxnId="{8618CD2A-7800-43B0-ACD8-50C0C788AED3}">
      <dgm:prSet/>
      <dgm:spPr/>
      <dgm:t>
        <a:bodyPr/>
        <a:lstStyle/>
        <a:p>
          <a:endParaRPr lang="en-US"/>
        </a:p>
      </dgm:t>
    </dgm:pt>
    <dgm:pt modelId="{90C28789-1299-4AC4-B1BD-2D08C59BC834}" type="pres">
      <dgm:prSet presAssocID="{D5787A46-A1F7-46FE-92D2-F8F6BC864FEB}" presName="Name0" presStyleCnt="0">
        <dgm:presLayoutVars>
          <dgm:dir/>
          <dgm:animLvl val="lvl"/>
          <dgm:resizeHandles val="exact"/>
        </dgm:presLayoutVars>
      </dgm:prSet>
      <dgm:spPr/>
    </dgm:pt>
    <dgm:pt modelId="{7AB2C7D7-F480-45DA-82C1-63FC0FD1F2C7}" type="pres">
      <dgm:prSet presAssocID="{FB85C908-AE34-4E8C-8BFF-4AB614C1A444}" presName="linNode" presStyleCnt="0"/>
      <dgm:spPr/>
    </dgm:pt>
    <dgm:pt modelId="{B0136738-FC26-4779-BFF7-D938FE34051F}" type="pres">
      <dgm:prSet presAssocID="{FB85C908-AE34-4E8C-8BFF-4AB614C1A44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53CFE3F-2B59-4B11-9E1C-EA2A05CC6258}" type="pres">
      <dgm:prSet presAssocID="{2656823C-ABF2-4828-901E-F0E9BD2A9630}" presName="sp" presStyleCnt="0"/>
      <dgm:spPr/>
    </dgm:pt>
    <dgm:pt modelId="{CCD657D0-F839-40A8-834B-2EDD35C13A64}" type="pres">
      <dgm:prSet presAssocID="{40A1670B-9CC6-432F-92FA-F62B1C7DE1BC}" presName="linNode" presStyleCnt="0"/>
      <dgm:spPr/>
    </dgm:pt>
    <dgm:pt modelId="{1A6AE0CC-D94C-4CEC-9317-D96E384DD134}" type="pres">
      <dgm:prSet presAssocID="{40A1670B-9CC6-432F-92FA-F62B1C7DE1BC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CA9E2326-12DE-4E4A-8119-745FBCF27DF7}" type="presOf" srcId="{40A1670B-9CC6-432F-92FA-F62B1C7DE1BC}" destId="{1A6AE0CC-D94C-4CEC-9317-D96E384DD134}" srcOrd="0" destOrd="0" presId="urn:microsoft.com/office/officeart/2005/8/layout/vList5"/>
    <dgm:cxn modelId="{8001AB2A-0152-4A95-AF6E-7C0412A97217}" type="presOf" srcId="{D5787A46-A1F7-46FE-92D2-F8F6BC864FEB}" destId="{90C28789-1299-4AC4-B1BD-2D08C59BC834}" srcOrd="0" destOrd="0" presId="urn:microsoft.com/office/officeart/2005/8/layout/vList5"/>
    <dgm:cxn modelId="{8618CD2A-7800-43B0-ACD8-50C0C788AED3}" srcId="{D5787A46-A1F7-46FE-92D2-F8F6BC864FEB}" destId="{40A1670B-9CC6-432F-92FA-F62B1C7DE1BC}" srcOrd="1" destOrd="0" parTransId="{2C26D3F2-970B-4586-A89A-8963B6EBC2B9}" sibTransId="{B47925EA-4D90-4BAA-9F47-518231EF66C4}"/>
    <dgm:cxn modelId="{767C66D4-95EB-414B-970B-FCFEBCC808B2}" type="presOf" srcId="{FB85C908-AE34-4E8C-8BFF-4AB614C1A444}" destId="{B0136738-FC26-4779-BFF7-D938FE34051F}" srcOrd="0" destOrd="0" presId="urn:microsoft.com/office/officeart/2005/8/layout/vList5"/>
    <dgm:cxn modelId="{5E0DEAE8-F400-444A-A14B-A9AE355B29E1}" srcId="{D5787A46-A1F7-46FE-92D2-F8F6BC864FEB}" destId="{FB85C908-AE34-4E8C-8BFF-4AB614C1A444}" srcOrd="0" destOrd="0" parTransId="{99C568E7-E191-4A97-B054-771057DD8FCF}" sibTransId="{2656823C-ABF2-4828-901E-F0E9BD2A9630}"/>
    <dgm:cxn modelId="{E15A5DA6-089D-45FA-87C4-768F5AC2298F}" type="presParOf" srcId="{90C28789-1299-4AC4-B1BD-2D08C59BC834}" destId="{7AB2C7D7-F480-45DA-82C1-63FC0FD1F2C7}" srcOrd="0" destOrd="0" presId="urn:microsoft.com/office/officeart/2005/8/layout/vList5"/>
    <dgm:cxn modelId="{5B6A7BD4-E429-48C4-A88F-10E5B5EC5F6E}" type="presParOf" srcId="{7AB2C7D7-F480-45DA-82C1-63FC0FD1F2C7}" destId="{B0136738-FC26-4779-BFF7-D938FE34051F}" srcOrd="0" destOrd="0" presId="urn:microsoft.com/office/officeart/2005/8/layout/vList5"/>
    <dgm:cxn modelId="{5F652697-BD0B-41CF-8550-2B4514ABDD84}" type="presParOf" srcId="{90C28789-1299-4AC4-B1BD-2D08C59BC834}" destId="{B53CFE3F-2B59-4B11-9E1C-EA2A05CC6258}" srcOrd="1" destOrd="0" presId="urn:microsoft.com/office/officeart/2005/8/layout/vList5"/>
    <dgm:cxn modelId="{0FF7F37A-1D11-411E-96D0-F39B0CBC06A2}" type="presParOf" srcId="{90C28789-1299-4AC4-B1BD-2D08C59BC834}" destId="{CCD657D0-F839-40A8-834B-2EDD35C13A64}" srcOrd="2" destOrd="0" presId="urn:microsoft.com/office/officeart/2005/8/layout/vList5"/>
    <dgm:cxn modelId="{A097E43D-72C9-4801-BCF2-3657DFD0B0F3}" type="presParOf" srcId="{CCD657D0-F839-40A8-834B-2EDD35C13A64}" destId="{1A6AE0CC-D94C-4CEC-9317-D96E384DD13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08EE0-D3D8-43E6-AB95-E48CE42378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5C19FB4-4923-4840-B34F-26709F04BC67}">
      <dgm:prSet phldrT="[Texte]"/>
      <dgm:spPr/>
      <dgm:t>
        <a:bodyPr/>
        <a:lstStyle/>
        <a:p>
          <a:pPr>
            <a:buNone/>
          </a:pPr>
          <a:r>
            <a:rPr lang="fr-BE" dirty="0"/>
            <a:t>2. On ajoute à un volume de solution donné une autre solution du même composé mais de concentration différente.</a:t>
          </a:r>
        </a:p>
      </dgm:t>
    </dgm:pt>
    <dgm:pt modelId="{8B51D1A6-3E32-4082-83F6-9D4251A70EAA}" type="parTrans" cxnId="{0C312C4B-7C2A-48A3-AF71-E730623B2807}">
      <dgm:prSet/>
      <dgm:spPr/>
      <dgm:t>
        <a:bodyPr/>
        <a:lstStyle/>
        <a:p>
          <a:endParaRPr lang="fr-BE"/>
        </a:p>
      </dgm:t>
    </dgm:pt>
    <dgm:pt modelId="{40E5DD2C-45ED-4735-8445-D8F6CC4934F9}" type="sibTrans" cxnId="{0C312C4B-7C2A-48A3-AF71-E730623B2807}">
      <dgm:prSet/>
      <dgm:spPr/>
      <dgm:t>
        <a:bodyPr/>
        <a:lstStyle/>
        <a:p>
          <a:endParaRPr lang="fr-BE"/>
        </a:p>
      </dgm:t>
    </dgm:pt>
    <dgm:pt modelId="{DB5209E0-7F0E-4EDC-8E4E-717894BA160F}">
      <dgm:prSet/>
      <dgm:spPr/>
      <dgm:t>
        <a:bodyPr/>
        <a:lstStyle/>
        <a:p>
          <a:r>
            <a:rPr lang="fr-BE" u="sng"/>
            <a:t>Ex:</a:t>
          </a:r>
          <a:r>
            <a:rPr lang="fr-BE"/>
            <a:t> on mélange 200 ml d’une solution 0,2 M en X et 50 ml d’une solution 0,1 M en X</a:t>
          </a:r>
        </a:p>
      </dgm:t>
    </dgm:pt>
    <dgm:pt modelId="{7463C52D-941F-47B6-A58E-AB9BED41F18C}" type="parTrans" cxnId="{BB7A8EC4-9E06-4DB2-A5AD-9B0C592D050C}">
      <dgm:prSet/>
      <dgm:spPr/>
      <dgm:t>
        <a:bodyPr/>
        <a:lstStyle/>
        <a:p>
          <a:endParaRPr lang="fr-BE"/>
        </a:p>
      </dgm:t>
    </dgm:pt>
    <dgm:pt modelId="{482344B1-1252-4AC8-A068-DC508B8D7A6E}" type="sibTrans" cxnId="{BB7A8EC4-9E06-4DB2-A5AD-9B0C592D050C}">
      <dgm:prSet/>
      <dgm:spPr/>
      <dgm:t>
        <a:bodyPr/>
        <a:lstStyle/>
        <a:p>
          <a:endParaRPr lang="fr-BE"/>
        </a:p>
      </dgm:t>
    </dgm:pt>
    <dgm:pt modelId="{BE33E2C4-C18B-4EF2-94C4-4919E1C50F86}" type="pres">
      <dgm:prSet presAssocID="{0A908EE0-D3D8-43E6-AB95-E48CE4237847}" presName="diagram" presStyleCnt="0">
        <dgm:presLayoutVars>
          <dgm:dir/>
          <dgm:resizeHandles val="exact"/>
        </dgm:presLayoutVars>
      </dgm:prSet>
      <dgm:spPr/>
    </dgm:pt>
    <dgm:pt modelId="{254A05E1-C0CC-4D68-AD68-0213D6F6B027}" type="pres">
      <dgm:prSet presAssocID="{E5C19FB4-4923-4840-B34F-26709F04BC67}" presName="node" presStyleLbl="node1" presStyleIdx="0" presStyleCnt="2" custLinFactNeighborX="-327" custLinFactNeighborY="815">
        <dgm:presLayoutVars>
          <dgm:bulletEnabled val="1"/>
        </dgm:presLayoutVars>
      </dgm:prSet>
      <dgm:spPr/>
    </dgm:pt>
    <dgm:pt modelId="{F5B4F18E-3AF1-4749-A8B6-A4CDDF4FAF3B}" type="pres">
      <dgm:prSet presAssocID="{40E5DD2C-45ED-4735-8445-D8F6CC4934F9}" presName="sibTrans" presStyleCnt="0"/>
      <dgm:spPr/>
    </dgm:pt>
    <dgm:pt modelId="{A7A4D382-8A43-4D97-84CF-2F78E49105B0}" type="pres">
      <dgm:prSet presAssocID="{DB5209E0-7F0E-4EDC-8E4E-717894BA160F}" presName="node" presStyleLbl="node1" presStyleIdx="1" presStyleCnt="2">
        <dgm:presLayoutVars>
          <dgm:bulletEnabled val="1"/>
        </dgm:presLayoutVars>
      </dgm:prSet>
      <dgm:spPr/>
    </dgm:pt>
  </dgm:ptLst>
  <dgm:cxnLst>
    <dgm:cxn modelId="{29045E26-0D7D-4306-B59C-3FE466F6443C}" type="presOf" srcId="{0A908EE0-D3D8-43E6-AB95-E48CE4237847}" destId="{BE33E2C4-C18B-4EF2-94C4-4919E1C50F86}" srcOrd="0" destOrd="0" presId="urn:microsoft.com/office/officeart/2005/8/layout/default"/>
    <dgm:cxn modelId="{0C312C4B-7C2A-48A3-AF71-E730623B2807}" srcId="{0A908EE0-D3D8-43E6-AB95-E48CE4237847}" destId="{E5C19FB4-4923-4840-B34F-26709F04BC67}" srcOrd="0" destOrd="0" parTransId="{8B51D1A6-3E32-4082-83F6-9D4251A70EAA}" sibTransId="{40E5DD2C-45ED-4735-8445-D8F6CC4934F9}"/>
    <dgm:cxn modelId="{C2B96898-1C1C-4F33-B2B3-8AA3E40E720C}" type="presOf" srcId="{DB5209E0-7F0E-4EDC-8E4E-717894BA160F}" destId="{A7A4D382-8A43-4D97-84CF-2F78E49105B0}" srcOrd="0" destOrd="0" presId="urn:microsoft.com/office/officeart/2005/8/layout/default"/>
    <dgm:cxn modelId="{BB7A8EC4-9E06-4DB2-A5AD-9B0C592D050C}" srcId="{0A908EE0-D3D8-43E6-AB95-E48CE4237847}" destId="{DB5209E0-7F0E-4EDC-8E4E-717894BA160F}" srcOrd="1" destOrd="0" parTransId="{7463C52D-941F-47B6-A58E-AB9BED41F18C}" sibTransId="{482344B1-1252-4AC8-A068-DC508B8D7A6E}"/>
    <dgm:cxn modelId="{54A95CED-674D-426B-9E7D-68E4C0E517D3}" type="presOf" srcId="{E5C19FB4-4923-4840-B34F-26709F04BC67}" destId="{254A05E1-C0CC-4D68-AD68-0213D6F6B027}" srcOrd="0" destOrd="0" presId="urn:microsoft.com/office/officeart/2005/8/layout/default"/>
    <dgm:cxn modelId="{FDD71928-F364-44E2-ABD6-19BB871AC43B}" type="presParOf" srcId="{BE33E2C4-C18B-4EF2-94C4-4919E1C50F86}" destId="{254A05E1-C0CC-4D68-AD68-0213D6F6B027}" srcOrd="0" destOrd="0" presId="urn:microsoft.com/office/officeart/2005/8/layout/default"/>
    <dgm:cxn modelId="{A30E278B-CC4F-4223-BD67-D0BE77277160}" type="presParOf" srcId="{BE33E2C4-C18B-4EF2-94C4-4919E1C50F86}" destId="{F5B4F18E-3AF1-4749-A8B6-A4CDDF4FAF3B}" srcOrd="1" destOrd="0" presId="urn:microsoft.com/office/officeart/2005/8/layout/default"/>
    <dgm:cxn modelId="{A92F7E73-EA9E-4450-A0CA-39B1E09B895A}" type="presParOf" srcId="{BE33E2C4-C18B-4EF2-94C4-4919E1C50F86}" destId="{A7A4D382-8A43-4D97-84CF-2F78E49105B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CA13F5-95AC-459D-8371-E61FD25C91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5144B16-1E1B-462F-BAA2-1645817C27D1}">
      <dgm:prSet phldrT="[Texte]"/>
      <dgm:spPr/>
      <dgm:t>
        <a:bodyPr/>
        <a:lstStyle/>
        <a:p>
          <a:pPr>
            <a:buNone/>
          </a:pPr>
          <a:r>
            <a:rPr lang="fr-BE"/>
            <a:t>3. on ajoute dans un volume de solution donnée le même composé sous forme solide (dissolution).</a:t>
          </a:r>
        </a:p>
      </dgm:t>
    </dgm:pt>
    <dgm:pt modelId="{9939A36B-4B2B-4133-88E8-05251D42CDBC}" type="parTrans" cxnId="{0FE556BB-0424-4051-B4E6-3D8B7FD64D0B}">
      <dgm:prSet/>
      <dgm:spPr/>
      <dgm:t>
        <a:bodyPr/>
        <a:lstStyle/>
        <a:p>
          <a:endParaRPr lang="fr-BE"/>
        </a:p>
      </dgm:t>
    </dgm:pt>
    <dgm:pt modelId="{7554A365-6A3F-4D5A-96D1-43F8B1F46CF2}" type="sibTrans" cxnId="{0FE556BB-0424-4051-B4E6-3D8B7FD64D0B}">
      <dgm:prSet/>
      <dgm:spPr/>
      <dgm:t>
        <a:bodyPr/>
        <a:lstStyle/>
        <a:p>
          <a:endParaRPr lang="fr-BE"/>
        </a:p>
      </dgm:t>
    </dgm:pt>
    <dgm:pt modelId="{012EB35B-91CE-4A3F-A650-4C1FD92541FD}">
      <dgm:prSet/>
      <dgm:spPr/>
      <dgm:t>
        <a:bodyPr/>
        <a:lstStyle/>
        <a:p>
          <a:r>
            <a:rPr lang="fr-BE" u="sng"/>
            <a:t>Ex:</a:t>
          </a:r>
          <a:r>
            <a:rPr lang="fr-BE"/>
            <a:t> on ajoute 50 g de NaOH à 500 ml d’une solution 0,1 M en NaOH.</a:t>
          </a:r>
        </a:p>
      </dgm:t>
    </dgm:pt>
    <dgm:pt modelId="{CED6E2A1-3208-47BA-BF64-933DBECFE4C1}" type="parTrans" cxnId="{7E27A8C7-C001-435C-973A-490DC3654F78}">
      <dgm:prSet/>
      <dgm:spPr/>
      <dgm:t>
        <a:bodyPr/>
        <a:lstStyle/>
        <a:p>
          <a:endParaRPr lang="fr-BE"/>
        </a:p>
      </dgm:t>
    </dgm:pt>
    <dgm:pt modelId="{2B83DA8C-AE33-4C21-A895-C1B8D7F176EE}" type="sibTrans" cxnId="{7E27A8C7-C001-435C-973A-490DC3654F78}">
      <dgm:prSet/>
      <dgm:spPr/>
      <dgm:t>
        <a:bodyPr/>
        <a:lstStyle/>
        <a:p>
          <a:endParaRPr lang="fr-BE"/>
        </a:p>
      </dgm:t>
    </dgm:pt>
    <dgm:pt modelId="{30693465-05DB-46BD-8A09-E60943D6F197}" type="pres">
      <dgm:prSet presAssocID="{D3CA13F5-95AC-459D-8371-E61FD25C91E2}" presName="diagram" presStyleCnt="0">
        <dgm:presLayoutVars>
          <dgm:dir/>
          <dgm:resizeHandles val="exact"/>
        </dgm:presLayoutVars>
      </dgm:prSet>
      <dgm:spPr/>
    </dgm:pt>
    <dgm:pt modelId="{474A96E0-121F-4AC3-A7D0-370792D1BCF0}" type="pres">
      <dgm:prSet presAssocID="{E5144B16-1E1B-462F-BAA2-1645817C27D1}" presName="node" presStyleLbl="node1" presStyleIdx="0" presStyleCnt="2">
        <dgm:presLayoutVars>
          <dgm:bulletEnabled val="1"/>
        </dgm:presLayoutVars>
      </dgm:prSet>
      <dgm:spPr/>
    </dgm:pt>
    <dgm:pt modelId="{3CB8DB2C-8641-47C8-A5F3-F45AA9854696}" type="pres">
      <dgm:prSet presAssocID="{7554A365-6A3F-4D5A-96D1-43F8B1F46CF2}" presName="sibTrans" presStyleCnt="0"/>
      <dgm:spPr/>
    </dgm:pt>
    <dgm:pt modelId="{52E51228-8406-47DE-B102-0D6165328589}" type="pres">
      <dgm:prSet presAssocID="{012EB35B-91CE-4A3F-A650-4C1FD92541FD}" presName="node" presStyleLbl="node1" presStyleIdx="1" presStyleCnt="2">
        <dgm:presLayoutVars>
          <dgm:bulletEnabled val="1"/>
        </dgm:presLayoutVars>
      </dgm:prSet>
      <dgm:spPr/>
    </dgm:pt>
  </dgm:ptLst>
  <dgm:cxnLst>
    <dgm:cxn modelId="{0FE556BB-0424-4051-B4E6-3D8B7FD64D0B}" srcId="{D3CA13F5-95AC-459D-8371-E61FD25C91E2}" destId="{E5144B16-1E1B-462F-BAA2-1645817C27D1}" srcOrd="0" destOrd="0" parTransId="{9939A36B-4B2B-4133-88E8-05251D42CDBC}" sibTransId="{7554A365-6A3F-4D5A-96D1-43F8B1F46CF2}"/>
    <dgm:cxn modelId="{7E27A8C7-C001-435C-973A-490DC3654F78}" srcId="{D3CA13F5-95AC-459D-8371-E61FD25C91E2}" destId="{012EB35B-91CE-4A3F-A650-4C1FD92541FD}" srcOrd="1" destOrd="0" parTransId="{CED6E2A1-3208-47BA-BF64-933DBECFE4C1}" sibTransId="{2B83DA8C-AE33-4C21-A895-C1B8D7F176EE}"/>
    <dgm:cxn modelId="{8BACB5CD-697F-43F8-81AF-24C484551619}" type="presOf" srcId="{D3CA13F5-95AC-459D-8371-E61FD25C91E2}" destId="{30693465-05DB-46BD-8A09-E60943D6F197}" srcOrd="0" destOrd="0" presId="urn:microsoft.com/office/officeart/2005/8/layout/default"/>
    <dgm:cxn modelId="{322CCAED-8EC0-4708-ABA8-1C01137BB993}" type="presOf" srcId="{E5144B16-1E1B-462F-BAA2-1645817C27D1}" destId="{474A96E0-121F-4AC3-A7D0-370792D1BCF0}" srcOrd="0" destOrd="0" presId="urn:microsoft.com/office/officeart/2005/8/layout/default"/>
    <dgm:cxn modelId="{536DFCED-A60D-4CBD-8F5B-AF4269B0CDA9}" type="presOf" srcId="{012EB35B-91CE-4A3F-A650-4C1FD92541FD}" destId="{52E51228-8406-47DE-B102-0D6165328589}" srcOrd="0" destOrd="0" presId="urn:microsoft.com/office/officeart/2005/8/layout/default"/>
    <dgm:cxn modelId="{543931DD-17A7-447C-8E53-91A439950E5F}" type="presParOf" srcId="{30693465-05DB-46BD-8A09-E60943D6F197}" destId="{474A96E0-121F-4AC3-A7D0-370792D1BCF0}" srcOrd="0" destOrd="0" presId="urn:microsoft.com/office/officeart/2005/8/layout/default"/>
    <dgm:cxn modelId="{122EC1DE-156A-432A-BD7E-1C2A0D223759}" type="presParOf" srcId="{30693465-05DB-46BD-8A09-E60943D6F197}" destId="{3CB8DB2C-8641-47C8-A5F3-F45AA9854696}" srcOrd="1" destOrd="0" presId="urn:microsoft.com/office/officeart/2005/8/layout/default"/>
    <dgm:cxn modelId="{F189358D-EC67-46A2-9A92-BB7C18477959}" type="presParOf" srcId="{30693465-05DB-46BD-8A09-E60943D6F197}" destId="{52E51228-8406-47DE-B102-0D616532858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98FB12-7013-40A4-A584-46A9CE24F9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DDC4E19A-01E8-402C-8ED8-41DDDAB4D729}">
      <dgm:prSet phldrT="[Texte]"/>
      <dgm:spPr/>
      <dgm:t>
        <a:bodyPr/>
        <a:lstStyle/>
        <a:p>
          <a:pPr>
            <a:buFont typeface="Wingdings 2" panose="05020102010507070707" pitchFamily="18" charset="2"/>
            <a:buNone/>
          </a:pPr>
          <a:r>
            <a:rPr lang="fr-BE" altLang="fr-FR">
              <a:latin typeface="Arial" panose="020B0604020202020204" pitchFamily="34" charset="0"/>
              <a:ea typeface="ＭＳ Ｐゴシック" panose="020B0600070205080204" pitchFamily="34" charset="-128"/>
            </a:rPr>
            <a:t>Ex: on veut préparer 100 ml d’une solution 0,5 M en </a:t>
          </a:r>
          <a:r>
            <a:rPr lang="fr-BE" altLang="fr-FR" err="1">
              <a:latin typeface="Arial" panose="020B0604020202020204" pitchFamily="34" charset="0"/>
              <a:ea typeface="ＭＳ Ｐゴシック" panose="020B0600070205080204" pitchFamily="34" charset="-128"/>
            </a:rPr>
            <a:t>HCl</a:t>
          </a:r>
          <a:r>
            <a:rPr lang="fr-BE" altLang="fr-FR">
              <a:latin typeface="Arial" panose="020B0604020202020204" pitchFamily="34" charset="0"/>
              <a:ea typeface="ＭＳ Ｐゴシック" panose="020B0600070205080204" pitchFamily="34" charset="-128"/>
            </a:rPr>
            <a:t> à partir d’une solution plus concentrée à 12 M.</a:t>
          </a:r>
          <a:endParaRPr lang="fr-BE"/>
        </a:p>
      </dgm:t>
    </dgm:pt>
    <dgm:pt modelId="{C88AC9EA-CDA3-42F1-AFA5-9C24E1366647}" type="parTrans" cxnId="{89D9FB8C-7DD2-4702-B7BC-40A69380D46A}">
      <dgm:prSet/>
      <dgm:spPr/>
      <dgm:t>
        <a:bodyPr/>
        <a:lstStyle/>
        <a:p>
          <a:endParaRPr lang="fr-BE"/>
        </a:p>
      </dgm:t>
    </dgm:pt>
    <dgm:pt modelId="{C92CD293-1E08-41EE-9CAA-569AC64A9169}" type="sibTrans" cxnId="{89D9FB8C-7DD2-4702-B7BC-40A69380D46A}">
      <dgm:prSet/>
      <dgm:spPr/>
      <dgm:t>
        <a:bodyPr/>
        <a:lstStyle/>
        <a:p>
          <a:endParaRPr lang="fr-BE"/>
        </a:p>
      </dgm:t>
    </dgm:pt>
    <dgm:pt modelId="{763C5BE3-0863-44A7-9BB0-CD06657CE2C9}">
      <dgm:prSet/>
      <dgm:spPr/>
      <dgm:t>
        <a:bodyPr/>
        <a:lstStyle/>
        <a:p>
          <a:r>
            <a:rPr lang="fr-BE" altLang="fr-FR">
              <a:latin typeface="Arial" panose="020B0604020202020204" pitchFamily="34" charset="0"/>
              <a:ea typeface="ＭＳ Ｐゴシック" panose="020B0600070205080204" pitchFamily="34" charset="-128"/>
            </a:rPr>
            <a:t>Fdil = Ci/Cf = 12/0,5 = 24 fois</a:t>
          </a:r>
        </a:p>
      </dgm:t>
    </dgm:pt>
    <dgm:pt modelId="{720DBE1F-0B21-49C3-94C7-5FFED5DE8EB2}" type="parTrans" cxnId="{7763F094-DD36-4330-BE68-9F752CC6FCD2}">
      <dgm:prSet/>
      <dgm:spPr/>
      <dgm:t>
        <a:bodyPr/>
        <a:lstStyle/>
        <a:p>
          <a:endParaRPr lang="fr-BE"/>
        </a:p>
      </dgm:t>
    </dgm:pt>
    <dgm:pt modelId="{0D95A19D-2DB5-4F99-9D49-3AB53A1731EB}" type="sibTrans" cxnId="{7763F094-DD36-4330-BE68-9F752CC6FCD2}">
      <dgm:prSet/>
      <dgm:spPr/>
      <dgm:t>
        <a:bodyPr/>
        <a:lstStyle/>
        <a:p>
          <a:endParaRPr lang="fr-BE"/>
        </a:p>
      </dgm:t>
    </dgm:pt>
    <dgm:pt modelId="{A287F92C-0696-42F7-BD7C-AC86DCC98FBB}">
      <dgm:prSet/>
      <dgm:spPr/>
      <dgm:t>
        <a:bodyPr/>
        <a:lstStyle/>
        <a:p>
          <a:r>
            <a:rPr lang="fr-BE" altLang="fr-FR" dirty="0">
              <a:latin typeface="Arial" panose="020B0604020202020204" pitchFamily="34" charset="0"/>
              <a:ea typeface="ＭＳ Ｐゴシック" panose="020B0600070205080204" pitchFamily="34" charset="-128"/>
            </a:rPr>
            <a:t>Volume de solution 12 M à prélever: </a:t>
          </a:r>
        </a:p>
        <a:p>
          <a:r>
            <a:rPr lang="fr-BE" altLang="fr-FR" dirty="0">
              <a:latin typeface="Arial" panose="020B0604020202020204" pitchFamily="34" charset="0"/>
              <a:ea typeface="ＭＳ Ｐゴシック" panose="020B0600070205080204" pitchFamily="34" charset="-128"/>
            </a:rPr>
            <a:t>Vi = Vf/</a:t>
          </a:r>
          <a:r>
            <a:rPr lang="fr-BE" altLang="fr-FR" dirty="0" err="1">
              <a:latin typeface="Arial" panose="020B0604020202020204" pitchFamily="34" charset="0"/>
              <a:ea typeface="ＭＳ Ｐゴシック" panose="020B0600070205080204" pitchFamily="34" charset="-128"/>
            </a:rPr>
            <a:t>fdil</a:t>
          </a:r>
          <a:r>
            <a:rPr lang="fr-BE" altLang="fr-FR" dirty="0">
              <a:latin typeface="Arial" panose="020B0604020202020204" pitchFamily="34" charset="0"/>
              <a:ea typeface="ＭＳ Ｐゴシック" panose="020B0600070205080204" pitchFamily="34" charset="-128"/>
            </a:rPr>
            <a:t> = 100/24 = 4,2 ml</a:t>
          </a:r>
        </a:p>
      </dgm:t>
    </dgm:pt>
    <dgm:pt modelId="{EB68996E-4D00-43DE-94E0-DED7F81E45EB}" type="parTrans" cxnId="{31626EA9-D17A-4E6B-9B32-FB445F7A71CE}">
      <dgm:prSet/>
      <dgm:spPr/>
      <dgm:t>
        <a:bodyPr/>
        <a:lstStyle/>
        <a:p>
          <a:endParaRPr lang="fr-BE"/>
        </a:p>
      </dgm:t>
    </dgm:pt>
    <dgm:pt modelId="{2019C8E8-470C-4340-AC49-1CCD72FD8711}" type="sibTrans" cxnId="{31626EA9-D17A-4E6B-9B32-FB445F7A71CE}">
      <dgm:prSet/>
      <dgm:spPr/>
      <dgm:t>
        <a:bodyPr/>
        <a:lstStyle/>
        <a:p>
          <a:endParaRPr lang="fr-BE"/>
        </a:p>
      </dgm:t>
    </dgm:pt>
    <dgm:pt modelId="{B5D9EE4F-1BCA-4D9A-8736-81734FDD06CB}" type="pres">
      <dgm:prSet presAssocID="{2798FB12-7013-40A4-A584-46A9CE24F9E4}" presName="diagram" presStyleCnt="0">
        <dgm:presLayoutVars>
          <dgm:dir/>
          <dgm:resizeHandles val="exact"/>
        </dgm:presLayoutVars>
      </dgm:prSet>
      <dgm:spPr/>
    </dgm:pt>
    <dgm:pt modelId="{E97C5CD2-72C0-411D-9C6E-831CF9D75BBD}" type="pres">
      <dgm:prSet presAssocID="{DDC4E19A-01E8-402C-8ED8-41DDDAB4D729}" presName="node" presStyleLbl="node1" presStyleIdx="0" presStyleCnt="3">
        <dgm:presLayoutVars>
          <dgm:bulletEnabled val="1"/>
        </dgm:presLayoutVars>
      </dgm:prSet>
      <dgm:spPr/>
    </dgm:pt>
    <dgm:pt modelId="{5C761A90-BA6F-4673-B60F-67A66492E980}" type="pres">
      <dgm:prSet presAssocID="{C92CD293-1E08-41EE-9CAA-569AC64A9169}" presName="sibTrans" presStyleCnt="0"/>
      <dgm:spPr/>
    </dgm:pt>
    <dgm:pt modelId="{3D6474DB-1105-4182-8915-F592DF1CA3C7}" type="pres">
      <dgm:prSet presAssocID="{763C5BE3-0863-44A7-9BB0-CD06657CE2C9}" presName="node" presStyleLbl="node1" presStyleIdx="1" presStyleCnt="3">
        <dgm:presLayoutVars>
          <dgm:bulletEnabled val="1"/>
        </dgm:presLayoutVars>
      </dgm:prSet>
      <dgm:spPr/>
    </dgm:pt>
    <dgm:pt modelId="{593EFFB2-1C73-45DE-82A0-74C6E4C0E306}" type="pres">
      <dgm:prSet presAssocID="{0D95A19D-2DB5-4F99-9D49-3AB53A1731EB}" presName="sibTrans" presStyleCnt="0"/>
      <dgm:spPr/>
    </dgm:pt>
    <dgm:pt modelId="{913028FE-F105-4FAC-9372-ECA01FFD3696}" type="pres">
      <dgm:prSet presAssocID="{A287F92C-0696-42F7-BD7C-AC86DCC98FBB}" presName="node" presStyleLbl="node1" presStyleIdx="2" presStyleCnt="3">
        <dgm:presLayoutVars>
          <dgm:bulletEnabled val="1"/>
        </dgm:presLayoutVars>
      </dgm:prSet>
      <dgm:spPr/>
    </dgm:pt>
  </dgm:ptLst>
  <dgm:cxnLst>
    <dgm:cxn modelId="{8865E006-7938-4D16-9CB1-BA18354B6649}" type="presOf" srcId="{2798FB12-7013-40A4-A584-46A9CE24F9E4}" destId="{B5D9EE4F-1BCA-4D9A-8736-81734FDD06CB}" srcOrd="0" destOrd="0" presId="urn:microsoft.com/office/officeart/2005/8/layout/default"/>
    <dgm:cxn modelId="{291C8F84-47A1-447E-A594-A2EBE491E481}" type="presOf" srcId="{DDC4E19A-01E8-402C-8ED8-41DDDAB4D729}" destId="{E97C5CD2-72C0-411D-9C6E-831CF9D75BBD}" srcOrd="0" destOrd="0" presId="urn:microsoft.com/office/officeart/2005/8/layout/default"/>
    <dgm:cxn modelId="{89D9FB8C-7DD2-4702-B7BC-40A69380D46A}" srcId="{2798FB12-7013-40A4-A584-46A9CE24F9E4}" destId="{DDC4E19A-01E8-402C-8ED8-41DDDAB4D729}" srcOrd="0" destOrd="0" parTransId="{C88AC9EA-CDA3-42F1-AFA5-9C24E1366647}" sibTransId="{C92CD293-1E08-41EE-9CAA-569AC64A9169}"/>
    <dgm:cxn modelId="{B807358F-1381-46E3-8603-F00EACD094F6}" type="presOf" srcId="{763C5BE3-0863-44A7-9BB0-CD06657CE2C9}" destId="{3D6474DB-1105-4182-8915-F592DF1CA3C7}" srcOrd="0" destOrd="0" presId="urn:microsoft.com/office/officeart/2005/8/layout/default"/>
    <dgm:cxn modelId="{7763F094-DD36-4330-BE68-9F752CC6FCD2}" srcId="{2798FB12-7013-40A4-A584-46A9CE24F9E4}" destId="{763C5BE3-0863-44A7-9BB0-CD06657CE2C9}" srcOrd="1" destOrd="0" parTransId="{720DBE1F-0B21-49C3-94C7-5FFED5DE8EB2}" sibTransId="{0D95A19D-2DB5-4F99-9D49-3AB53A1731EB}"/>
    <dgm:cxn modelId="{31626EA9-D17A-4E6B-9B32-FB445F7A71CE}" srcId="{2798FB12-7013-40A4-A584-46A9CE24F9E4}" destId="{A287F92C-0696-42F7-BD7C-AC86DCC98FBB}" srcOrd="2" destOrd="0" parTransId="{EB68996E-4D00-43DE-94E0-DED7F81E45EB}" sibTransId="{2019C8E8-470C-4340-AC49-1CCD72FD8711}"/>
    <dgm:cxn modelId="{DEDDBED3-1B55-4D8A-931C-83C444421F35}" type="presOf" srcId="{A287F92C-0696-42F7-BD7C-AC86DCC98FBB}" destId="{913028FE-F105-4FAC-9372-ECA01FFD3696}" srcOrd="0" destOrd="0" presId="urn:microsoft.com/office/officeart/2005/8/layout/default"/>
    <dgm:cxn modelId="{6B9F247F-19D3-4492-B3CD-9A1CB44BEA89}" type="presParOf" srcId="{B5D9EE4F-1BCA-4D9A-8736-81734FDD06CB}" destId="{E97C5CD2-72C0-411D-9C6E-831CF9D75BBD}" srcOrd="0" destOrd="0" presId="urn:microsoft.com/office/officeart/2005/8/layout/default"/>
    <dgm:cxn modelId="{368B7C35-84B7-47C7-ACE1-4B9601618531}" type="presParOf" srcId="{B5D9EE4F-1BCA-4D9A-8736-81734FDD06CB}" destId="{5C761A90-BA6F-4673-B60F-67A66492E980}" srcOrd="1" destOrd="0" presId="urn:microsoft.com/office/officeart/2005/8/layout/default"/>
    <dgm:cxn modelId="{1030FDE4-C420-4604-8551-D05C5441A96A}" type="presParOf" srcId="{B5D9EE4F-1BCA-4D9A-8736-81734FDD06CB}" destId="{3D6474DB-1105-4182-8915-F592DF1CA3C7}" srcOrd="2" destOrd="0" presId="urn:microsoft.com/office/officeart/2005/8/layout/default"/>
    <dgm:cxn modelId="{B6EF625B-858D-4549-B34A-8D6E4D4F5CF3}" type="presParOf" srcId="{B5D9EE4F-1BCA-4D9A-8736-81734FDD06CB}" destId="{593EFFB2-1C73-45DE-82A0-74C6E4C0E306}" srcOrd="3" destOrd="0" presId="urn:microsoft.com/office/officeart/2005/8/layout/default"/>
    <dgm:cxn modelId="{7C5CCB64-0041-4D36-A5C3-537F6B4477C8}" type="presParOf" srcId="{B5D9EE4F-1BCA-4D9A-8736-81734FDD06CB}" destId="{913028FE-F105-4FAC-9372-ECA01FFD369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AD903-9E30-4F1F-9988-DD4170936D40}">
      <dsp:nvSpPr>
        <dsp:cNvPr id="0" name=""/>
        <dsp:cNvSpPr/>
      </dsp:nvSpPr>
      <dsp:spPr>
        <a:xfrm>
          <a:off x="1038" y="1071450"/>
          <a:ext cx="4048497" cy="24290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Solution</a:t>
          </a:r>
          <a:endParaRPr lang="fr-BE" sz="32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/>
            <a:t>Mélange homogène d’au moins deux substances pures  dont au moins une liquide</a:t>
          </a:r>
          <a:endParaRPr lang="fr-BE" sz="2500" kern="1200"/>
        </a:p>
      </dsp:txBody>
      <dsp:txXfrm>
        <a:off x="1038" y="1071450"/>
        <a:ext cx="4048497" cy="2429098"/>
      </dsp:txXfrm>
    </dsp:sp>
    <dsp:sp modelId="{88F8993E-1B02-4F57-963C-3D378B141F5D}">
      <dsp:nvSpPr>
        <dsp:cNvPr id="0" name=""/>
        <dsp:cNvSpPr/>
      </dsp:nvSpPr>
      <dsp:spPr>
        <a:xfrm>
          <a:off x="4454384" y="1071450"/>
          <a:ext cx="4048497" cy="24290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Solvant</a:t>
          </a:r>
          <a:endParaRPr lang="fr-BE" sz="32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/>
            <a:t>Partie liquide de la solution. Quand le solvant est de l’eau on parle de solution aqueuse</a:t>
          </a:r>
          <a:endParaRPr lang="fr-BE" sz="2500" kern="1200"/>
        </a:p>
      </dsp:txBody>
      <dsp:txXfrm>
        <a:off x="4454384" y="1071450"/>
        <a:ext cx="4048497" cy="2429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AD903-9E30-4F1F-9988-DD4170936D40}">
      <dsp:nvSpPr>
        <dsp:cNvPr id="0" name=""/>
        <dsp:cNvSpPr/>
      </dsp:nvSpPr>
      <dsp:spPr>
        <a:xfrm>
          <a:off x="1038" y="1071450"/>
          <a:ext cx="4048497" cy="24290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Soluté</a:t>
          </a:r>
          <a:endParaRPr lang="fr-BE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Substance(s) dissoute(s) dans le solvant</a:t>
          </a:r>
          <a:endParaRPr lang="fr-BE" sz="2400" kern="1200" dirty="0"/>
        </a:p>
      </dsp:txBody>
      <dsp:txXfrm>
        <a:off x="1038" y="1071450"/>
        <a:ext cx="4048497" cy="2429098"/>
      </dsp:txXfrm>
    </dsp:sp>
    <dsp:sp modelId="{88F8993E-1B02-4F57-963C-3D378B141F5D}">
      <dsp:nvSpPr>
        <dsp:cNvPr id="0" name=""/>
        <dsp:cNvSpPr/>
      </dsp:nvSpPr>
      <dsp:spPr>
        <a:xfrm>
          <a:off x="4454384" y="1071450"/>
          <a:ext cx="4048497" cy="24290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Concentration</a:t>
          </a:r>
          <a:endParaRPr lang="fr-BE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Rapport entre la quantité de soluté dissout et la quantité totale de solution</a:t>
          </a:r>
          <a:endParaRPr lang="fr-B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BE" sz="2400" kern="1200"/>
        </a:p>
      </dsp:txBody>
      <dsp:txXfrm>
        <a:off x="4454384" y="1071450"/>
        <a:ext cx="4048497" cy="2429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CD843-81BE-41C6-80AC-837352C907A2}">
      <dsp:nvSpPr>
        <dsp:cNvPr id="0" name=""/>
        <dsp:cNvSpPr/>
      </dsp:nvSpPr>
      <dsp:spPr>
        <a:xfrm>
          <a:off x="171792" y="936"/>
          <a:ext cx="2282212" cy="13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fr-FR" altLang="fr-FR" sz="2100" kern="1200" dirty="0"/>
            <a:t>n qui est le nombre de mol de soluté</a:t>
          </a:r>
          <a:endParaRPr lang="fr-BE" sz="2100" kern="1200" dirty="0"/>
        </a:p>
      </dsp:txBody>
      <dsp:txXfrm>
        <a:off x="171792" y="936"/>
        <a:ext cx="2282212" cy="1369327"/>
      </dsp:txXfrm>
    </dsp:sp>
    <dsp:sp modelId="{2E31680F-AECB-4CEE-9EA0-1A25A4884B6D}">
      <dsp:nvSpPr>
        <dsp:cNvPr id="0" name=""/>
        <dsp:cNvSpPr/>
      </dsp:nvSpPr>
      <dsp:spPr>
        <a:xfrm>
          <a:off x="2682226" y="936"/>
          <a:ext cx="2282212" cy="13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100" kern="1200" dirty="0"/>
            <a:t>V qui est le Volume de solution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100" kern="1200" dirty="0"/>
            <a:t>(l ou m</a:t>
          </a:r>
          <a:r>
            <a:rPr lang="fr-FR" altLang="fr-FR" sz="2100" kern="1200" baseline="30000" dirty="0"/>
            <a:t>3</a:t>
          </a:r>
          <a:r>
            <a:rPr lang="fr-FR" altLang="fr-FR" sz="2100" kern="1200" dirty="0"/>
            <a:t>)</a:t>
          </a:r>
        </a:p>
      </dsp:txBody>
      <dsp:txXfrm>
        <a:off x="2682226" y="936"/>
        <a:ext cx="2282212" cy="1369327"/>
      </dsp:txXfrm>
    </dsp:sp>
    <dsp:sp modelId="{38F9A4E7-DBC6-45F5-BC71-2C86764BDDB2}">
      <dsp:nvSpPr>
        <dsp:cNvPr id="0" name=""/>
        <dsp:cNvSpPr/>
      </dsp:nvSpPr>
      <dsp:spPr>
        <a:xfrm>
          <a:off x="171792" y="1598485"/>
          <a:ext cx="2282212" cy="13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100" kern="1200" dirty="0"/>
            <a:t>m qui est la masse de soluté (g ou Kg)</a:t>
          </a:r>
        </a:p>
      </dsp:txBody>
      <dsp:txXfrm>
        <a:off x="171792" y="1598485"/>
        <a:ext cx="2282212" cy="1369327"/>
      </dsp:txXfrm>
    </dsp:sp>
    <dsp:sp modelId="{F73D7C67-26AC-4D53-A472-C96FE1BF8684}">
      <dsp:nvSpPr>
        <dsp:cNvPr id="0" name=""/>
        <dsp:cNvSpPr/>
      </dsp:nvSpPr>
      <dsp:spPr>
        <a:xfrm>
          <a:off x="2712374" y="1598485"/>
          <a:ext cx="2282212" cy="13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100" kern="1200" dirty="0"/>
            <a:t>M qui est la Masse molaire du soluté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100" kern="1200" dirty="0"/>
            <a:t>(en g.mol</a:t>
          </a:r>
          <a:r>
            <a:rPr lang="fr-FR" altLang="fr-FR" sz="2100" kern="1200" baseline="30000" dirty="0"/>
            <a:t>-1</a:t>
          </a:r>
          <a:r>
            <a:rPr lang="fr-FR" altLang="fr-FR" sz="2100" kern="1200" dirty="0"/>
            <a:t>)</a:t>
          </a:r>
        </a:p>
      </dsp:txBody>
      <dsp:txXfrm>
        <a:off x="2712374" y="1598485"/>
        <a:ext cx="2282212" cy="1369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E7FAC-EF72-43AA-AE72-DA8F1B689024}">
      <dsp:nvSpPr>
        <dsp:cNvPr id="0" name=""/>
        <dsp:cNvSpPr/>
      </dsp:nvSpPr>
      <dsp:spPr>
        <a:xfrm>
          <a:off x="1273206" y="978024"/>
          <a:ext cx="1367296" cy="13672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DF800-D880-466D-B5B8-BDFD635671AE}">
      <dsp:nvSpPr>
        <dsp:cNvPr id="0" name=""/>
        <dsp:cNvSpPr/>
      </dsp:nvSpPr>
      <dsp:spPr>
        <a:xfrm>
          <a:off x="3573" y="2457806"/>
          <a:ext cx="3906562" cy="58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3600" kern="1200"/>
            <a:t>Dissolution</a:t>
          </a:r>
          <a:endParaRPr lang="fr-BE" sz="3600" kern="1200"/>
        </a:p>
      </dsp:txBody>
      <dsp:txXfrm>
        <a:off x="3573" y="2457806"/>
        <a:ext cx="3906562" cy="585984"/>
      </dsp:txXfrm>
    </dsp:sp>
    <dsp:sp modelId="{134025AF-112F-4944-A276-E0A60A755CE6}">
      <dsp:nvSpPr>
        <dsp:cNvPr id="0" name=""/>
        <dsp:cNvSpPr/>
      </dsp:nvSpPr>
      <dsp:spPr>
        <a:xfrm>
          <a:off x="3573" y="3096110"/>
          <a:ext cx="3906562" cy="49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Mise en solution d’un soluté dans un solvant</a:t>
          </a:r>
          <a:endParaRPr lang="fr-BE" sz="1700" kern="1200"/>
        </a:p>
      </dsp:txBody>
      <dsp:txXfrm>
        <a:off x="3573" y="3096110"/>
        <a:ext cx="3906562" cy="497865"/>
      </dsp:txXfrm>
    </dsp:sp>
    <dsp:sp modelId="{FB640094-6F8B-43C1-8927-B0CC181D36D0}">
      <dsp:nvSpPr>
        <dsp:cNvPr id="0" name=""/>
        <dsp:cNvSpPr/>
      </dsp:nvSpPr>
      <dsp:spPr>
        <a:xfrm>
          <a:off x="5863417" y="978024"/>
          <a:ext cx="1367296" cy="13672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0F147-8222-49BB-B5C5-C22F69307844}">
      <dsp:nvSpPr>
        <dsp:cNvPr id="0" name=""/>
        <dsp:cNvSpPr/>
      </dsp:nvSpPr>
      <dsp:spPr>
        <a:xfrm>
          <a:off x="4593784" y="2457806"/>
          <a:ext cx="3906562" cy="58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3600" kern="1200"/>
            <a:t>Dilution</a:t>
          </a:r>
          <a:endParaRPr lang="fr-BE" sz="3600" kern="1200"/>
        </a:p>
      </dsp:txBody>
      <dsp:txXfrm>
        <a:off x="4593784" y="2457806"/>
        <a:ext cx="3906562" cy="585984"/>
      </dsp:txXfrm>
    </dsp:sp>
    <dsp:sp modelId="{93BFA6A2-A720-429B-9F7C-BB508522D2C3}">
      <dsp:nvSpPr>
        <dsp:cNvPr id="0" name=""/>
        <dsp:cNvSpPr/>
      </dsp:nvSpPr>
      <dsp:spPr>
        <a:xfrm>
          <a:off x="4593784" y="3096110"/>
          <a:ext cx="3906562" cy="49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Diminution d’une concentration par ajout de solvant</a:t>
          </a:r>
          <a:endParaRPr lang="fr-BE" sz="1700" kern="1200"/>
        </a:p>
      </dsp:txBody>
      <dsp:txXfrm>
        <a:off x="4593784" y="3096110"/>
        <a:ext cx="3906562" cy="497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36738-FC26-4779-BFF7-D938FE34051F}">
      <dsp:nvSpPr>
        <dsp:cNvPr id="0" name=""/>
        <dsp:cNvSpPr/>
      </dsp:nvSpPr>
      <dsp:spPr>
        <a:xfrm>
          <a:off x="2721254" y="55"/>
          <a:ext cx="3061411" cy="22301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 dirty="0"/>
            <a:t>1. On dilue une solution en y ajoutant de l’eau</a:t>
          </a:r>
          <a:endParaRPr lang="en-US" sz="2700" kern="1200" dirty="0"/>
        </a:p>
      </dsp:txBody>
      <dsp:txXfrm>
        <a:off x="2830123" y="108924"/>
        <a:ext cx="2843673" cy="2012451"/>
      </dsp:txXfrm>
    </dsp:sp>
    <dsp:sp modelId="{1A6AE0CC-D94C-4CEC-9317-D96E384DD134}">
      <dsp:nvSpPr>
        <dsp:cNvPr id="0" name=""/>
        <dsp:cNvSpPr/>
      </dsp:nvSpPr>
      <dsp:spPr>
        <a:xfrm>
          <a:off x="2721254" y="2341754"/>
          <a:ext cx="3061411" cy="22301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2700" u="sng" kern="1200" dirty="0"/>
            <a:t>Ex:</a:t>
          </a:r>
          <a:r>
            <a:rPr lang="fr-BE" sz="2700" kern="1200" dirty="0"/>
            <a:t> on dilue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2700" kern="1200" dirty="0"/>
            <a:t>500 ml d’une solution 0,1 M en X, en y ajoutant 200 ml d’eau.</a:t>
          </a:r>
          <a:endParaRPr lang="en-US" sz="2700" kern="1200" dirty="0"/>
        </a:p>
      </dsp:txBody>
      <dsp:txXfrm>
        <a:off x="2830123" y="2450623"/>
        <a:ext cx="2843673" cy="20124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A05E1-C0CC-4D68-AD68-0213D6F6B027}">
      <dsp:nvSpPr>
        <dsp:cNvPr id="0" name=""/>
        <dsp:cNvSpPr/>
      </dsp:nvSpPr>
      <dsp:spPr>
        <a:xfrm>
          <a:off x="1475084" y="15779"/>
          <a:ext cx="3125390" cy="1875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2. On ajoute à un volume de solution donné une autre solution du même composé mais de concentration différente.</a:t>
          </a:r>
        </a:p>
      </dsp:txBody>
      <dsp:txXfrm>
        <a:off x="1475084" y="15779"/>
        <a:ext cx="3125390" cy="1875234"/>
      </dsp:txXfrm>
    </dsp:sp>
    <dsp:sp modelId="{A7A4D382-8A43-4D97-84CF-2F78E49105B0}">
      <dsp:nvSpPr>
        <dsp:cNvPr id="0" name=""/>
        <dsp:cNvSpPr/>
      </dsp:nvSpPr>
      <dsp:spPr>
        <a:xfrm>
          <a:off x="1485304" y="2188269"/>
          <a:ext cx="3125390" cy="1875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u="sng" kern="1200"/>
            <a:t>Ex:</a:t>
          </a:r>
          <a:r>
            <a:rPr lang="fr-BE" sz="2100" kern="1200"/>
            <a:t> on mélange 200 ml d’une solution 0,2 M en X et 50 ml d’une solution 0,1 M en X</a:t>
          </a:r>
        </a:p>
      </dsp:txBody>
      <dsp:txXfrm>
        <a:off x="1485304" y="2188269"/>
        <a:ext cx="3125390" cy="18752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A96E0-121F-4AC3-A7D0-370792D1BCF0}">
      <dsp:nvSpPr>
        <dsp:cNvPr id="0" name=""/>
        <dsp:cNvSpPr/>
      </dsp:nvSpPr>
      <dsp:spPr>
        <a:xfrm>
          <a:off x="1485304" y="496"/>
          <a:ext cx="3125390" cy="1875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/>
            <a:t>3. on ajoute dans un volume de solution donnée le même composé sous forme solide (dissolution).</a:t>
          </a:r>
        </a:p>
      </dsp:txBody>
      <dsp:txXfrm>
        <a:off x="1485304" y="496"/>
        <a:ext cx="3125390" cy="1875234"/>
      </dsp:txXfrm>
    </dsp:sp>
    <dsp:sp modelId="{52E51228-8406-47DE-B102-0D6165328589}">
      <dsp:nvSpPr>
        <dsp:cNvPr id="0" name=""/>
        <dsp:cNvSpPr/>
      </dsp:nvSpPr>
      <dsp:spPr>
        <a:xfrm>
          <a:off x="1485304" y="2188269"/>
          <a:ext cx="3125390" cy="1875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u="sng" kern="1200"/>
            <a:t>Ex:</a:t>
          </a:r>
          <a:r>
            <a:rPr lang="fr-BE" sz="2500" kern="1200"/>
            <a:t> on ajoute 50 g de NaOH à 500 ml d’une solution 0,1 M en NaOH.</a:t>
          </a:r>
        </a:p>
      </dsp:txBody>
      <dsp:txXfrm>
        <a:off x="1485304" y="2188269"/>
        <a:ext cx="3125390" cy="18752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C5CD2-72C0-411D-9C6E-831CF9D75BBD}">
      <dsp:nvSpPr>
        <dsp:cNvPr id="0" name=""/>
        <dsp:cNvSpPr/>
      </dsp:nvSpPr>
      <dsp:spPr>
        <a:xfrm>
          <a:off x="1467519" y="1339"/>
          <a:ext cx="2703760" cy="1622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2" panose="05020102010507070707" pitchFamily="18" charset="2"/>
            <a:buNone/>
          </a:pPr>
          <a:r>
            <a:rPr lang="fr-BE" altLang="fr-FR" sz="2100" kern="1200">
              <a:latin typeface="Arial" panose="020B0604020202020204" pitchFamily="34" charset="0"/>
              <a:ea typeface="ＭＳ Ｐゴシック" panose="020B0600070205080204" pitchFamily="34" charset="-128"/>
            </a:rPr>
            <a:t>Ex: on veut préparer 100 ml d’une solution 0,5 M en </a:t>
          </a:r>
          <a:r>
            <a:rPr lang="fr-BE" altLang="fr-FR" sz="2100" kern="1200" err="1">
              <a:latin typeface="Arial" panose="020B0604020202020204" pitchFamily="34" charset="0"/>
              <a:ea typeface="ＭＳ Ｐゴシック" panose="020B0600070205080204" pitchFamily="34" charset="-128"/>
            </a:rPr>
            <a:t>HCl</a:t>
          </a:r>
          <a:r>
            <a:rPr lang="fr-BE" altLang="fr-FR" sz="2100" kern="1200">
              <a:latin typeface="Arial" panose="020B0604020202020204" pitchFamily="34" charset="0"/>
              <a:ea typeface="ＭＳ Ｐゴシック" panose="020B0600070205080204" pitchFamily="34" charset="-128"/>
            </a:rPr>
            <a:t> à partir d’une solution plus concentrée à 12 M.</a:t>
          </a:r>
          <a:endParaRPr lang="fr-BE" sz="2100" kern="1200"/>
        </a:p>
      </dsp:txBody>
      <dsp:txXfrm>
        <a:off x="1467519" y="1339"/>
        <a:ext cx="2703760" cy="1622256"/>
      </dsp:txXfrm>
    </dsp:sp>
    <dsp:sp modelId="{3D6474DB-1105-4182-8915-F592DF1CA3C7}">
      <dsp:nvSpPr>
        <dsp:cNvPr id="0" name=""/>
        <dsp:cNvSpPr/>
      </dsp:nvSpPr>
      <dsp:spPr>
        <a:xfrm>
          <a:off x="1467519" y="1893971"/>
          <a:ext cx="2703760" cy="1622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altLang="fr-FR" sz="2100" kern="1200">
              <a:latin typeface="Arial" panose="020B0604020202020204" pitchFamily="34" charset="0"/>
              <a:ea typeface="ＭＳ Ｐゴシック" panose="020B0600070205080204" pitchFamily="34" charset="-128"/>
            </a:rPr>
            <a:t>Fdil = Ci/Cf = 12/0,5 = 24 fois</a:t>
          </a:r>
        </a:p>
      </dsp:txBody>
      <dsp:txXfrm>
        <a:off x="1467519" y="1893971"/>
        <a:ext cx="2703760" cy="1622256"/>
      </dsp:txXfrm>
    </dsp:sp>
    <dsp:sp modelId="{913028FE-F105-4FAC-9372-ECA01FFD3696}">
      <dsp:nvSpPr>
        <dsp:cNvPr id="0" name=""/>
        <dsp:cNvSpPr/>
      </dsp:nvSpPr>
      <dsp:spPr>
        <a:xfrm>
          <a:off x="1467519" y="3786604"/>
          <a:ext cx="2703760" cy="1622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altLang="fr-FR" sz="2100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Volume de solution 12 M à prélever: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altLang="fr-FR" sz="2100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Vi = Vf/</a:t>
          </a:r>
          <a:r>
            <a:rPr lang="fr-BE" altLang="fr-FR" sz="2100" kern="1200" dirty="0" err="1">
              <a:latin typeface="Arial" panose="020B0604020202020204" pitchFamily="34" charset="0"/>
              <a:ea typeface="ＭＳ Ｐゴシック" panose="020B0600070205080204" pitchFamily="34" charset="-128"/>
            </a:rPr>
            <a:t>fdil</a:t>
          </a:r>
          <a:r>
            <a:rPr lang="fr-BE" altLang="fr-FR" sz="2100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 = 100/24 = 4,2 ml</a:t>
          </a:r>
        </a:p>
      </dsp:txBody>
      <dsp:txXfrm>
        <a:off x="1467519" y="3786604"/>
        <a:ext cx="2703760" cy="162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0EE55E7-7C7B-F608-8357-FE7735166E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BA8162-81CD-5DE2-30F2-57A70B9DDF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4DAFBF-E28C-496C-A1B2-B13F4E9EB044}" type="datetimeFigureOut">
              <a:rPr lang="fr-CA" altLang="fr-FR"/>
              <a:pPr>
                <a:defRPr/>
              </a:pPr>
              <a:t>2025-10-22</a:t>
            </a:fld>
            <a:endParaRPr lang="fr-CA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9F5AAA-0A3C-42F4-A4BB-35ED0F6DB8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0496AF-F5D1-7BA0-254A-F6229CD9DD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FB4061-638B-4A04-A43B-790A212617DB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236E8AF-B78A-CCC3-F2BE-B554C09DE9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F96EA9-7F15-1502-5F2F-12AB5F6CD8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E60D1C-850C-445B-9E5D-E7EBCD64FD14}" type="datetimeFigureOut">
              <a:rPr lang="fr-CA" altLang="fr-FR"/>
              <a:pPr>
                <a:defRPr/>
              </a:pPr>
              <a:t>2025-10-22</a:t>
            </a:fld>
            <a:endParaRPr lang="fr-CA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554040A6-7BA2-888F-516E-BED3A3F1FF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E2C4A536-62EB-9BD6-FBAB-FFFA21921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  <a:endParaRPr lang="fr-CA" alt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9D4D82-CD7A-E912-C4E4-C430C7DCDD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84BBC7-7845-8EE9-32B9-240C5D411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E28E38-665D-443C-B9FB-F29AED618EA3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/>
              <a:t>Grâce aux progrès de la science et de la technique, on peut à l'heure actuelle détecter des substances qui n'apparaissent qu’en très faibles quantités. </a:t>
            </a:r>
          </a:p>
          <a:p>
            <a:r>
              <a:rPr lang="fr-BE"/>
              <a:t>Ex du morceau de sucre de 6g dissout dans …</a:t>
            </a:r>
          </a:p>
          <a:p>
            <a:r>
              <a:rPr lang="fr-BE" err="1"/>
              <a:t>Ppb</a:t>
            </a:r>
            <a:r>
              <a:rPr lang="fr-BE"/>
              <a:t> 10 </a:t>
            </a:r>
            <a:r>
              <a:rPr lang="fr-BE" err="1"/>
              <a:t>exp</a:t>
            </a:r>
            <a:r>
              <a:rPr lang="fr-BE"/>
              <a:t> -9 part par billion</a:t>
            </a:r>
          </a:p>
          <a:p>
            <a:r>
              <a:rPr lang="fr-BE" err="1"/>
              <a:t>Ppt</a:t>
            </a:r>
            <a:r>
              <a:rPr lang="fr-BE"/>
              <a:t> 10 exp-12 part par trillion</a:t>
            </a:r>
          </a:p>
          <a:p>
            <a:r>
              <a:rPr lang="fr-BE" err="1"/>
              <a:t>Ppq</a:t>
            </a:r>
            <a:r>
              <a:rPr lang="fr-BE"/>
              <a:t> 10 </a:t>
            </a:r>
            <a:r>
              <a:rPr lang="fr-BE" err="1"/>
              <a:t>exp</a:t>
            </a:r>
            <a:r>
              <a:rPr lang="fr-BE"/>
              <a:t> -15 part par quadrillion</a:t>
            </a:r>
          </a:p>
          <a:p>
            <a:endParaRPr lang="fr-BE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28E38-665D-443C-B9FB-F29AED618EA3}" type="slidenum">
              <a:rPr lang="fr-CA" altLang="fr-FR" smtClean="0"/>
              <a:pPr>
                <a:defRPr/>
              </a:pPr>
              <a:t>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6536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>
            <a:extLst>
              <a:ext uri="{FF2B5EF4-FFF2-40B4-BE49-F238E27FC236}">
                <a16:creationId xmlns:a16="http://schemas.microsoft.com/office/drawing/2014/main" id="{FA645392-035E-21DD-7A5B-1F90321740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>
            <a:extLst>
              <a:ext uri="{FF2B5EF4-FFF2-40B4-BE49-F238E27FC236}">
                <a16:creationId xmlns:a16="http://schemas.microsoft.com/office/drawing/2014/main" id="{D556FE64-D968-7D99-E2AA-6F85A46893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CA" altLang="fr-FR">
              <a:ea typeface="ＭＳ Ｐゴシック" panose="020B0600070205080204" pitchFamily="34" charset="-128"/>
            </a:endParaRPr>
          </a:p>
        </p:txBody>
      </p:sp>
      <p:sp>
        <p:nvSpPr>
          <p:cNvPr id="23556" name="Espace réservé du numéro de diapositive 3">
            <a:extLst>
              <a:ext uri="{FF2B5EF4-FFF2-40B4-BE49-F238E27FC236}">
                <a16:creationId xmlns:a16="http://schemas.microsoft.com/office/drawing/2014/main" id="{87554D8C-153C-8C18-EAAB-7B3A20BFB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5318DB-EF30-4673-9DA0-91A088403688}" type="slidenum">
              <a:rPr lang="fr-CA" altLang="fr-FR" smtClean="0"/>
              <a:pPr>
                <a:spcBef>
                  <a:spcPct val="0"/>
                </a:spcBef>
              </a:pPr>
              <a:t>8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>
            <a:extLst>
              <a:ext uri="{FF2B5EF4-FFF2-40B4-BE49-F238E27FC236}">
                <a16:creationId xmlns:a16="http://schemas.microsoft.com/office/drawing/2014/main" id="{04FDAAAD-F4D6-360F-DA2E-32BCDB83D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>
            <a:extLst>
              <a:ext uri="{FF2B5EF4-FFF2-40B4-BE49-F238E27FC236}">
                <a16:creationId xmlns:a16="http://schemas.microsoft.com/office/drawing/2014/main" id="{BE50DBF5-7919-E599-EA32-DC1677E2DA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CA" altLang="fr-FR">
              <a:ea typeface="ＭＳ Ｐゴシック" panose="020B0600070205080204" pitchFamily="34" charset="-128"/>
            </a:endParaRPr>
          </a:p>
        </p:txBody>
      </p:sp>
      <p:sp>
        <p:nvSpPr>
          <p:cNvPr id="25604" name="Espace réservé du numéro de diapositive 3">
            <a:extLst>
              <a:ext uri="{FF2B5EF4-FFF2-40B4-BE49-F238E27FC236}">
                <a16:creationId xmlns:a16="http://schemas.microsoft.com/office/drawing/2014/main" id="{56011CEB-CFC4-3662-30D9-7B4A96AC37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B6722F6-0439-4F75-9C14-B5146253AC64}" type="slidenum">
              <a:rPr lang="fr-CA" altLang="fr-FR" smtClean="0"/>
              <a:pPr>
                <a:spcBef>
                  <a:spcPct val="0"/>
                </a:spcBef>
              </a:pPr>
              <a:t>9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>
            <a:extLst>
              <a:ext uri="{FF2B5EF4-FFF2-40B4-BE49-F238E27FC236}">
                <a16:creationId xmlns:a16="http://schemas.microsoft.com/office/drawing/2014/main" id="{9B243828-BF7E-446F-3C90-580C33E4BA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>
            <a:extLst>
              <a:ext uri="{FF2B5EF4-FFF2-40B4-BE49-F238E27FC236}">
                <a16:creationId xmlns:a16="http://schemas.microsoft.com/office/drawing/2014/main" id="{5DFAE5DA-B75A-69B1-3D99-48EC75A404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CA" altLang="fr-FR">
              <a:ea typeface="ＭＳ Ｐゴシック" panose="020B0600070205080204" pitchFamily="34" charset="-128"/>
            </a:endParaRPr>
          </a:p>
        </p:txBody>
      </p:sp>
      <p:sp>
        <p:nvSpPr>
          <p:cNvPr id="27652" name="Espace réservé du numéro de diapositive 3">
            <a:extLst>
              <a:ext uri="{FF2B5EF4-FFF2-40B4-BE49-F238E27FC236}">
                <a16:creationId xmlns:a16="http://schemas.microsoft.com/office/drawing/2014/main" id="{F0C73EAC-87D3-F299-E296-67792E659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938D1F-0B53-4E3A-BADB-7BC4FCDC8C29}" type="slidenum">
              <a:rPr lang="fr-CA" altLang="fr-FR" smtClean="0"/>
              <a:pPr>
                <a:spcBef>
                  <a:spcPct val="0"/>
                </a:spcBef>
              </a:pPr>
              <a:t>10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28E38-665D-443C-B9FB-F29AED618EA3}" type="slidenum">
              <a:rPr lang="fr-CA" altLang="fr-FR" smtClean="0"/>
              <a:pPr>
                <a:defRPr/>
              </a:pPr>
              <a:t>18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4692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3BF436ED-170F-AC5A-4499-B6E935F9230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5702783F-3DEF-2F83-AEE0-7AA51D654DB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CC1A130F-F262-6506-85EB-C39D382F586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546CE018-20E3-CCC9-895A-BC09F718B41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67B37-0C9F-7B06-0976-F2FBF9885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D09DF53E-46C0-B4C7-4ED4-760F11878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2AB19F-3035-F3F4-E3A5-A75E3AD6F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0BBF280-F175-E9D5-7BA2-132FE7D192CA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ABB5E34-25B7-D23B-EAB6-C1A6CBCBB7DA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/>
              <a:t>Cliquez pour modifier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13" name="Espace réservé de la date 27">
            <a:extLst>
              <a:ext uri="{FF2B5EF4-FFF2-40B4-BE49-F238E27FC236}">
                <a16:creationId xmlns:a16="http://schemas.microsoft.com/office/drawing/2014/main" id="{8CE0C754-6A87-42C1-C54A-062A0CDB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21F9-9D09-4948-9271-64FCB2764861}" type="datetimeFigureOut">
              <a:rPr lang="fr-FR" altLang="fr-FR"/>
              <a:pPr>
                <a:defRPr/>
              </a:pPr>
              <a:t>22/10/2025</a:t>
            </a:fld>
            <a:endParaRPr lang="fr-CA" altLang="fr-FR"/>
          </a:p>
        </p:txBody>
      </p:sp>
      <p:sp>
        <p:nvSpPr>
          <p:cNvPr id="14" name="Espace réservé du pied de page 16">
            <a:extLst>
              <a:ext uri="{FF2B5EF4-FFF2-40B4-BE49-F238E27FC236}">
                <a16:creationId xmlns:a16="http://schemas.microsoft.com/office/drawing/2014/main" id="{22099184-46BF-E1E5-1F12-D53B23DC4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" name="Espace réservé du numéro de diapositive 28">
            <a:extLst>
              <a:ext uri="{FF2B5EF4-FFF2-40B4-BE49-F238E27FC236}">
                <a16:creationId xmlns:a16="http://schemas.microsoft.com/office/drawing/2014/main" id="{EE72D05A-D0C4-0B75-303B-AB82D553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AA8B6-F2D7-4BD5-90E1-DCA14F6C263C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4745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CB60BA-7F8C-B38E-08B3-A0544093D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188F6-6F94-4851-88B1-AC0328AC8356}" type="datetimeFigureOut">
              <a:rPr lang="fr-FR" altLang="fr-FR"/>
              <a:pPr>
                <a:defRPr/>
              </a:pPr>
              <a:t>22/10/2025</a:t>
            </a:fld>
            <a:endParaRPr lang="fr-CA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22141D-FFBB-C84F-C8E3-FD44DA7B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0DBD88-81D4-540B-A417-CCFE8C94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9D09-7C7C-47B4-9123-BAF2A21E5572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11040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3D5311A5-22A3-6519-0E08-5A456DFD42D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BF2AEF4-24A5-77CE-803F-E24E1019244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061FBA14-E4CC-FCDD-9DEF-3FC7336A626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68022A42-31C4-8811-28E8-DB1B32DD7DE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D74A8B-D9D5-57FB-0445-3650A5420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08E9A7-D8DB-016F-2A03-8951E3EFC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AAEA23E2-98E9-F20C-5B71-6AD9C548E4C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CA67C42-8049-1B1F-99FA-138B632D4460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E92DD2B-4BB4-C2E2-3373-519FA4275DFB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581D8633-1FE9-F4A0-A243-DAD884579E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88A63-24C7-4A58-A339-3A1BA4127367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DA959824-ECA8-1743-F945-978285A33C7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00FA4-DB54-4CF7-9195-3F54902E4FFA}" type="datetimeFigureOut">
              <a:rPr lang="fr-FR" altLang="fr-FR"/>
              <a:pPr>
                <a:defRPr/>
              </a:pPr>
              <a:t>22/10/2025</a:t>
            </a:fld>
            <a:endParaRPr lang="fr-CA" alt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6DA1D48-9D9E-1190-C43C-F1A35F61D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550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EE52F9EF-CF62-FC55-4228-CE6BDEB7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D2F0-A0C7-4B96-A2C1-B7514B2AE7AF}" type="datetimeFigureOut">
              <a:rPr lang="fr-FR" altLang="fr-FR"/>
              <a:pPr>
                <a:defRPr/>
              </a:pPr>
              <a:t>22/10/2025</a:t>
            </a:fld>
            <a:endParaRPr lang="fr-CA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7EAAE39-D742-C871-DE6A-53D13B30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6FEC15E-2291-5F7E-93D7-D77E54AF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B3D4C-3AF7-4EBD-94BB-3B710E372C3C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38188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90A9D6A6-03DA-C9BF-F727-89ED50516BD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06CD4F40-077C-2F37-54BA-431D333F491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92F0B23A-C6BE-A72F-7D72-E76B90CBD7A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B3DED519-B386-12A5-2CC5-CDD114AD8EB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B71165D7-2842-7BC2-3344-A7D7AECDED7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D3D00E51-0121-E6EC-FA26-4FCF5AD3A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488444-AED9-B28B-1B60-00142F1F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07AD2-3799-D62A-EB55-77185228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7B91AA7F-0316-660E-CF09-7E61650E1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F5F7B36-C052-598F-9E67-7E1F11DCBCDD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19D62FB-9F77-6E6B-A1C3-CDC2FD59538B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85B07AAC-53EB-F265-134C-BF9796A7CF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4FCAA7FB-998E-3FB6-0A8C-EEE98A9B629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63792-4925-493B-A18D-945BDFCF6748}" type="datetimeFigureOut">
              <a:rPr lang="fr-FR" altLang="fr-FR"/>
              <a:pPr>
                <a:defRPr/>
              </a:pPr>
              <a:t>22/10/2025</a:t>
            </a:fld>
            <a:endParaRPr lang="fr-CA" alt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52740E00-C385-0C8E-D214-129F74FB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293C9-880C-47AB-8DC9-8F6A043C7D7D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920736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necteur droit 19">
            <a:extLst>
              <a:ext uri="{FF2B5EF4-FFF2-40B4-BE49-F238E27FC236}">
                <a16:creationId xmlns:a16="http://schemas.microsoft.com/office/drawing/2014/main" id="{BEC877AD-020E-C46B-E7AE-33DD516061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C3A5AF3B-7261-075A-B6C7-F4DEF3C6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1883-9308-4914-B560-CE8293E32870}" type="datetimeFigureOut">
              <a:rPr lang="fr-FR" altLang="fr-FR"/>
              <a:pPr>
                <a:defRPr/>
              </a:pPr>
              <a:t>22/10/2025</a:t>
            </a:fld>
            <a:endParaRPr lang="fr-CA" altLang="fr-FR"/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7EB2CAFA-FCD8-0DA1-A24D-E94285C3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63734AD4-19CB-08C3-D8AE-FCA71B59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52FE-64C4-4DC7-8B3D-DD27798093E4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56318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9">
            <a:extLst>
              <a:ext uri="{FF2B5EF4-FFF2-40B4-BE49-F238E27FC236}">
                <a16:creationId xmlns:a16="http://schemas.microsoft.com/office/drawing/2014/main" id="{AC5795D3-D0DA-65D8-3462-C3AD70B2CF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5BFB640-7393-502B-C70A-FCDAB2DFB59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184A8550-ADBA-AE16-2190-A161D930432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E1747548-2ADB-01E5-F8C2-3E21330C396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79DA3707-E456-2402-F693-D6868683CF6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428A6-6E5B-281D-A339-66FFE17C679C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8C3A74-4042-35C7-8FCA-666CE5B08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10E66869-7852-C1B2-2FC2-B4EA420A4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1E26D6-1120-7C01-0960-F54926ED0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4F4F2F2-B7E5-5DEC-DBB8-FE1ACBBC7FC9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AC72159-B893-6ED6-FFE3-04976465897B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Arial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Arial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15" name="Espace réservé de la date 6">
            <a:extLst>
              <a:ext uri="{FF2B5EF4-FFF2-40B4-BE49-F238E27FC236}">
                <a16:creationId xmlns:a16="http://schemas.microsoft.com/office/drawing/2014/main" id="{0AB70B60-50FB-DB9D-48CA-91079E6B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C38D-D40C-4831-BA50-49673AE91EAB}" type="datetimeFigureOut">
              <a:rPr lang="fr-FR" altLang="fr-FR"/>
              <a:pPr>
                <a:defRPr/>
              </a:pPr>
              <a:t>22/10/2025</a:t>
            </a:fld>
            <a:endParaRPr lang="fr-CA" altLang="fr-FR"/>
          </a:p>
        </p:txBody>
      </p:sp>
      <p:sp>
        <p:nvSpPr>
          <p:cNvPr id="16" name="Espace réservé du pied de page 7">
            <a:extLst>
              <a:ext uri="{FF2B5EF4-FFF2-40B4-BE49-F238E27FC236}">
                <a16:creationId xmlns:a16="http://schemas.microsoft.com/office/drawing/2014/main" id="{0DA54AE5-BFDF-0F8A-7649-ED0D47FE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7" name="Espace réservé du numéro de diapositive 8">
            <a:extLst>
              <a:ext uri="{FF2B5EF4-FFF2-40B4-BE49-F238E27FC236}">
                <a16:creationId xmlns:a16="http://schemas.microsoft.com/office/drawing/2014/main" id="{53296BE0-E897-E80E-85E8-752BA1C2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2CB95-DACC-44A5-AC98-F1E033B045C9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266795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56D6BA-8A8B-951C-CA1A-929879BB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B98F-1633-42F4-8D98-1F4BB4FE87DD}" type="datetimeFigureOut">
              <a:rPr lang="fr-FR" altLang="fr-FR"/>
              <a:pPr>
                <a:defRPr/>
              </a:pPr>
              <a:t>22/10/2025</a:t>
            </a:fld>
            <a:endParaRPr lang="fr-CA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2C54FC-2FF3-8EDD-2243-60288A26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760FCE-0B83-5F74-3FA1-3A9F5475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FB499-FE24-4774-93CE-AD9F9DCD3AC8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0576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38BADD8A-9B6F-AA88-363C-7F9DCD20868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163E6AD4-8365-B174-D162-B5D0976F480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665B4C82-6612-C1AC-A713-9760E818843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4E8ACF6-29B5-87F4-D71D-C9B5680C4E4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29553A-D06E-4CC7-5486-49316873A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7557C-5E23-F0A6-3B24-F52B6CC7B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601A14D4-28F9-1AA8-ABF5-E2A7C751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BE35-FD29-4B43-9F0C-6FE6A9E45F16}" type="datetimeFigureOut">
              <a:rPr lang="fr-FR" altLang="fr-FR"/>
              <a:pPr>
                <a:defRPr/>
              </a:pPr>
              <a:t>22/10/2025</a:t>
            </a:fld>
            <a:endParaRPr lang="fr-CA" altLang="fr-FR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EE351ABC-9D12-01BD-3972-38B66F2B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E1A9C6DA-C383-3653-D38F-CA2C00D6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7BDCF1-0652-4C9E-9D46-246D5F5D519F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8411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A3325-D66E-524C-0650-C2733E38B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B6C28652-6437-C56C-602B-1C2FB7FA40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E362FA6B-0657-7BB0-90D9-9CA180F2B4B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3072A052-34DC-CE25-ECD7-7B35DE16253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00F65369-7A16-5F10-951D-68458D91518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96323F-2767-96A5-99A9-81AABC9A876F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0E13F-B752-B96F-5309-EBCF0C3A8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F9E2E916-C738-41B3-6926-6973ECA57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58ECC5C-372B-6BD8-9D21-A1180355A306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6981373-D613-8503-784B-773A29163179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691075-7D31-32AE-8788-0EFDB2896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15" name="Espace réservé du numéro de diapositive 6">
            <a:extLst>
              <a:ext uri="{FF2B5EF4-FFF2-40B4-BE49-F238E27FC236}">
                <a16:creationId xmlns:a16="http://schemas.microsoft.com/office/drawing/2014/main" id="{5117319E-D8C2-6BFB-BC6A-528D804035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273E3-A4F8-4008-AA82-CADA8F9C0373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CB1F9619-B001-49DC-68DF-A521B73C20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D3FC6-24AE-45D5-8206-59E4E252383B}" type="datetimeFigureOut">
              <a:rPr lang="fr-FR" altLang="fr-FR"/>
              <a:pPr>
                <a:defRPr/>
              </a:pPr>
              <a:t>22/10/2025</a:t>
            </a:fld>
            <a:endParaRPr lang="fr-CA" altLang="fr-FR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2551A31D-FD8A-92D0-4E2A-37369571F5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616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53CD1132-C46C-CBE0-02C9-F1884C787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EBC890CB-3C24-18E5-6C58-959B0E677D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780354FA-8B19-F89A-B62B-9B698A7AA43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5308EC33-148E-9850-B2A9-77742406EDF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03274DDE-A779-3280-708C-219721C6C7F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F5159C-9DE6-6922-D93C-2395695B1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60B7C-FDB0-7632-450A-69DC8051C6D7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937786-E358-48E3-ED9B-EF1024A72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6E84BD8-2673-2F39-24A6-9B3419712895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F5AB85E-90C2-370D-06A3-692C564A97D5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4CB80E-4766-C158-30C0-1D82B9BD6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/>
              <a:t>Faire glisser l'image vers l'espace réservé ou cliquer sur l'icône pour l'ajouter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16" name="Espace réservé du numéro de diapositive 6">
            <a:extLst>
              <a:ext uri="{FF2B5EF4-FFF2-40B4-BE49-F238E27FC236}">
                <a16:creationId xmlns:a16="http://schemas.microsoft.com/office/drawing/2014/main" id="{097E9E06-26DD-14E6-5F70-FACD919EC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51C22-9A2B-4808-97D1-02C034610223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5DA3EC10-8C8F-8966-B491-C63071A222E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85026-125D-4A51-9620-F2E372F42DCB}" type="datetimeFigureOut">
              <a:rPr lang="fr-FR" altLang="fr-FR"/>
              <a:pPr>
                <a:defRPr/>
              </a:pPr>
              <a:t>22/10/2025</a:t>
            </a:fld>
            <a:endParaRPr lang="fr-CA" altLang="fr-FR"/>
          </a:p>
        </p:txBody>
      </p:sp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FDFB4905-C51D-E1C6-EA40-9216AE85D8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890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9EF41310-63BD-335C-D8E8-D6C8D2BCC5D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96C59772-C49B-6E31-57A9-7B43144A35D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A9B7564A-2D80-25D1-7E9B-1C6359A5AD6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1870078A-A86B-338D-6B6E-7E156902209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F5833A-F37D-0C25-C967-819132B6B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7C3A1434-8761-735E-1C26-5E8F0D2E6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6A35F2-E497-4441-9311-D73754AC433B}" type="datetimeFigureOut">
              <a:rPr lang="fr-FR" altLang="fr-FR"/>
              <a:pPr>
                <a:defRPr/>
              </a:pPr>
              <a:t>22/10/2025</a:t>
            </a:fld>
            <a:endParaRPr lang="fr-CA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32665F-6132-4B2B-B682-32636CF00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028BFD-A6A6-8611-E6B5-F2D58231F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ACE69928-FD3D-F8DA-9358-BDF1956AD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6BA84A9-5367-FD39-3279-AEA0CE7A2008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65AAA5A-002D-42DA-9B9B-7B209103A643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FAE17A73-FDFE-E4DE-AE3D-0743A8ECA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605A15-CB3C-4989-986C-14FA8C264BB3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  <p:sp>
        <p:nvSpPr>
          <p:cNvPr id="1038" name="Espace réservé du titre 21">
            <a:extLst>
              <a:ext uri="{FF2B5EF4-FFF2-40B4-BE49-F238E27FC236}">
                <a16:creationId xmlns:a16="http://schemas.microsoft.com/office/drawing/2014/main" id="{FA5CBAFA-174D-D128-9C17-DDF7EBF71B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fr-FR"/>
              <a:t>Cliquez et modifiez le titre</a:t>
            </a:r>
            <a:endParaRPr lang="en-US" altLang="fr-FR"/>
          </a:p>
        </p:txBody>
      </p:sp>
      <p:sp>
        <p:nvSpPr>
          <p:cNvPr id="1039" name="Espace réservé du texte 12">
            <a:extLst>
              <a:ext uri="{FF2B5EF4-FFF2-40B4-BE49-F238E27FC236}">
                <a16:creationId xmlns:a16="http://schemas.microsoft.com/office/drawing/2014/main" id="{623CAA01-DC87-79D6-A798-0E4C98323D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fr-FR"/>
              <a:t>Cliquez pour modifier les styles du texte du masque</a:t>
            </a:r>
          </a:p>
          <a:p>
            <a:pPr lvl="1"/>
            <a:r>
              <a:rPr lang="nl-BE" altLang="fr-FR"/>
              <a:t>Deuxième niveau</a:t>
            </a:r>
          </a:p>
          <a:p>
            <a:pPr lvl="2"/>
            <a:r>
              <a:rPr lang="nl-BE" altLang="fr-FR"/>
              <a:t>Troisième niveau</a:t>
            </a:r>
          </a:p>
          <a:p>
            <a:pPr lvl="3"/>
            <a:r>
              <a:rPr lang="nl-BE" altLang="fr-FR"/>
              <a:t>Quatrième niveau</a:t>
            </a:r>
          </a:p>
          <a:p>
            <a:pPr lvl="4"/>
            <a:r>
              <a:rPr lang="nl-BE" altLang="fr-FR"/>
              <a:t>Cinquième niveau</a:t>
            </a:r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Arial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Arial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Arial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Arial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Arial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>
            <a:extLst>
              <a:ext uri="{FF2B5EF4-FFF2-40B4-BE49-F238E27FC236}">
                <a16:creationId xmlns:a16="http://schemas.microsoft.com/office/drawing/2014/main" id="{AE29E35A-E6D4-5ABB-4238-F5B3AEF0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Concentration et la dilution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D827E3-D19F-1AAA-728D-DAD2F3B5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0" y="2843816"/>
            <a:ext cx="4156803" cy="2771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1FC72B-1382-6BE7-F49F-5B6FC2E4E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993" y="2849879"/>
            <a:ext cx="4402185" cy="2764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07B4EB-A968-4E31-7D63-32A16E6F5EC9}"/>
              </a:ext>
            </a:extLst>
          </p:cNvPr>
          <p:cNvSpPr txBox="1"/>
          <p:nvPr/>
        </p:nvSpPr>
        <p:spPr>
          <a:xfrm>
            <a:off x="4558936" y="3069771"/>
            <a:ext cx="15936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Arial"/>
                <a:ea typeface="ＭＳ Ｐゴシック"/>
                <a:cs typeface="Arial"/>
              </a:rPr>
              <a:t>Mise </a:t>
            </a:r>
            <a:r>
              <a:rPr lang="en-US" sz="1400" b="1" err="1">
                <a:latin typeface="Arial"/>
                <a:ea typeface="ＭＳ Ｐゴシック"/>
                <a:cs typeface="Arial"/>
              </a:rPr>
              <a:t>en</a:t>
            </a:r>
            <a:r>
              <a:rPr lang="en-US" sz="1400" b="1">
                <a:latin typeface="Arial"/>
                <a:ea typeface="ＭＳ Ｐゴシック"/>
                <a:cs typeface="Arial"/>
              </a:rPr>
              <a:t> solution</a:t>
            </a:r>
            <a:endParaRPr lang="en-US" sz="1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9BBE4-EF33-7BF9-4D7B-0E819554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>
                <a:solidFill>
                  <a:schemeClr val="accent3">
                    <a:shade val="75000"/>
                  </a:schemeClr>
                </a:solidFill>
                <a:ea typeface="+mj-ea"/>
                <a:cs typeface="+mj-cs"/>
              </a:rPr>
              <a:t>La concentration: pourcentage masse/volume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C0D3F1-6FCC-E846-7D3C-D6CFA188BEB4}"/>
              </a:ext>
            </a:extLst>
          </p:cNvPr>
          <p:cNvSpPr txBox="1"/>
          <p:nvPr/>
        </p:nvSpPr>
        <p:spPr>
          <a:xfrm>
            <a:off x="395288" y="2781300"/>
            <a:ext cx="8137525" cy="10953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defRPr/>
            </a:pPr>
            <a:endParaRPr lang="fr-CA" altLang="fr-FR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altLang="fr-FR">
                <a:solidFill>
                  <a:srgbClr val="FFFFFF"/>
                </a:solidFill>
                <a:cs typeface="Arial" panose="020B0604020202020204" pitchFamily="34" charset="0"/>
              </a:rPr>
              <a:t>% masse/volume:   </a:t>
            </a:r>
            <a:r>
              <a:rPr lang="fr-CA" altLang="fr-FR" u="sng">
                <a:solidFill>
                  <a:srgbClr val="FFFFFF"/>
                </a:solidFill>
                <a:cs typeface="Arial" panose="020B0604020202020204" pitchFamily="34" charset="0"/>
              </a:rPr>
              <a:t>   masse soluté (g) </a:t>
            </a:r>
            <a:r>
              <a:rPr lang="fr-CA" altLang="fr-FR">
                <a:solidFill>
                  <a:srgbClr val="FFFFFF"/>
                </a:solidFill>
                <a:cs typeface="Arial" panose="020B0604020202020204" pitchFamily="34" charset="0"/>
              </a:rPr>
              <a:t>	(g/100 </a:t>
            </a:r>
            <a:r>
              <a:rPr lang="fr-CA" altLang="fr-FR" err="1">
                <a:solidFill>
                  <a:srgbClr val="FFFFFF"/>
                </a:solidFill>
                <a:cs typeface="Arial" panose="020B0604020202020204" pitchFamily="34" charset="0"/>
              </a:rPr>
              <a:t>mL</a:t>
            </a:r>
            <a:r>
              <a:rPr lang="fr-CA" altLang="fr-FR">
                <a:solidFill>
                  <a:srgbClr val="FFFFFF"/>
                </a:solidFill>
                <a:cs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altLang="fr-FR">
                <a:solidFill>
                  <a:srgbClr val="FFFFFF"/>
                </a:solidFill>
                <a:cs typeface="Arial" panose="020B0604020202020204" pitchFamily="34" charset="0"/>
              </a:rPr>
              <a:t>			     100 </a:t>
            </a:r>
            <a:r>
              <a:rPr lang="fr-CA" altLang="fr-FR" err="1">
                <a:solidFill>
                  <a:srgbClr val="FFFFFF"/>
                </a:solidFill>
                <a:cs typeface="Arial" panose="020B0604020202020204" pitchFamily="34" charset="0"/>
              </a:rPr>
              <a:t>mL</a:t>
            </a:r>
            <a:r>
              <a:rPr lang="fr-CA" altLang="fr-FR">
                <a:solidFill>
                  <a:srgbClr val="FFFFFF"/>
                </a:solidFill>
                <a:cs typeface="Arial" panose="020B0604020202020204" pitchFamily="34" charset="0"/>
              </a:rPr>
              <a:t> de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75AD3-6E97-AF5A-1958-C32C6A91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3"/>
            <a:ext cx="8534400" cy="15113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chemeClr val="accent3">
                    <a:shade val="75000"/>
                  </a:schemeClr>
                </a:solidFill>
                <a:ea typeface="+mj-ea"/>
                <a:cs typeface="+mj-cs"/>
              </a:rPr>
              <a:t>La concentration: </a:t>
            </a:r>
            <a:r>
              <a:rPr lang="fr-CA" sz="3600">
                <a:solidFill>
                  <a:schemeClr val="accent3">
                    <a:shade val="75000"/>
                  </a:schemeClr>
                </a:solidFill>
                <a:ea typeface="+mj-ea"/>
                <a:cs typeface="Times New Roman" charset="0"/>
              </a:rPr>
              <a:t>parties par million, billion, trillion</a:t>
            </a:r>
            <a:r>
              <a:rPr lang="fr-CA" sz="3600">
                <a:solidFill>
                  <a:schemeClr val="accent3">
                    <a:shade val="75000"/>
                  </a:schemeClr>
                </a:solidFill>
                <a:ea typeface="+mj-ea"/>
                <a:cs typeface="+mj-cs"/>
              </a:rPr>
              <a:t> </a:t>
            </a:r>
            <a:br>
              <a:rPr lang="fr-CA" sz="3600">
                <a:solidFill>
                  <a:schemeClr val="accent3">
                    <a:shade val="75000"/>
                  </a:schemeClr>
                </a:solidFill>
                <a:ea typeface="+mj-ea"/>
                <a:cs typeface="+mj-cs"/>
              </a:rPr>
            </a:br>
            <a:endParaRPr lang="fr-FR" sz="3600">
              <a:solidFill>
                <a:schemeClr val="accent3">
                  <a:shade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0645B7-F18C-7E3F-D6B2-A47325C89AC2}"/>
              </a:ext>
            </a:extLst>
          </p:cNvPr>
          <p:cNvSpPr txBox="1"/>
          <p:nvPr/>
        </p:nvSpPr>
        <p:spPr>
          <a:xfrm>
            <a:off x="827088" y="1916113"/>
            <a:ext cx="7578725" cy="261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fr-CA" altLang="fr-FR" sz="200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eaLnBrk="1" hangingPunct="1">
              <a:defRPr/>
            </a:pPr>
            <a:endParaRPr lang="fr-CA" altLang="fr-FR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fr-FR" altLang="fr-FR">
                <a:solidFill>
                  <a:srgbClr val="FFFFFF"/>
                </a:solidFill>
                <a:cs typeface="Arial" panose="020B0604020202020204" pitchFamily="34" charset="0"/>
              </a:rPr>
              <a:t>1 ppm = 1 mg/L  (milligramme par litre de solution)</a:t>
            </a:r>
            <a:r>
              <a:rPr lang="fr-CA" altLang="fr-FR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fr-FR" altLang="fr-FR">
                <a:solidFill>
                  <a:srgbClr val="FFFFFF"/>
                </a:solidFill>
                <a:cs typeface="Arial" panose="020B0604020202020204" pitchFamily="34" charset="0"/>
              </a:rPr>
              <a:t>1 ppb = 1 μg/L  (microgramme par litre de solution)</a:t>
            </a:r>
            <a:r>
              <a:rPr lang="fr-CA" altLang="fr-FR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fr-FR" altLang="fr-FR">
                <a:solidFill>
                  <a:srgbClr val="FFFFFF"/>
                </a:solidFill>
                <a:cs typeface="Arial" panose="020B0604020202020204" pitchFamily="34" charset="0"/>
              </a:rPr>
              <a:t>1 ppt = 1 </a:t>
            </a:r>
            <a:r>
              <a:rPr lang="nl-NL" altLang="fr-FR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r>
              <a:rPr lang="fr-FR" altLang="fr-FR">
                <a:solidFill>
                  <a:srgbClr val="FFFFFF"/>
                </a:solidFill>
                <a:cs typeface="Arial" panose="020B0604020202020204" pitchFamily="34" charset="0"/>
              </a:rPr>
              <a:t>g/L  (nanogramme par litre de solution)</a:t>
            </a:r>
            <a:r>
              <a:rPr lang="fr-CA" altLang="fr-FR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  <a:p>
            <a:pPr lvl="1" eaLnBrk="1" hangingPunct="1">
              <a:defRPr/>
            </a:pPr>
            <a:endParaRPr lang="fr-CA" altLang="fr-FR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fr-FR" altLang="fr-FR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7BAC2-58F1-30BB-1E07-23F43F16544E}"/>
              </a:ext>
            </a:extLst>
          </p:cNvPr>
          <p:cNvSpPr txBox="1"/>
          <p:nvPr/>
        </p:nvSpPr>
        <p:spPr>
          <a:xfrm>
            <a:off x="969963" y="5168900"/>
            <a:ext cx="507222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dirty="0">
                <a:solidFill>
                  <a:srgbClr val="FFFFFF"/>
                </a:solidFill>
                <a:latin typeface="Georgia" panose="02040502050405020303" pitchFamily="18" charset="0"/>
              </a:rPr>
              <a:t>Pour une solution aqueuse diluée !!!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83F3C8F-352E-5B63-009D-CD3829EB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/>
              <a:t>Manipulation en lien avec la notion de concentration</a:t>
            </a:r>
            <a:endParaRPr lang="fr-BE" sz="280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C1D14771-7FAD-22FA-F60E-9AE1AD198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144099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B5F34-2473-5399-2D26-E9BDD00F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>
              <a:defRPr/>
            </a:pPr>
            <a:r>
              <a:rPr lang="fr-BE"/>
              <a:t>Problèmes de « dilution »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D9FA7E4-6334-8604-15B7-6DEAAC9CAA3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96256296"/>
              </p:ext>
            </p:extLst>
          </p:nvPr>
        </p:nvGraphicFramePr>
        <p:xfrm>
          <a:off x="-1836712" y="1550416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AD06BB87-743A-15E7-6FF6-50AD26C322E8}"/>
              </a:ext>
            </a:extLst>
          </p:cNvPr>
          <p:cNvSpPr txBox="1"/>
          <p:nvPr/>
        </p:nvSpPr>
        <p:spPr>
          <a:xfrm>
            <a:off x="4572000" y="2852936"/>
            <a:ext cx="367240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BE"/>
              <a:t>n = Ci*Vi = 0,1*0,500 = 0,05 mol</a:t>
            </a:r>
          </a:p>
          <a:p>
            <a:pPr lvl="0"/>
            <a:endParaRPr lang="fr-BE"/>
          </a:p>
          <a:p>
            <a:pPr lvl="0"/>
            <a:endParaRPr lang="en-US"/>
          </a:p>
          <a:p>
            <a:pPr lvl="0"/>
            <a:r>
              <a:rPr lang="fr-BE"/>
              <a:t>Cf = n/Vf = 0,05/(0,500+0,200) = 0,071 M</a:t>
            </a:r>
            <a:endParaRPr lang="en-US"/>
          </a:p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771E6-F852-0D52-16F3-989F2F49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Problèmes de « dilution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674563-DF16-2B38-26B8-279EE134DB3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10259" y="2060848"/>
            <a:ext cx="4682221" cy="349512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dirty="0"/>
              <a:t>n = n1 + n2 = C1*V1 + C2*V2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dirty="0"/>
              <a:t>   = 0,2*0,200 + 0,1*0,050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dirty="0"/>
              <a:t>   = 0,045 mol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dirty="0"/>
              <a:t>C = n/(V1+V2)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dirty="0"/>
              <a:t>    = 0,045/(0,200+0,050)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dirty="0"/>
              <a:t>    = 0,18 M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387007B-46B8-4749-C3CE-D55B3A30E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1833293"/>
              </p:ext>
            </p:extLst>
          </p:nvPr>
        </p:nvGraphicFramePr>
        <p:xfrm>
          <a:off x="-756592" y="15918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FC2A8-CDE0-8E44-FFE3-525F8672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Problèmes de « dilution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964451-BC87-4D94-DCE4-B0EA0781CF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23928" y="2329031"/>
            <a:ext cx="5062463" cy="290016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sz="2400">
                <a:solidFill>
                  <a:schemeClr val="bg1"/>
                </a:solidFill>
              </a:rPr>
              <a:t>n1 = C1*V1 = 0,1*0,500 = 0,05 mol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sz="2400">
                <a:solidFill>
                  <a:schemeClr val="bg1"/>
                </a:solidFill>
              </a:rPr>
              <a:t>n2 = m/M = 50/(23+16+1) = 1,25 mol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sz="2400">
                <a:solidFill>
                  <a:schemeClr val="bg1"/>
                </a:solidFill>
              </a:rPr>
              <a:t>n = n1 + n2 = 0,05 + 1,25 = 1,30 mol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sz="2400">
                <a:solidFill>
                  <a:schemeClr val="bg1"/>
                </a:solidFill>
              </a:rPr>
              <a:t>C = n/V = 1,30/0,500 = 2,6 M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AC5FC70-E685-D2E7-4893-3911A0680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367931"/>
              </p:ext>
            </p:extLst>
          </p:nvPr>
        </p:nvGraphicFramePr>
        <p:xfrm>
          <a:off x="-1260648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>
            <a:extLst>
              <a:ext uri="{FF2B5EF4-FFF2-40B4-BE49-F238E27FC236}">
                <a16:creationId xmlns:a16="http://schemas.microsoft.com/office/drawing/2014/main" id="{13E711C6-3E28-20C2-3649-79BA698D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Le facteur de dilution </a:t>
            </a:r>
            <a:r>
              <a:rPr lang="fr-BE" altLang="fr-FR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Fdil</a:t>
            </a:r>
            <a:endParaRPr lang="fr-BE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5" name="Espace réservé du texte 5">
            <a:extLst>
              <a:ext uri="{FF2B5EF4-FFF2-40B4-BE49-F238E27FC236}">
                <a16:creationId xmlns:a16="http://schemas.microsoft.com/office/drawing/2014/main" id="{B8912BB4-AEBE-6418-A4EE-525186B3219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2989263"/>
            <a:ext cx="2362200" cy="439737"/>
          </a:xfr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BE" altLang="fr-FR" sz="200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Fdil</a:t>
            </a:r>
            <a:r>
              <a:rPr lang="fr-BE" altLang="fr-FR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= Ci/Cf = Vf/Vi</a:t>
            </a:r>
          </a:p>
        </p:txBody>
      </p:sp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9307846B-E85A-80D6-0A79-0E92780B297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4293129"/>
              </p:ext>
            </p:extLst>
          </p:nvPr>
        </p:nvGraphicFramePr>
        <p:xfrm>
          <a:off x="3124200" y="685800"/>
          <a:ext cx="5638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>
            <a:extLst>
              <a:ext uri="{FF2B5EF4-FFF2-40B4-BE49-F238E27FC236}">
                <a16:creationId xmlns:a16="http://schemas.microsoft.com/office/drawing/2014/main" id="{9166479D-A6AD-B607-86BC-40B219EF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Méthode de travail : les calculs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561C2A-6625-169F-B995-039BDBDED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65" y="1556792"/>
            <a:ext cx="5477743" cy="3970318"/>
          </a:xfrm>
          <a:prstGeom prst="rect">
            <a:avLst/>
          </a:prstGeom>
          <a:solidFill>
            <a:srgbClr val="D6E0D5"/>
          </a:solidFill>
          <a:ln w="9525">
            <a:solidFill>
              <a:srgbClr val="8FB0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CA" altLang="fr-FR" sz="2800" dirty="0">
                <a:solidFill>
                  <a:srgbClr val="FF0000"/>
                </a:solidFill>
                <a:latin typeface="Optos"/>
                <a:cs typeface="Arial" panose="020B0604020202020204" pitchFamily="34" charset="0"/>
              </a:rPr>
              <a:t>Attention</a:t>
            </a:r>
            <a:r>
              <a:rPr lang="fr-CA" altLang="fr-FR" sz="2800" dirty="0">
                <a:solidFill>
                  <a:srgbClr val="000000"/>
                </a:solidFill>
                <a:latin typeface="Optos"/>
                <a:cs typeface="Arial" panose="020B0604020202020204" pitchFamily="34" charset="0"/>
              </a:rPr>
              <a:t> : assurez-vous  que les concentrations que vous allez comparer soient exprimées dans les mêmes unités</a:t>
            </a:r>
          </a:p>
          <a:p>
            <a:pPr algn="ctr" eaLnBrk="1" hangingPunct="1">
              <a:defRPr/>
            </a:pPr>
            <a:r>
              <a:rPr lang="fr-CA" altLang="fr-FR" sz="2800" dirty="0">
                <a:solidFill>
                  <a:srgbClr val="000000"/>
                </a:solidFill>
                <a:latin typeface="Optos"/>
                <a:cs typeface="Arial" panose="020B0604020202020204" pitchFamily="34" charset="0"/>
              </a:rPr>
              <a:t> Ex: laquelle des bières suivantes est la plus alcoolisée?</a:t>
            </a:r>
          </a:p>
          <a:p>
            <a:pPr algn="ctr" eaLnBrk="1" hangingPunct="1">
              <a:defRPr/>
            </a:pPr>
            <a:r>
              <a:rPr lang="fr-CA" altLang="fr-FR" sz="2800" dirty="0">
                <a:solidFill>
                  <a:srgbClr val="000000"/>
                </a:solidFill>
                <a:latin typeface="Optos"/>
                <a:cs typeface="Arial" panose="020B0604020202020204" pitchFamily="34" charset="0"/>
              </a:rPr>
              <a:t>La X à 9 %(v/v) </a:t>
            </a:r>
          </a:p>
          <a:p>
            <a:pPr algn="ctr" eaLnBrk="1" hangingPunct="1">
              <a:defRPr/>
            </a:pPr>
            <a:r>
              <a:rPr lang="fr-CA" altLang="fr-FR" sz="2800" dirty="0">
                <a:latin typeface="Optos"/>
                <a:cs typeface="Arial" panose="020B0604020202020204" pitchFamily="34" charset="0"/>
              </a:rPr>
              <a:t>ou la Y à 60 000 ppm</a:t>
            </a:r>
          </a:p>
          <a:p>
            <a:pPr algn="ctr" eaLnBrk="1" hangingPunct="1">
              <a:defRPr/>
            </a:pPr>
            <a:r>
              <a:rPr lang="fr-CA" altLang="fr-FR" sz="2800" dirty="0">
                <a:latin typeface="Optos"/>
                <a:cs typeface="Arial" panose="020B0604020202020204" pitchFamily="34" charset="0"/>
              </a:rPr>
              <a:t>ou la Z à 67 g/l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87C775-F851-38C2-A36A-E987000E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4005064"/>
            <a:ext cx="422910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>
                <a:solidFill>
                  <a:schemeClr val="lt1"/>
                </a:solidFill>
                <a:latin typeface="Arial"/>
                <a:ea typeface="+mn-ea"/>
              </a:rPr>
              <a:t>Il faut se rappeler que dans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>
                <a:solidFill>
                  <a:schemeClr val="lt1"/>
                </a:solidFill>
                <a:latin typeface="Arial"/>
                <a:ea typeface="+mn-ea"/>
              </a:rPr>
              <a:t>1 kg il y a 1000 g et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>
                <a:solidFill>
                  <a:schemeClr val="lt1"/>
                </a:solidFill>
                <a:latin typeface="Arial"/>
                <a:ea typeface="+mn-ea"/>
              </a:rPr>
              <a:t>dans 1 litre il y a 1000 ml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0C370-9DAA-929A-611A-1DFF7918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Au laboratoire</a:t>
            </a:r>
          </a:p>
        </p:txBody>
      </p:sp>
      <p:pic>
        <p:nvPicPr>
          <p:cNvPr id="3" name="Diagramme 2">
            <a:extLst>
              <a:ext uri="{FF2B5EF4-FFF2-40B4-BE49-F238E27FC236}">
                <a16:creationId xmlns:a16="http://schemas.microsoft.com/office/drawing/2014/main" id="{41CA8D96-4892-1836-2905-43A1831DA81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28" y="1628800"/>
            <a:ext cx="829647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82547-1B72-FFB3-89E0-ACDFFBE9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b">
            <a:normAutofit/>
          </a:bodyPr>
          <a:lstStyle/>
          <a:p>
            <a:pPr eaLnBrk="1" hangingPunct="1">
              <a:defRPr/>
            </a:pPr>
            <a:r>
              <a:rPr lang="fr-CA" altLang="fr-FR"/>
              <a:t>Définitions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7B51A5B2-F041-F1E3-D8A0-89A52D112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7776573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87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82547-1B72-FFB3-89E0-ACDFFBE9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b">
            <a:normAutofit/>
          </a:bodyPr>
          <a:lstStyle/>
          <a:p>
            <a:pPr eaLnBrk="1" hangingPunct="1">
              <a:defRPr/>
            </a:pPr>
            <a:r>
              <a:rPr lang="fr-CA" altLang="fr-FR"/>
              <a:t>Définitions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7B51A5B2-F041-F1E3-D8A0-89A52D112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665397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91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433AA-1734-6E22-B621-0CA3D78FA90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3200">
                <a:solidFill>
                  <a:schemeClr val="bg1"/>
                </a:solidFill>
                <a:ea typeface="+mj-ea"/>
                <a:cs typeface="Arial"/>
              </a:rPr>
              <a:t>Des concentrations toujours plus faibles</a:t>
            </a:r>
            <a:endParaRPr lang="fr-FR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121BCFA8-D40B-FC45-2477-039A27CBB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99"/>
            <a:ext cx="3888432" cy="43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6BB9C31-0DE1-EFE3-F047-5FDDAA728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94" y="1772816"/>
            <a:ext cx="4060852" cy="400352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>
            <a:extLst>
              <a:ext uri="{FF2B5EF4-FFF2-40B4-BE49-F238E27FC236}">
                <a16:creationId xmlns:a16="http://schemas.microsoft.com/office/drawing/2014/main" id="{9F370BF2-35E8-3F02-51BE-E1A78993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22" y="332656"/>
            <a:ext cx="8534400" cy="758825"/>
          </a:xfrm>
        </p:spPr>
        <p:txBody>
          <a:bodyPr/>
          <a:lstStyle/>
          <a:p>
            <a:pPr eaLnBrk="1" hangingPunct="1"/>
            <a:r>
              <a:rPr lang="fr-CA" altLang="fr-FR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L’équation générale</a:t>
            </a:r>
          </a:p>
        </p:txBody>
      </p:sp>
      <p:grpSp>
        <p:nvGrpSpPr>
          <p:cNvPr id="3" name="Groupe 14">
            <a:extLst>
              <a:ext uri="{FF2B5EF4-FFF2-40B4-BE49-F238E27FC236}">
                <a16:creationId xmlns:a16="http://schemas.microsoft.com/office/drawing/2014/main" id="{C66236B2-5F19-8FA9-B020-E1E9B1A14702}"/>
              </a:ext>
            </a:extLst>
          </p:cNvPr>
          <p:cNvGrpSpPr>
            <a:grpSpLocks/>
          </p:cNvGrpSpPr>
          <p:nvPr/>
        </p:nvGrpSpPr>
        <p:grpSpPr bwMode="auto">
          <a:xfrm>
            <a:off x="660136" y="2214564"/>
            <a:ext cx="7420431" cy="2375657"/>
            <a:chOff x="1514150" y="1546769"/>
            <a:chExt cx="6851083" cy="693323"/>
          </a:xfrm>
        </p:grpSpPr>
        <p:sp>
          <p:nvSpPr>
            <p:cNvPr id="19460" name="ZoneTexte 3">
              <a:extLst>
                <a:ext uri="{FF2B5EF4-FFF2-40B4-BE49-F238E27FC236}">
                  <a16:creationId xmlns:a16="http://schemas.microsoft.com/office/drawing/2014/main" id="{1D2CBEEA-F3C2-B053-6772-027DBA398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4150" y="1824149"/>
              <a:ext cx="2228819" cy="152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2800">
                  <a:latin typeface="Corbel" panose="020B0503020204020204" pitchFamily="34" charset="0"/>
                </a:rPr>
                <a:t>Concentration</a:t>
              </a:r>
            </a:p>
          </p:txBody>
        </p:sp>
        <p:sp>
          <p:nvSpPr>
            <p:cNvPr id="19464" name="ZoneTexte 5">
              <a:extLst>
                <a:ext uri="{FF2B5EF4-FFF2-40B4-BE49-F238E27FC236}">
                  <a16:creationId xmlns:a16="http://schemas.microsoft.com/office/drawing/2014/main" id="{AA5B1E47-1D87-7DE0-A636-1528E00E2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4084" y="1546769"/>
              <a:ext cx="2928958" cy="3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3600">
                  <a:latin typeface="Corbel" panose="020B0503020204020204" pitchFamily="34" charset="0"/>
                </a:rPr>
                <a:t>« </a:t>
              </a:r>
              <a:r>
                <a:rPr lang="fr-CA" altLang="fr-FR" sz="2800">
                  <a:latin typeface="Corbel" panose="020B0503020204020204" pitchFamily="34" charset="0"/>
                </a:rPr>
                <a:t>Quantité » de soluté </a:t>
              </a:r>
            </a:p>
          </p:txBody>
        </p:sp>
        <p:sp>
          <p:nvSpPr>
            <p:cNvPr id="19466" name="ZoneTexte 9">
              <a:extLst>
                <a:ext uri="{FF2B5EF4-FFF2-40B4-BE49-F238E27FC236}">
                  <a16:creationId xmlns:a16="http://schemas.microsoft.com/office/drawing/2014/main" id="{CBFFE3D1-F6E6-93A4-1CB4-411460ADC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2555" y="1925712"/>
              <a:ext cx="3562678" cy="3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3600">
                  <a:latin typeface="Corbel" panose="020B0503020204020204" pitchFamily="34" charset="0"/>
                </a:rPr>
                <a:t>« </a:t>
              </a:r>
              <a:r>
                <a:rPr lang="fr-CA" altLang="fr-FR" sz="2800">
                  <a:latin typeface="Corbel" panose="020B0503020204020204" pitchFamily="34" charset="0"/>
                </a:rPr>
                <a:t>Quantité » de solution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2800" err="1">
                  <a:latin typeface="Corbel" panose="020B0503020204020204" pitchFamily="34" charset="0"/>
                </a:rPr>
                <a:t>Soluté+solvant</a:t>
              </a:r>
              <a:endParaRPr lang="fr-CA" altLang="fr-FR" sz="2800">
                <a:latin typeface="Corbel" panose="020B0503020204020204" pitchFamily="34" charset="0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23EB920-1A14-81C4-07DE-5B9CC17B8205}"/>
              </a:ext>
            </a:extLst>
          </p:cNvPr>
          <p:cNvSpPr txBox="1"/>
          <p:nvPr/>
        </p:nvSpPr>
        <p:spPr>
          <a:xfrm>
            <a:off x="3389776" y="324194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=</a:t>
            </a:r>
            <a:endParaRPr lang="fr-BE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0E8E100-0EDB-C31E-677B-352DE3362773}"/>
              </a:ext>
            </a:extLst>
          </p:cNvPr>
          <p:cNvCxnSpPr/>
          <p:nvPr/>
        </p:nvCxnSpPr>
        <p:spPr>
          <a:xfrm>
            <a:off x="4427984" y="3513004"/>
            <a:ext cx="33843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7EBC592B-B819-6613-CA81-CD84532B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Concentration molaire volumique</a:t>
            </a:r>
          </a:p>
        </p:txBody>
      </p:sp>
      <p:pic>
        <p:nvPicPr>
          <p:cNvPr id="20483" name="Rectangle 7">
            <a:extLst>
              <a:ext uri="{FF2B5EF4-FFF2-40B4-BE49-F238E27FC236}">
                <a16:creationId xmlns:a16="http://schemas.microsoft.com/office/drawing/2014/main" id="{7D31495F-230D-DFD7-7B0D-5CEA6B9AEB2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7251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FD504-E941-0427-3B1F-E33F7990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14313"/>
            <a:ext cx="7772400" cy="914400"/>
          </a:xfrm>
        </p:spPr>
        <p:txBody>
          <a:bodyPr/>
          <a:lstStyle/>
          <a:p>
            <a:pPr eaLnBrk="1" hangingPunct="1"/>
            <a:r>
              <a:rPr lang="fr-CA" altLang="fr-FR" sz="3600">
                <a:latin typeface="Arial" panose="020B0604020202020204" pitchFamily="34" charset="0"/>
                <a:ea typeface="ＭＳ Ｐゴシック" panose="020B0600070205080204" pitchFamily="34" charset="-128"/>
              </a:rPr>
              <a:t>Concentration molaire volumique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DC6783-7F72-F30C-8904-C4EB89DDB1F8}"/>
              </a:ext>
            </a:extLst>
          </p:cNvPr>
          <p:cNvSpPr txBox="1"/>
          <p:nvPr/>
        </p:nvSpPr>
        <p:spPr>
          <a:xfrm>
            <a:off x="3163094" y="1523365"/>
            <a:ext cx="3160712" cy="12001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endParaRPr lang="fr-FR" sz="2400"/>
          </a:p>
          <a:p>
            <a:pPr eaLnBrk="1" hangingPunct="1">
              <a:defRPr/>
            </a:pPr>
            <a:r>
              <a:rPr lang="fr-FR" sz="2400"/>
              <a:t>C= n/V avec n = m/M</a:t>
            </a:r>
          </a:p>
          <a:p>
            <a:pPr eaLnBrk="1" hangingPunct="1">
              <a:defRPr/>
            </a:pPr>
            <a:endParaRPr lang="fr-FR" sz="240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537BF391-E3E8-FAF4-0920-4CCB64A85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213164"/>
              </p:ext>
            </p:extLst>
          </p:nvPr>
        </p:nvGraphicFramePr>
        <p:xfrm>
          <a:off x="2195736" y="2852936"/>
          <a:ext cx="5136232" cy="2968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8D720-F043-2278-1F48-4BF789B0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692150"/>
            <a:ext cx="8534400" cy="758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br>
              <a:rPr lang="fr-CA" altLang="fr-FR" sz="32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fr-CA" altLang="fr-FR" sz="32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32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concentration: pourcentage massique</a:t>
            </a:r>
            <a:br>
              <a:rPr lang="fr-CA" altLang="fr-FR" sz="3200" i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fr-CA" altLang="fr-FR" sz="3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FFE27B-B318-B005-D2C7-B2E6FD1220E8}"/>
              </a:ext>
            </a:extLst>
          </p:cNvPr>
          <p:cNvSpPr txBox="1"/>
          <p:nvPr/>
        </p:nvSpPr>
        <p:spPr>
          <a:xfrm>
            <a:off x="1116013" y="2565400"/>
            <a:ext cx="7129462" cy="21224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fr-CA" altLang="fr-FR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CA" altLang="fr-FR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CA" altLang="fr-FR" dirty="0">
                <a:solidFill>
                  <a:srgbClr val="FFFFFF"/>
                </a:solidFill>
                <a:cs typeface="Arial" panose="020B0604020202020204" pitchFamily="34" charset="0"/>
              </a:rPr>
              <a:t>% massique  : </a:t>
            </a:r>
            <a:r>
              <a:rPr lang="fr-CA" altLang="fr-FR" u="sng" dirty="0">
                <a:solidFill>
                  <a:srgbClr val="FFFFFF"/>
                </a:solidFill>
                <a:cs typeface="Arial" panose="020B0604020202020204" pitchFamily="34" charset="0"/>
              </a:rPr>
              <a:t>  masse de soluté (g)  </a:t>
            </a:r>
            <a:r>
              <a:rPr lang="fr-CA" altLang="fr-FR" dirty="0">
                <a:solidFill>
                  <a:srgbClr val="FFFFFF"/>
                </a:solidFill>
                <a:cs typeface="Arial" panose="020B0604020202020204" pitchFamily="34" charset="0"/>
              </a:rPr>
              <a:t>   x 100  (%)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altLang="fr-FR" dirty="0">
                <a:solidFill>
                  <a:srgbClr val="FFFFFF"/>
                </a:solidFill>
                <a:cs typeface="Arial" panose="020B0604020202020204" pitchFamily="34" charset="0"/>
              </a:rPr>
              <a:t>		   masse de solution (g)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CA" altLang="fr-FR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fr-FR" altLang="fr-FR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C266E-A471-43FE-052A-C8E6CB27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La concentration: pourcentage volumique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9517BE-1F54-95EB-2AFD-BFF09570F11C}"/>
              </a:ext>
            </a:extLst>
          </p:cNvPr>
          <p:cNvSpPr/>
          <p:nvPr/>
        </p:nvSpPr>
        <p:spPr>
          <a:xfrm>
            <a:off x="395288" y="2852738"/>
            <a:ext cx="8208962" cy="142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defRPr/>
            </a:pPr>
            <a:endParaRPr lang="fr-CA" altLang="fr-FR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altLang="fr-FR">
                <a:solidFill>
                  <a:srgbClr val="FFFFFF"/>
                </a:solidFill>
                <a:latin typeface="Georgia" panose="02040502050405020303" pitchFamily="18" charset="0"/>
              </a:rPr>
              <a:t>% volumique : </a:t>
            </a:r>
            <a:r>
              <a:rPr lang="fr-CA" altLang="fr-FR" u="sng">
                <a:solidFill>
                  <a:srgbClr val="FFFFFF"/>
                </a:solidFill>
                <a:latin typeface="Georgia" panose="02040502050405020303" pitchFamily="18" charset="0"/>
              </a:rPr>
              <a:t>   volume de soluté (</a:t>
            </a:r>
            <a:r>
              <a:rPr lang="fr-CA" altLang="fr-FR" u="sng" err="1">
                <a:solidFill>
                  <a:srgbClr val="FFFFFF"/>
                </a:solidFill>
                <a:latin typeface="Georgia" panose="02040502050405020303" pitchFamily="18" charset="0"/>
              </a:rPr>
              <a:t>mL</a:t>
            </a:r>
            <a:r>
              <a:rPr lang="fr-CA" altLang="fr-FR" u="sng">
                <a:solidFill>
                  <a:srgbClr val="FFFFFF"/>
                </a:solidFill>
                <a:latin typeface="Georgia" panose="02040502050405020303" pitchFamily="18" charset="0"/>
              </a:rPr>
              <a:t>)  </a:t>
            </a:r>
            <a:r>
              <a:rPr lang="fr-CA" altLang="fr-FR">
                <a:solidFill>
                  <a:srgbClr val="FFFFFF"/>
                </a:solidFill>
                <a:latin typeface="Georgia" panose="02040502050405020303" pitchFamily="18" charset="0"/>
              </a:rPr>
              <a:t>   x  100  (%)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altLang="fr-FR">
                <a:solidFill>
                  <a:srgbClr val="FFFFFF"/>
                </a:solidFill>
                <a:latin typeface="Georgia" panose="02040502050405020303" pitchFamily="18" charset="0"/>
              </a:rPr>
              <a:t>		         volume de solution (</a:t>
            </a:r>
            <a:r>
              <a:rPr lang="fr-CA" altLang="fr-FR" err="1">
                <a:solidFill>
                  <a:srgbClr val="FFFFFF"/>
                </a:solidFill>
                <a:latin typeface="Georgia" panose="02040502050405020303" pitchFamily="18" charset="0"/>
              </a:rPr>
              <a:t>mL</a:t>
            </a:r>
            <a:r>
              <a:rPr lang="fr-CA" altLang="fr-FR">
                <a:solidFill>
                  <a:srgbClr val="FFFFFF"/>
                </a:solidFill>
                <a:latin typeface="Georgia" panose="02040502050405020303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CA" alt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que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que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que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2</TotalTime>
  <Words>767</Words>
  <Application>Microsoft Office PowerPoint</Application>
  <PresentationFormat>Affichage à l'écran (4:3)</PresentationFormat>
  <Paragraphs>104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Corbel</vt:lpstr>
      <vt:lpstr>Georgia</vt:lpstr>
      <vt:lpstr>Optos</vt:lpstr>
      <vt:lpstr>Wingdings</vt:lpstr>
      <vt:lpstr>Wingdings 2</vt:lpstr>
      <vt:lpstr>Civique</vt:lpstr>
      <vt:lpstr>Concentration et la dilution</vt:lpstr>
      <vt:lpstr>Définitions</vt:lpstr>
      <vt:lpstr>Définitions</vt:lpstr>
      <vt:lpstr>Des concentrations toujours plus faibles</vt:lpstr>
      <vt:lpstr>L’équation générale</vt:lpstr>
      <vt:lpstr>Concentration molaire volumique</vt:lpstr>
      <vt:lpstr>Concentration molaire volumique</vt:lpstr>
      <vt:lpstr>  La concentration: pourcentage massique </vt:lpstr>
      <vt:lpstr>La concentration: pourcentage volumique</vt:lpstr>
      <vt:lpstr>La concentration: pourcentage masse/volume</vt:lpstr>
      <vt:lpstr>La concentration: parties par million, billion, trillion  </vt:lpstr>
      <vt:lpstr>Manipulation en lien avec la notion de concentration</vt:lpstr>
      <vt:lpstr>Problèmes de « dilution »</vt:lpstr>
      <vt:lpstr>Problèmes de « dilution »</vt:lpstr>
      <vt:lpstr>Problèmes de « dilution »</vt:lpstr>
      <vt:lpstr>Le facteur de dilution Fdil</vt:lpstr>
      <vt:lpstr>Méthode de travail : les calculs</vt:lpstr>
      <vt:lpstr>Au laboratoire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concentrations et la dilution</dc:title>
  <dc:creator>Propriétaire</dc:creator>
  <cp:lastModifiedBy>ludivine denil</cp:lastModifiedBy>
  <cp:revision>4</cp:revision>
  <dcterms:created xsi:type="dcterms:W3CDTF">2009-10-04T14:40:26Z</dcterms:created>
  <dcterms:modified xsi:type="dcterms:W3CDTF">2025-10-22T07:04:22Z</dcterms:modified>
</cp:coreProperties>
</file>