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88" r:id="rId3"/>
    <p:sldId id="293" r:id="rId4"/>
    <p:sldId id="294" r:id="rId5"/>
    <p:sldId id="295" r:id="rId6"/>
    <p:sldId id="282" r:id="rId7"/>
    <p:sldId id="267" r:id="rId8"/>
    <p:sldId id="296" r:id="rId9"/>
    <p:sldId id="284" r:id="rId10"/>
    <p:sldId id="283" r:id="rId11"/>
    <p:sldId id="297" r:id="rId12"/>
    <p:sldId id="298" r:id="rId13"/>
    <p:sldId id="290" r:id="rId14"/>
    <p:sldId id="291" r:id="rId15"/>
    <p:sldId id="292" r:id="rId16"/>
    <p:sldId id="299" r:id="rId17"/>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057B4-ABD9-4D51-A955-FF8ABBA4F99C}" v="70" dt="2025-11-14T09:23:25.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p:restoredTop sz="95097" autoAdjust="0"/>
  </p:normalViewPr>
  <p:slideViewPr>
    <p:cSldViewPr snapToGrid="0" snapToObjects="1">
      <p:cViewPr varScale="1">
        <p:scale>
          <a:sx n="80" d="100"/>
          <a:sy n="80" d="100"/>
        </p:scale>
        <p:origin x="480" y="58"/>
      </p:cViewPr>
      <p:guideLst/>
    </p:cSldViewPr>
  </p:slideViewPr>
  <p:notesTextViewPr>
    <p:cViewPr>
      <p:scale>
        <a:sx n="1" d="1"/>
        <a:sy n="1" d="1"/>
      </p:scale>
      <p:origin x="0" y="0"/>
    </p:cViewPr>
  </p:notesTextViewPr>
  <p:notesViewPr>
    <p:cSldViewPr snapToGrid="0" snapToObjects="1">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ivine denil" userId="5328ca129d6aba90" providerId="LiveId" clId="{3D9EC0D1-812E-4219-AF99-CAD2D214535D}"/>
    <pc:docChg chg="undo custSel addSld delSld modSld sldOrd">
      <pc:chgData name="ludivine denil" userId="5328ca129d6aba90" providerId="LiveId" clId="{3D9EC0D1-812E-4219-AF99-CAD2D214535D}" dt="2025-11-14T11:19:36.775" v="1997" actId="20577"/>
      <pc:docMkLst>
        <pc:docMk/>
      </pc:docMkLst>
      <pc:sldChg chg="modSp del mod">
        <pc:chgData name="ludivine denil" userId="5328ca129d6aba90" providerId="LiveId" clId="{3D9EC0D1-812E-4219-AF99-CAD2D214535D}" dt="2025-11-14T08:14:43.934" v="8" actId="2696"/>
        <pc:sldMkLst>
          <pc:docMk/>
          <pc:sldMk cId="2473546277" sldId="276"/>
        </pc:sldMkLst>
        <pc:graphicFrameChg chg="mod modGraphic">
          <ac:chgData name="ludivine denil" userId="5328ca129d6aba90" providerId="LiveId" clId="{3D9EC0D1-812E-4219-AF99-CAD2D214535D}" dt="2025-11-14T08:14:34.866" v="7" actId="20577"/>
          <ac:graphicFrameMkLst>
            <pc:docMk/>
            <pc:sldMk cId="2473546277" sldId="276"/>
            <ac:graphicFrameMk id="4" creationId="{49CFA5E2-7DE6-9AB6-D563-F5228A243F5E}"/>
          </ac:graphicFrameMkLst>
        </pc:graphicFrameChg>
      </pc:sldChg>
      <pc:sldChg chg="modSp">
        <pc:chgData name="ludivine denil" userId="5328ca129d6aba90" providerId="LiveId" clId="{3D9EC0D1-812E-4219-AF99-CAD2D214535D}" dt="2025-11-14T08:28:41.739" v="247" actId="20577"/>
        <pc:sldMkLst>
          <pc:docMk/>
          <pc:sldMk cId="0" sldId="282"/>
        </pc:sldMkLst>
        <pc:spChg chg="mod">
          <ac:chgData name="ludivine denil" userId="5328ca129d6aba90" providerId="LiveId" clId="{3D9EC0D1-812E-4219-AF99-CAD2D214535D}" dt="2025-11-14T08:28:41.739" v="247" actId="20577"/>
          <ac:spMkLst>
            <pc:docMk/>
            <pc:sldMk cId="0" sldId="282"/>
            <ac:spMk id="2" creationId="{00000000-0000-0000-0000-000000000000}"/>
          </ac:spMkLst>
        </pc:spChg>
      </pc:sldChg>
      <pc:sldChg chg="addSp delSp modSp mod">
        <pc:chgData name="ludivine denil" userId="5328ca129d6aba90" providerId="LiveId" clId="{3D9EC0D1-812E-4219-AF99-CAD2D214535D}" dt="2025-11-14T08:46:58.844" v="879" actId="1076"/>
        <pc:sldMkLst>
          <pc:docMk/>
          <pc:sldMk cId="0" sldId="283"/>
        </pc:sldMkLst>
        <pc:spChg chg="add del mod">
          <ac:chgData name="ludivine denil" userId="5328ca129d6aba90" providerId="LiveId" clId="{3D9EC0D1-812E-4219-AF99-CAD2D214535D}" dt="2025-11-14T08:44:26.379" v="864"/>
          <ac:spMkLst>
            <pc:docMk/>
            <pc:sldMk cId="0" sldId="283"/>
            <ac:spMk id="3" creationId="{1B85C791-914C-CA04-8148-C7A16011838D}"/>
          </ac:spMkLst>
        </pc:spChg>
        <pc:spChg chg="add mod">
          <ac:chgData name="ludivine denil" userId="5328ca129d6aba90" providerId="LiveId" clId="{3D9EC0D1-812E-4219-AF99-CAD2D214535D}" dt="2025-11-14T08:45:01.767" v="868" actId="208"/>
          <ac:spMkLst>
            <pc:docMk/>
            <pc:sldMk cId="0" sldId="283"/>
            <ac:spMk id="5" creationId="{39000172-E4DE-4117-9FF3-B51D3F6035A0}"/>
          </ac:spMkLst>
        </pc:spChg>
        <pc:spChg chg="add mod">
          <ac:chgData name="ludivine denil" userId="5328ca129d6aba90" providerId="LiveId" clId="{3D9EC0D1-812E-4219-AF99-CAD2D214535D}" dt="2025-11-14T08:46:58.844" v="879" actId="1076"/>
          <ac:spMkLst>
            <pc:docMk/>
            <pc:sldMk cId="0" sldId="283"/>
            <ac:spMk id="6" creationId="{5D5D27EA-3C1F-809F-D7BA-9CCBDA3DEC3D}"/>
          </ac:spMkLst>
        </pc:spChg>
      </pc:sldChg>
      <pc:sldChg chg="addSp modSp mod">
        <pc:chgData name="ludivine denil" userId="5328ca129d6aba90" providerId="LiveId" clId="{3D9EC0D1-812E-4219-AF99-CAD2D214535D}" dt="2025-11-14T08:42:16.891" v="861" actId="1076"/>
        <pc:sldMkLst>
          <pc:docMk/>
          <pc:sldMk cId="0" sldId="284"/>
        </pc:sldMkLst>
        <pc:spChg chg="mod">
          <ac:chgData name="ludivine denil" userId="5328ca129d6aba90" providerId="LiveId" clId="{3D9EC0D1-812E-4219-AF99-CAD2D214535D}" dt="2025-11-14T08:41:10.666" v="856" actId="20577"/>
          <ac:spMkLst>
            <pc:docMk/>
            <pc:sldMk cId="0" sldId="284"/>
            <ac:spMk id="2" creationId="{00000000-0000-0000-0000-000000000000}"/>
          </ac:spMkLst>
        </pc:spChg>
        <pc:picChg chg="mod">
          <ac:chgData name="ludivine denil" userId="5328ca129d6aba90" providerId="LiveId" clId="{3D9EC0D1-812E-4219-AF99-CAD2D214535D}" dt="2025-11-14T08:42:16.891" v="861" actId="1076"/>
          <ac:picMkLst>
            <pc:docMk/>
            <pc:sldMk cId="0" sldId="284"/>
            <ac:picMk id="4" creationId="{00000000-0000-0000-0000-000000000000}"/>
          </ac:picMkLst>
        </pc:picChg>
        <pc:picChg chg="add mod">
          <ac:chgData name="ludivine denil" userId="5328ca129d6aba90" providerId="LiveId" clId="{3D9EC0D1-812E-4219-AF99-CAD2D214535D}" dt="2025-11-14T08:42:09.815" v="859" actId="1076"/>
          <ac:picMkLst>
            <pc:docMk/>
            <pc:sldMk cId="0" sldId="284"/>
            <ac:picMk id="5" creationId="{9E800552-4470-364B-6913-61787DE33861}"/>
          </ac:picMkLst>
        </pc:picChg>
      </pc:sldChg>
      <pc:sldChg chg="modSp mod">
        <pc:chgData name="ludivine denil" userId="5328ca129d6aba90" providerId="LiveId" clId="{3D9EC0D1-812E-4219-AF99-CAD2D214535D}" dt="2025-11-14T08:15:47.255" v="16" actId="20577"/>
        <pc:sldMkLst>
          <pc:docMk/>
          <pc:sldMk cId="2148105710" sldId="288"/>
        </pc:sldMkLst>
        <pc:graphicFrameChg chg="mod modGraphic">
          <ac:chgData name="ludivine denil" userId="5328ca129d6aba90" providerId="LiveId" clId="{3D9EC0D1-812E-4219-AF99-CAD2D214535D}" dt="2025-11-14T08:15:47.255" v="16" actId="20577"/>
          <ac:graphicFrameMkLst>
            <pc:docMk/>
            <pc:sldMk cId="2148105710" sldId="288"/>
            <ac:graphicFrameMk id="33797" creationId="{749139B5-CEC1-4F85-BE03-AC414E1F000A}"/>
          </ac:graphicFrameMkLst>
        </pc:graphicFrameChg>
      </pc:sldChg>
      <pc:sldChg chg="modSp del mod">
        <pc:chgData name="ludivine denil" userId="5328ca129d6aba90" providerId="LiveId" clId="{3D9EC0D1-812E-4219-AF99-CAD2D214535D}" dt="2025-11-14T09:05:28.248" v="1649" actId="47"/>
        <pc:sldMkLst>
          <pc:docMk/>
          <pc:sldMk cId="2603325093" sldId="289"/>
        </pc:sldMkLst>
        <pc:spChg chg="mod">
          <ac:chgData name="ludivine denil" userId="5328ca129d6aba90" providerId="LiveId" clId="{3D9EC0D1-812E-4219-AF99-CAD2D214535D}" dt="2025-11-14T08:47:58.257" v="906" actId="20577"/>
          <ac:spMkLst>
            <pc:docMk/>
            <pc:sldMk cId="2603325093" sldId="289"/>
            <ac:spMk id="2" creationId="{034F3F20-243C-E94F-9593-4E0A0EC75621}"/>
          </ac:spMkLst>
        </pc:spChg>
        <pc:spChg chg="mod">
          <ac:chgData name="ludivine denil" userId="5328ca129d6aba90" providerId="LiveId" clId="{3D9EC0D1-812E-4219-AF99-CAD2D214535D}" dt="2025-11-14T08:48:07.919" v="907" actId="1076"/>
          <ac:spMkLst>
            <pc:docMk/>
            <pc:sldMk cId="2603325093" sldId="289"/>
            <ac:spMk id="14" creationId="{74FFEA8E-ABCF-C64E-AB6B-F6A131B8A0AF}"/>
          </ac:spMkLst>
        </pc:spChg>
        <pc:spChg chg="mod">
          <ac:chgData name="ludivine denil" userId="5328ca129d6aba90" providerId="LiveId" clId="{3D9EC0D1-812E-4219-AF99-CAD2D214535D}" dt="2025-11-14T08:53:35.633" v="1136" actId="20577"/>
          <ac:spMkLst>
            <pc:docMk/>
            <pc:sldMk cId="2603325093" sldId="289"/>
            <ac:spMk id="21" creationId="{25B44DE5-A53E-2F46-917B-C00332A754A6}"/>
          </ac:spMkLst>
        </pc:spChg>
      </pc:sldChg>
      <pc:sldChg chg="modSp mod">
        <pc:chgData name="ludivine denil" userId="5328ca129d6aba90" providerId="LiveId" clId="{3D9EC0D1-812E-4219-AF99-CAD2D214535D}" dt="2025-11-14T09:24:58.002" v="1836" actId="20577"/>
        <pc:sldMkLst>
          <pc:docMk/>
          <pc:sldMk cId="3823783215" sldId="290"/>
        </pc:sldMkLst>
        <pc:spChg chg="mod">
          <ac:chgData name="ludivine denil" userId="5328ca129d6aba90" providerId="LiveId" clId="{3D9EC0D1-812E-4219-AF99-CAD2D214535D}" dt="2025-11-14T09:24:58.002" v="1836" actId="20577"/>
          <ac:spMkLst>
            <pc:docMk/>
            <pc:sldMk cId="3823783215" sldId="290"/>
            <ac:spMk id="3" creationId="{1E36F5EB-C5EE-424B-B6B2-F318AF003966}"/>
          </ac:spMkLst>
        </pc:spChg>
      </pc:sldChg>
      <pc:sldChg chg="modSp mod">
        <pc:chgData name="ludivine denil" userId="5328ca129d6aba90" providerId="LiveId" clId="{3D9EC0D1-812E-4219-AF99-CAD2D214535D}" dt="2025-11-14T09:23:39.352" v="1833" actId="20577"/>
        <pc:sldMkLst>
          <pc:docMk/>
          <pc:sldMk cId="429958107" sldId="292"/>
        </pc:sldMkLst>
        <pc:spChg chg="mod">
          <ac:chgData name="ludivine denil" userId="5328ca129d6aba90" providerId="LiveId" clId="{3D9EC0D1-812E-4219-AF99-CAD2D214535D}" dt="2025-11-14T09:23:39.352" v="1833" actId="20577"/>
          <ac:spMkLst>
            <pc:docMk/>
            <pc:sldMk cId="429958107" sldId="292"/>
            <ac:spMk id="3" creationId="{556388CD-4D2D-C24B-95F7-B11E0EC4E3FD}"/>
          </ac:spMkLst>
        </pc:spChg>
      </pc:sldChg>
      <pc:sldChg chg="modSp mod">
        <pc:chgData name="ludivine denil" userId="5328ca129d6aba90" providerId="LiveId" clId="{3D9EC0D1-812E-4219-AF99-CAD2D214535D}" dt="2025-11-14T08:28:31.797" v="243" actId="20577"/>
        <pc:sldMkLst>
          <pc:docMk/>
          <pc:sldMk cId="884594741" sldId="293"/>
        </pc:sldMkLst>
        <pc:spChg chg="mod">
          <ac:chgData name="ludivine denil" userId="5328ca129d6aba90" providerId="LiveId" clId="{3D9EC0D1-812E-4219-AF99-CAD2D214535D}" dt="2025-11-14T08:28:31.797" v="243" actId="20577"/>
          <ac:spMkLst>
            <pc:docMk/>
            <pc:sldMk cId="884594741" sldId="293"/>
            <ac:spMk id="2" creationId="{7A7D9F68-D990-1F29-2DEF-66897BFFCF8E}"/>
          </ac:spMkLst>
        </pc:spChg>
        <pc:spChg chg="mod">
          <ac:chgData name="ludivine denil" userId="5328ca129d6aba90" providerId="LiveId" clId="{3D9EC0D1-812E-4219-AF99-CAD2D214535D}" dt="2025-11-14T08:20:09.281" v="41" actId="113"/>
          <ac:spMkLst>
            <pc:docMk/>
            <pc:sldMk cId="884594741" sldId="293"/>
            <ac:spMk id="3" creationId="{7AB31BB4-238E-6019-8E84-C85F58620B44}"/>
          </ac:spMkLst>
        </pc:spChg>
        <pc:picChg chg="mod">
          <ac:chgData name="ludivine denil" userId="5328ca129d6aba90" providerId="LiveId" clId="{3D9EC0D1-812E-4219-AF99-CAD2D214535D}" dt="2025-11-14T08:20:26.230" v="43" actId="1076"/>
          <ac:picMkLst>
            <pc:docMk/>
            <pc:sldMk cId="884594741" sldId="293"/>
            <ac:picMk id="5" creationId="{36F3EAC6-C2E3-C3FE-B3B8-C58E4E885FA6}"/>
          </ac:picMkLst>
        </pc:picChg>
      </pc:sldChg>
      <pc:sldChg chg="modSp mod">
        <pc:chgData name="ludivine denil" userId="5328ca129d6aba90" providerId="LiveId" clId="{3D9EC0D1-812E-4219-AF99-CAD2D214535D}" dt="2025-11-14T09:34:21.074" v="1942" actId="20577"/>
        <pc:sldMkLst>
          <pc:docMk/>
          <pc:sldMk cId="3076383118" sldId="294"/>
        </pc:sldMkLst>
        <pc:spChg chg="mod">
          <ac:chgData name="ludivine denil" userId="5328ca129d6aba90" providerId="LiveId" clId="{3D9EC0D1-812E-4219-AF99-CAD2D214535D}" dt="2025-11-14T08:20:36.483" v="48" actId="20577"/>
          <ac:spMkLst>
            <pc:docMk/>
            <pc:sldMk cId="3076383118" sldId="294"/>
            <ac:spMk id="2" creationId="{1C284C80-FD97-5765-416F-3609F9FDA3A3}"/>
          </ac:spMkLst>
        </pc:spChg>
        <pc:spChg chg="mod">
          <ac:chgData name="ludivine denil" userId="5328ca129d6aba90" providerId="LiveId" clId="{3D9EC0D1-812E-4219-AF99-CAD2D214535D}" dt="2025-11-14T09:34:21.074" v="1942" actId="20577"/>
          <ac:spMkLst>
            <pc:docMk/>
            <pc:sldMk cId="3076383118" sldId="294"/>
            <ac:spMk id="3" creationId="{50C69346-73E1-E146-D3C8-4B5A43171748}"/>
          </ac:spMkLst>
        </pc:spChg>
        <pc:picChg chg="mod">
          <ac:chgData name="ludivine denil" userId="5328ca129d6aba90" providerId="LiveId" clId="{3D9EC0D1-812E-4219-AF99-CAD2D214535D}" dt="2025-11-14T08:21:09.940" v="54" actId="208"/>
          <ac:picMkLst>
            <pc:docMk/>
            <pc:sldMk cId="3076383118" sldId="294"/>
            <ac:picMk id="5" creationId="{04F280D4-6177-25DD-7427-E10135C0456C}"/>
          </ac:picMkLst>
        </pc:picChg>
      </pc:sldChg>
      <pc:sldChg chg="modSp new del mod">
        <pc:chgData name="ludivine denil" userId="5328ca129d6aba90" providerId="LiveId" clId="{3D9EC0D1-812E-4219-AF99-CAD2D214535D}" dt="2025-11-14T08:23:01.324" v="116" actId="2696"/>
        <pc:sldMkLst>
          <pc:docMk/>
          <pc:sldMk cId="1656152793" sldId="295"/>
        </pc:sldMkLst>
        <pc:spChg chg="mod">
          <ac:chgData name="ludivine denil" userId="5328ca129d6aba90" providerId="LiveId" clId="{3D9EC0D1-812E-4219-AF99-CAD2D214535D}" dt="2025-11-14T08:22:41.172" v="115" actId="20577"/>
          <ac:spMkLst>
            <pc:docMk/>
            <pc:sldMk cId="1656152793" sldId="295"/>
            <ac:spMk id="2" creationId="{AD384994-69C9-61DA-7C0F-024CE3720801}"/>
          </ac:spMkLst>
        </pc:spChg>
      </pc:sldChg>
      <pc:sldChg chg="addSp delSp modSp new mod ord setBg modClrScheme chgLayout">
        <pc:chgData name="ludivine denil" userId="5328ca129d6aba90" providerId="LiveId" clId="{3D9EC0D1-812E-4219-AF99-CAD2D214535D}" dt="2025-11-14T11:19:36.775" v="1997" actId="20577"/>
        <pc:sldMkLst>
          <pc:docMk/>
          <pc:sldMk cId="3811168024" sldId="295"/>
        </pc:sldMkLst>
        <pc:spChg chg="add mod">
          <ac:chgData name="ludivine denil" userId="5328ca129d6aba90" providerId="LiveId" clId="{3D9EC0D1-812E-4219-AF99-CAD2D214535D}" dt="2025-11-14T08:27:43.425" v="233" actId="26606"/>
          <ac:spMkLst>
            <pc:docMk/>
            <pc:sldMk cId="3811168024" sldId="295"/>
            <ac:spMk id="2" creationId="{45822988-33CE-75F8-CA9D-1595206324C2}"/>
          </ac:spMkLst>
        </pc:spChg>
        <pc:spChg chg="add mod">
          <ac:chgData name="ludivine denil" userId="5328ca129d6aba90" providerId="LiveId" clId="{3D9EC0D1-812E-4219-AF99-CAD2D214535D}" dt="2025-11-14T11:19:36.775" v="1997" actId="20577"/>
          <ac:spMkLst>
            <pc:docMk/>
            <pc:sldMk cId="3811168024" sldId="295"/>
            <ac:spMk id="3" creationId="{A5729746-3504-EE57-E2DD-ED60C91C3A2E}"/>
          </ac:spMkLst>
        </pc:spChg>
        <pc:spChg chg="add del">
          <ac:chgData name="ludivine denil" userId="5328ca129d6aba90" providerId="LiveId" clId="{3D9EC0D1-812E-4219-AF99-CAD2D214535D}" dt="2025-11-14T08:26:46.989" v="226" actId="26606"/>
          <ac:spMkLst>
            <pc:docMk/>
            <pc:sldMk cId="3811168024" sldId="295"/>
            <ac:spMk id="10" creationId="{F8446B12-7391-4711-8B31-112A0B896C76}"/>
          </ac:spMkLst>
        </pc:spChg>
        <pc:spChg chg="add del">
          <ac:chgData name="ludivine denil" userId="5328ca129d6aba90" providerId="LiveId" clId="{3D9EC0D1-812E-4219-AF99-CAD2D214535D}" dt="2025-11-14T08:27:43.410" v="232" actId="26606"/>
          <ac:spMkLst>
            <pc:docMk/>
            <pc:sldMk cId="3811168024" sldId="295"/>
            <ac:spMk id="14" creationId="{EE04B5EB-F158-4507-90DD-BD23620C7CC9}"/>
          </ac:spMkLst>
        </pc:spChg>
        <pc:spChg chg="add del">
          <ac:chgData name="ludivine denil" userId="5328ca129d6aba90" providerId="LiveId" clId="{3D9EC0D1-812E-4219-AF99-CAD2D214535D}" dt="2025-11-14T08:26:54.672" v="228" actId="26606"/>
          <ac:spMkLst>
            <pc:docMk/>
            <pc:sldMk cId="3811168024" sldId="295"/>
            <ac:spMk id="19" creationId="{23D09407-53BC-485E-B4CE-BC5E4FC4B25B}"/>
          </ac:spMkLst>
        </pc:spChg>
        <pc:spChg chg="add del">
          <ac:chgData name="ludivine denil" userId="5328ca129d6aba90" providerId="LiveId" clId="{3D9EC0D1-812E-4219-AF99-CAD2D214535D}" dt="2025-11-14T08:26:54.672" v="228" actId="26606"/>
          <ac:spMkLst>
            <pc:docMk/>
            <pc:sldMk cId="3811168024" sldId="295"/>
            <ac:spMk id="25" creationId="{921DB988-49FC-4608-B0A2-E2F3A4019041}"/>
          </ac:spMkLst>
        </pc:spChg>
        <pc:spChg chg="add del">
          <ac:chgData name="ludivine denil" userId="5328ca129d6aba90" providerId="LiveId" clId="{3D9EC0D1-812E-4219-AF99-CAD2D214535D}" dt="2025-11-14T08:27:37.579" v="230" actId="26606"/>
          <ac:spMkLst>
            <pc:docMk/>
            <pc:sldMk cId="3811168024" sldId="295"/>
            <ac:spMk id="28" creationId="{0E91F5CA-B392-444C-88E3-BF5BAAEBDEB0}"/>
          </ac:spMkLst>
        </pc:spChg>
        <pc:spChg chg="add del">
          <ac:chgData name="ludivine denil" userId="5328ca129d6aba90" providerId="LiveId" clId="{3D9EC0D1-812E-4219-AF99-CAD2D214535D}" dt="2025-11-14T08:27:37.579" v="230" actId="26606"/>
          <ac:spMkLst>
            <pc:docMk/>
            <pc:sldMk cId="3811168024" sldId="295"/>
            <ac:spMk id="29" creationId="{DFCA2118-59A2-4310-A4B2-F2CBA821E842}"/>
          </ac:spMkLst>
        </pc:spChg>
        <pc:spChg chg="add del">
          <ac:chgData name="ludivine denil" userId="5328ca129d6aba90" providerId="LiveId" clId="{3D9EC0D1-812E-4219-AF99-CAD2D214535D}" dt="2025-11-14T08:27:43.410" v="232" actId="26606"/>
          <ac:spMkLst>
            <pc:docMk/>
            <pc:sldMk cId="3811168024" sldId="295"/>
            <ac:spMk id="31" creationId="{19D32F93-50AC-4C46-A5DB-291C60DDB7BD}"/>
          </ac:spMkLst>
        </pc:spChg>
        <pc:spChg chg="add del">
          <ac:chgData name="ludivine denil" userId="5328ca129d6aba90" providerId="LiveId" clId="{3D9EC0D1-812E-4219-AF99-CAD2D214535D}" dt="2025-11-14T08:27:43.410" v="232" actId="26606"/>
          <ac:spMkLst>
            <pc:docMk/>
            <pc:sldMk cId="3811168024" sldId="295"/>
            <ac:spMk id="32" creationId="{827DC2C4-B485-428A-BF4A-472D2967F47F}"/>
          </ac:spMkLst>
        </pc:spChg>
        <pc:spChg chg="add">
          <ac:chgData name="ludivine denil" userId="5328ca129d6aba90" providerId="LiveId" clId="{3D9EC0D1-812E-4219-AF99-CAD2D214535D}" dt="2025-11-14T08:27:43.425" v="233" actId="26606"/>
          <ac:spMkLst>
            <pc:docMk/>
            <pc:sldMk cId="3811168024" sldId="295"/>
            <ac:spMk id="34" creationId="{BCED4D40-4B67-4331-AC48-79B82B4A47D8}"/>
          </ac:spMkLst>
        </pc:spChg>
        <pc:spChg chg="add">
          <ac:chgData name="ludivine denil" userId="5328ca129d6aba90" providerId="LiveId" clId="{3D9EC0D1-812E-4219-AF99-CAD2D214535D}" dt="2025-11-14T08:27:43.425" v="233" actId="26606"/>
          <ac:spMkLst>
            <pc:docMk/>
            <pc:sldMk cId="3811168024" sldId="295"/>
            <ac:spMk id="35" creationId="{670CEDEF-4F34-412E-84EE-329C1E936AF5}"/>
          </ac:spMkLst>
        </pc:spChg>
        <pc:grpChg chg="add del">
          <ac:chgData name="ludivine denil" userId="5328ca129d6aba90" providerId="LiveId" clId="{3D9EC0D1-812E-4219-AF99-CAD2D214535D}" dt="2025-11-14T08:26:46.989" v="226" actId="26606"/>
          <ac:grpSpMkLst>
            <pc:docMk/>
            <pc:sldMk cId="3811168024" sldId="295"/>
            <ac:grpSpMk id="12" creationId="{4252769E-B9F0-4068-A645-5BBEF16E9C28}"/>
          </ac:grpSpMkLst>
        </pc:grpChg>
        <pc:grpChg chg="add del">
          <ac:chgData name="ludivine denil" userId="5328ca129d6aba90" providerId="LiveId" clId="{3D9EC0D1-812E-4219-AF99-CAD2D214535D}" dt="2025-11-14T08:26:54.672" v="228" actId="26606"/>
          <ac:grpSpMkLst>
            <pc:docMk/>
            <pc:sldMk cId="3811168024" sldId="295"/>
            <ac:grpSpMk id="20" creationId="{383C2651-AE0C-4AE4-8725-E2F9414FE219}"/>
          </ac:grpSpMkLst>
        </pc:grpChg>
        <pc:grpChg chg="add del">
          <ac:chgData name="ludivine denil" userId="5328ca129d6aba90" providerId="LiveId" clId="{3D9EC0D1-812E-4219-AF99-CAD2D214535D}" dt="2025-11-14T08:26:54.672" v="228" actId="26606"/>
          <ac:grpSpMkLst>
            <pc:docMk/>
            <pc:sldMk cId="3811168024" sldId="295"/>
            <ac:grpSpMk id="26" creationId="{E9B930FD-8671-4C4C-ADCF-73AC1D0CD417}"/>
          </ac:grpSpMkLst>
        </pc:grpChg>
        <pc:picChg chg="add mod">
          <ac:chgData name="ludivine denil" userId="5328ca129d6aba90" providerId="LiveId" clId="{3D9EC0D1-812E-4219-AF99-CAD2D214535D}" dt="2025-11-14T08:27:52.251" v="234" actId="27614"/>
          <ac:picMkLst>
            <pc:docMk/>
            <pc:sldMk cId="3811168024" sldId="295"/>
            <ac:picMk id="5" creationId="{BD1D24E9-2CA4-89D7-FF55-D927B4960D8A}"/>
          </ac:picMkLst>
        </pc:picChg>
      </pc:sldChg>
      <pc:sldChg chg="addSp modSp new mod modClrScheme chgLayout">
        <pc:chgData name="ludivine denil" userId="5328ca129d6aba90" providerId="LiveId" clId="{3D9EC0D1-812E-4219-AF99-CAD2D214535D}" dt="2025-11-14T09:35:09.567" v="1944" actId="5793"/>
        <pc:sldMkLst>
          <pc:docMk/>
          <pc:sldMk cId="218651166" sldId="296"/>
        </pc:sldMkLst>
        <pc:spChg chg="add mod">
          <ac:chgData name="ludivine denil" userId="5328ca129d6aba90" providerId="LiveId" clId="{3D9EC0D1-812E-4219-AF99-CAD2D214535D}" dt="2025-11-14T08:31:52.469" v="289" actId="113"/>
          <ac:spMkLst>
            <pc:docMk/>
            <pc:sldMk cId="218651166" sldId="296"/>
            <ac:spMk id="2" creationId="{E5AC3F2D-B30D-2931-DB9C-A4A00D83DC6C}"/>
          </ac:spMkLst>
        </pc:spChg>
        <pc:spChg chg="add mod">
          <ac:chgData name="ludivine denil" userId="5328ca129d6aba90" providerId="LiveId" clId="{3D9EC0D1-812E-4219-AF99-CAD2D214535D}" dt="2025-11-14T09:35:09.567" v="1944" actId="5793"/>
          <ac:spMkLst>
            <pc:docMk/>
            <pc:sldMk cId="218651166" sldId="296"/>
            <ac:spMk id="3" creationId="{07745C56-D22C-9B99-217C-6D0E0584E91E}"/>
          </ac:spMkLst>
        </pc:spChg>
      </pc:sldChg>
      <pc:sldChg chg="add del">
        <pc:chgData name="ludivine denil" userId="5328ca129d6aba90" providerId="LiveId" clId="{3D9EC0D1-812E-4219-AF99-CAD2D214535D}" dt="2025-11-14T08:48:15.223" v="909" actId="2890"/>
        <pc:sldMkLst>
          <pc:docMk/>
          <pc:sldMk cId="2407052972" sldId="297"/>
        </pc:sldMkLst>
      </pc:sldChg>
      <pc:sldChg chg="addSp modSp new mod ord">
        <pc:chgData name="ludivine denil" userId="5328ca129d6aba90" providerId="LiveId" clId="{3D9EC0D1-812E-4219-AF99-CAD2D214535D}" dt="2025-11-14T08:59:26.922" v="1413" actId="27636"/>
        <pc:sldMkLst>
          <pc:docMk/>
          <pc:sldMk cId="3587679780" sldId="297"/>
        </pc:sldMkLst>
        <pc:spChg chg="mod">
          <ac:chgData name="ludivine denil" userId="5328ca129d6aba90" providerId="LiveId" clId="{3D9EC0D1-812E-4219-AF99-CAD2D214535D}" dt="2025-11-14T08:48:47.018" v="947" actId="20577"/>
          <ac:spMkLst>
            <pc:docMk/>
            <pc:sldMk cId="3587679780" sldId="297"/>
            <ac:spMk id="2" creationId="{C7C07FB7-7551-F5DD-002F-5BC464FB69F8}"/>
          </ac:spMkLst>
        </pc:spChg>
        <pc:spChg chg="mod">
          <ac:chgData name="ludivine denil" userId="5328ca129d6aba90" providerId="LiveId" clId="{3D9EC0D1-812E-4219-AF99-CAD2D214535D}" dt="2025-11-14T08:59:26.922" v="1413" actId="27636"/>
          <ac:spMkLst>
            <pc:docMk/>
            <pc:sldMk cId="3587679780" sldId="297"/>
            <ac:spMk id="3" creationId="{6AD3DC68-9563-E39E-6243-2C5A7D1CF460}"/>
          </ac:spMkLst>
        </pc:spChg>
        <pc:spChg chg="add mod ord">
          <ac:chgData name="ludivine denil" userId="5328ca129d6aba90" providerId="LiveId" clId="{3D9EC0D1-812E-4219-AF99-CAD2D214535D}" dt="2025-11-14T08:58:55.439" v="1407" actId="167"/>
          <ac:spMkLst>
            <pc:docMk/>
            <pc:sldMk cId="3587679780" sldId="297"/>
            <ac:spMk id="6" creationId="{FD76BCB7-EAFC-4E45-0544-98A0F12FAF5B}"/>
          </ac:spMkLst>
        </pc:spChg>
        <pc:picChg chg="add mod">
          <ac:chgData name="ludivine denil" userId="5328ca129d6aba90" providerId="LiveId" clId="{3D9EC0D1-812E-4219-AF99-CAD2D214535D}" dt="2025-11-14T08:52:08.355" v="1099" actId="1076"/>
          <ac:picMkLst>
            <pc:docMk/>
            <pc:sldMk cId="3587679780" sldId="297"/>
            <ac:picMk id="5" creationId="{54DC598E-BDF8-8EFD-2684-E4FEF76C41E7}"/>
          </ac:picMkLst>
        </pc:picChg>
      </pc:sldChg>
      <pc:sldChg chg="modSp new mod">
        <pc:chgData name="ludivine denil" userId="5328ca129d6aba90" providerId="LiveId" clId="{3D9EC0D1-812E-4219-AF99-CAD2D214535D}" dt="2025-11-14T09:36:51.245" v="1980" actId="20577"/>
        <pc:sldMkLst>
          <pc:docMk/>
          <pc:sldMk cId="3263354080" sldId="298"/>
        </pc:sldMkLst>
        <pc:spChg chg="mod">
          <ac:chgData name="ludivine denil" userId="5328ca129d6aba90" providerId="LiveId" clId="{3D9EC0D1-812E-4219-AF99-CAD2D214535D}" dt="2025-11-14T09:14:47.355" v="1759" actId="115"/>
          <ac:spMkLst>
            <pc:docMk/>
            <pc:sldMk cId="3263354080" sldId="298"/>
            <ac:spMk id="2" creationId="{2AE6C0AD-DBFE-C129-EE87-6AC9F6E7BAF0}"/>
          </ac:spMkLst>
        </pc:spChg>
        <pc:spChg chg="mod">
          <ac:chgData name="ludivine denil" userId="5328ca129d6aba90" providerId="LiveId" clId="{3D9EC0D1-812E-4219-AF99-CAD2D214535D}" dt="2025-11-14T09:36:51.245" v="1980" actId="20577"/>
          <ac:spMkLst>
            <pc:docMk/>
            <pc:sldMk cId="3263354080" sldId="298"/>
            <ac:spMk id="3" creationId="{E3491F69-8801-802B-BA0F-592F5CD21DD9}"/>
          </ac:spMkLst>
        </pc:spChg>
      </pc:sldChg>
      <pc:sldChg chg="addSp delSp modSp new del mod ord modClrScheme chgLayout">
        <pc:chgData name="ludivine denil" userId="5328ca129d6aba90" providerId="LiveId" clId="{3D9EC0D1-812E-4219-AF99-CAD2D214535D}" dt="2025-11-14T09:33:19.551" v="1918" actId="47"/>
        <pc:sldMkLst>
          <pc:docMk/>
          <pc:sldMk cId="1289461027" sldId="299"/>
        </pc:sldMkLst>
        <pc:spChg chg="del mod ord">
          <ac:chgData name="ludivine denil" userId="5328ca129d6aba90" providerId="LiveId" clId="{3D9EC0D1-812E-4219-AF99-CAD2D214535D}" dt="2025-11-14T09:30:29.394" v="1838" actId="700"/>
          <ac:spMkLst>
            <pc:docMk/>
            <pc:sldMk cId="1289461027" sldId="299"/>
            <ac:spMk id="2" creationId="{0A7DCD0F-297E-8DAE-A48C-68996D0559AF}"/>
          </ac:spMkLst>
        </pc:spChg>
        <pc:spChg chg="del mod ord">
          <ac:chgData name="ludivine denil" userId="5328ca129d6aba90" providerId="LiveId" clId="{3D9EC0D1-812E-4219-AF99-CAD2D214535D}" dt="2025-11-14T09:30:29.394" v="1838" actId="700"/>
          <ac:spMkLst>
            <pc:docMk/>
            <pc:sldMk cId="1289461027" sldId="299"/>
            <ac:spMk id="3" creationId="{A0CA1A42-6C41-5260-2D76-4921E88CA7D5}"/>
          </ac:spMkLst>
        </pc:spChg>
        <pc:spChg chg="add del mod ord">
          <ac:chgData name="ludivine denil" userId="5328ca129d6aba90" providerId="LiveId" clId="{3D9EC0D1-812E-4219-AF99-CAD2D214535D}" dt="2025-11-14T09:30:35.970" v="1839" actId="700"/>
          <ac:spMkLst>
            <pc:docMk/>
            <pc:sldMk cId="1289461027" sldId="299"/>
            <ac:spMk id="4" creationId="{9B3EC9DD-3A0C-CCC0-7994-BE50938C14B1}"/>
          </ac:spMkLst>
        </pc:spChg>
        <pc:spChg chg="add del mod ord">
          <ac:chgData name="ludivine denil" userId="5328ca129d6aba90" providerId="LiveId" clId="{3D9EC0D1-812E-4219-AF99-CAD2D214535D}" dt="2025-11-14T09:30:35.970" v="1839" actId="700"/>
          <ac:spMkLst>
            <pc:docMk/>
            <pc:sldMk cId="1289461027" sldId="299"/>
            <ac:spMk id="5" creationId="{1A4FAD88-EBE6-4003-24F5-46B5569F3080}"/>
          </ac:spMkLst>
        </pc:spChg>
        <pc:spChg chg="add del mod ord">
          <ac:chgData name="ludivine denil" userId="5328ca129d6aba90" providerId="LiveId" clId="{3D9EC0D1-812E-4219-AF99-CAD2D214535D}" dt="2025-11-14T09:30:35.970" v="1839" actId="700"/>
          <ac:spMkLst>
            <pc:docMk/>
            <pc:sldMk cId="1289461027" sldId="299"/>
            <ac:spMk id="6" creationId="{E838464F-1F3F-B3CA-3A88-3802F15ABBA1}"/>
          </ac:spMkLst>
        </pc:spChg>
        <pc:spChg chg="add del mod ord">
          <ac:chgData name="ludivine denil" userId="5328ca129d6aba90" providerId="LiveId" clId="{3D9EC0D1-812E-4219-AF99-CAD2D214535D}" dt="2025-11-14T09:31:25.446" v="1910" actId="700"/>
          <ac:spMkLst>
            <pc:docMk/>
            <pc:sldMk cId="1289461027" sldId="299"/>
            <ac:spMk id="7" creationId="{FA30F0DE-AB94-33BE-E342-06F89BDBBAE2}"/>
          </ac:spMkLst>
        </pc:spChg>
        <pc:picChg chg="add del mod">
          <ac:chgData name="ludivine denil" userId="5328ca129d6aba90" providerId="LiveId" clId="{3D9EC0D1-812E-4219-AF99-CAD2D214535D}" dt="2025-11-14T09:33:17.303" v="1917" actId="478"/>
          <ac:picMkLst>
            <pc:docMk/>
            <pc:sldMk cId="1289461027" sldId="299"/>
            <ac:picMk id="9" creationId="{F66E08AE-82F4-D83A-A29D-E9DC2734AB2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6D89C-4FED-4C37-98ED-700DB49C67E0}"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en-US"/>
        </a:p>
      </dgm:t>
    </dgm:pt>
    <dgm:pt modelId="{C8150165-61DC-41A6-B305-D14C030DC729}">
      <dgm:prSet/>
      <dgm:spPr/>
      <dgm:t>
        <a:bodyPr/>
        <a:lstStyle/>
        <a:p>
          <a:r>
            <a:rPr lang="fr-CA" dirty="0"/>
            <a:t>Complètes (totales): </a:t>
          </a:r>
        </a:p>
        <a:p>
          <a:r>
            <a:rPr lang="en-US" dirty="0"/>
            <a:t>2 HCl  +  Ca(OH)</a:t>
          </a:r>
          <a:r>
            <a:rPr lang="en-US" baseline="-25000" dirty="0"/>
            <a:t>2</a:t>
          </a:r>
          <a:r>
            <a:rPr lang="en-US" dirty="0"/>
            <a:t>  </a:t>
          </a:r>
          <a:r>
            <a:rPr lang="en-US" dirty="0">
              <a:sym typeface="Wingdings" pitchFamily="2" charset="2"/>
            </a:rPr>
            <a:t> CaCl</a:t>
          </a:r>
          <a:r>
            <a:rPr lang="en-US" baseline="-25000" dirty="0">
              <a:sym typeface="Wingdings" pitchFamily="2" charset="2"/>
            </a:rPr>
            <a:t>2</a:t>
          </a:r>
          <a:r>
            <a:rPr lang="en-US" dirty="0">
              <a:sym typeface="Wingdings" pitchFamily="2" charset="2"/>
            </a:rPr>
            <a:t> + 2 H</a:t>
          </a:r>
          <a:r>
            <a:rPr lang="en-US" baseline="-25000" dirty="0">
              <a:sym typeface="Wingdings" pitchFamily="2" charset="2"/>
            </a:rPr>
            <a:t>2</a:t>
          </a:r>
          <a:r>
            <a:rPr lang="en-US" dirty="0">
              <a:sym typeface="Wingdings" pitchFamily="2" charset="2"/>
            </a:rPr>
            <a:t>0</a:t>
          </a:r>
          <a:endParaRPr lang="en-US" dirty="0"/>
        </a:p>
      </dgm:t>
    </dgm:pt>
    <dgm:pt modelId="{A30F89C1-4F26-45A8-93B3-C94F59AA6027}" type="parTrans" cxnId="{AD670068-B7AE-4E4F-9564-3C2CFC0D07B5}">
      <dgm:prSet/>
      <dgm:spPr/>
      <dgm:t>
        <a:bodyPr/>
        <a:lstStyle/>
        <a:p>
          <a:endParaRPr lang="en-US"/>
        </a:p>
      </dgm:t>
    </dgm:pt>
    <dgm:pt modelId="{6A16B634-D6EA-4F06-B212-A2FCF9878131}" type="sibTrans" cxnId="{AD670068-B7AE-4E4F-9564-3C2CFC0D07B5}">
      <dgm:prSet/>
      <dgm:spPr/>
      <dgm:t>
        <a:bodyPr/>
        <a:lstStyle/>
        <a:p>
          <a:endParaRPr lang="en-US"/>
        </a:p>
      </dgm:t>
    </dgm:pt>
    <dgm:pt modelId="{1B8A4A55-E819-4A2F-BA51-760DD4D39C2F}">
      <dgm:prSet/>
      <dgm:spPr/>
      <dgm:t>
        <a:bodyPr/>
        <a:lstStyle/>
        <a:p>
          <a:r>
            <a:rPr lang="fr-CA" dirty="0"/>
            <a:t>Limitées à un équilibre:</a:t>
          </a:r>
        </a:p>
        <a:p>
          <a:r>
            <a:rPr lang="fr-BE" dirty="0"/>
            <a:t>N</a:t>
          </a:r>
          <a:r>
            <a:rPr lang="fr-BE" baseline="-25000" dirty="0"/>
            <a:t>2 </a:t>
          </a:r>
          <a:r>
            <a:rPr lang="fr-BE" dirty="0"/>
            <a:t>    +     3 H</a:t>
          </a:r>
          <a:r>
            <a:rPr lang="fr-BE" baseline="-25000" dirty="0"/>
            <a:t>2</a:t>
          </a:r>
          <a:r>
            <a:rPr lang="fr-BE" dirty="0"/>
            <a:t>     ⇌      2   NH</a:t>
          </a:r>
          <a:r>
            <a:rPr lang="fr-BE" baseline="-25000" dirty="0"/>
            <a:t>3</a:t>
          </a:r>
          <a:endParaRPr lang="en-US" dirty="0"/>
        </a:p>
      </dgm:t>
    </dgm:pt>
    <dgm:pt modelId="{60FEA33D-8B91-405B-AE4F-85B2D307EC84}" type="parTrans" cxnId="{97ACFBA2-94CC-4E16-8168-4C6CD835C356}">
      <dgm:prSet/>
      <dgm:spPr/>
      <dgm:t>
        <a:bodyPr/>
        <a:lstStyle/>
        <a:p>
          <a:endParaRPr lang="en-US"/>
        </a:p>
      </dgm:t>
    </dgm:pt>
    <dgm:pt modelId="{E1A3DB17-CD6D-47B7-AABD-25815A600B1B}" type="sibTrans" cxnId="{97ACFBA2-94CC-4E16-8168-4C6CD835C356}">
      <dgm:prSet/>
      <dgm:spPr/>
      <dgm:t>
        <a:bodyPr/>
        <a:lstStyle/>
        <a:p>
          <a:endParaRPr lang="en-US"/>
        </a:p>
      </dgm:t>
    </dgm:pt>
    <dgm:pt modelId="{AC0938E9-EB9A-4B48-8F12-8A38C5ABA4D2}" type="pres">
      <dgm:prSet presAssocID="{A9A6D89C-4FED-4C37-98ED-700DB49C67E0}" presName="Name0" presStyleCnt="0">
        <dgm:presLayoutVars>
          <dgm:orgChart val="1"/>
          <dgm:chPref val="1"/>
          <dgm:dir/>
          <dgm:animOne val="branch"/>
          <dgm:animLvl val="lvl"/>
          <dgm:resizeHandles/>
        </dgm:presLayoutVars>
      </dgm:prSet>
      <dgm:spPr/>
    </dgm:pt>
    <dgm:pt modelId="{B4246997-EDD5-44C3-8C41-DF98726C40ED}" type="pres">
      <dgm:prSet presAssocID="{C8150165-61DC-41A6-B305-D14C030DC729}" presName="hierRoot1" presStyleCnt="0">
        <dgm:presLayoutVars>
          <dgm:hierBranch val="init"/>
        </dgm:presLayoutVars>
      </dgm:prSet>
      <dgm:spPr/>
    </dgm:pt>
    <dgm:pt modelId="{F2DB76F2-421B-4F39-9568-94C1E65265C2}" type="pres">
      <dgm:prSet presAssocID="{C8150165-61DC-41A6-B305-D14C030DC729}" presName="rootComposite1" presStyleCnt="0"/>
      <dgm:spPr/>
    </dgm:pt>
    <dgm:pt modelId="{E06DA047-0836-4E09-AE09-BDE67470F501}" type="pres">
      <dgm:prSet presAssocID="{C8150165-61DC-41A6-B305-D14C030DC729}" presName="rootText1" presStyleLbl="alignAcc1" presStyleIdx="0" presStyleCnt="0" custScaleX="123804">
        <dgm:presLayoutVars>
          <dgm:chPref val="3"/>
        </dgm:presLayoutVars>
      </dgm:prSet>
      <dgm:spPr/>
    </dgm:pt>
    <dgm:pt modelId="{5F5D4BEA-E7F3-4E85-98F6-B6ED9588A57B}" type="pres">
      <dgm:prSet presAssocID="{C8150165-61DC-41A6-B305-D14C030DC729}" presName="topArc1" presStyleLbl="parChTrans1D1" presStyleIdx="0" presStyleCnt="4"/>
      <dgm:spPr/>
    </dgm:pt>
    <dgm:pt modelId="{1C3F5E82-F431-4F35-AF90-37559C01B1D4}" type="pres">
      <dgm:prSet presAssocID="{C8150165-61DC-41A6-B305-D14C030DC729}" presName="bottomArc1" presStyleLbl="parChTrans1D1" presStyleIdx="1" presStyleCnt="4"/>
      <dgm:spPr/>
    </dgm:pt>
    <dgm:pt modelId="{7743B6DF-4396-4A3A-8F07-43AD11D3E5AC}" type="pres">
      <dgm:prSet presAssocID="{C8150165-61DC-41A6-B305-D14C030DC729}" presName="topConnNode1" presStyleLbl="node1" presStyleIdx="0" presStyleCnt="0"/>
      <dgm:spPr/>
    </dgm:pt>
    <dgm:pt modelId="{42B820A5-ED23-4AAA-882F-1CB7E9425E49}" type="pres">
      <dgm:prSet presAssocID="{C8150165-61DC-41A6-B305-D14C030DC729}" presName="hierChild2" presStyleCnt="0"/>
      <dgm:spPr/>
    </dgm:pt>
    <dgm:pt modelId="{DC19A1F7-9DE4-4535-8AD6-686D7C77354D}" type="pres">
      <dgm:prSet presAssocID="{C8150165-61DC-41A6-B305-D14C030DC729}" presName="hierChild3" presStyleCnt="0"/>
      <dgm:spPr/>
    </dgm:pt>
    <dgm:pt modelId="{7A19262A-F211-4B2B-8D4B-D455BD795EC4}" type="pres">
      <dgm:prSet presAssocID="{1B8A4A55-E819-4A2F-BA51-760DD4D39C2F}" presName="hierRoot1" presStyleCnt="0">
        <dgm:presLayoutVars>
          <dgm:hierBranch val="init"/>
        </dgm:presLayoutVars>
      </dgm:prSet>
      <dgm:spPr/>
    </dgm:pt>
    <dgm:pt modelId="{42F8C02B-7E11-4E1D-8219-30C1B9C3341C}" type="pres">
      <dgm:prSet presAssocID="{1B8A4A55-E819-4A2F-BA51-760DD4D39C2F}" presName="rootComposite1" presStyleCnt="0"/>
      <dgm:spPr/>
    </dgm:pt>
    <dgm:pt modelId="{CF5E42A7-1C06-4F1D-8D9C-3A2B9ED189B4}" type="pres">
      <dgm:prSet presAssocID="{1B8A4A55-E819-4A2F-BA51-760DD4D39C2F}" presName="rootText1" presStyleLbl="alignAcc1" presStyleIdx="0" presStyleCnt="0">
        <dgm:presLayoutVars>
          <dgm:chPref val="3"/>
        </dgm:presLayoutVars>
      </dgm:prSet>
      <dgm:spPr/>
    </dgm:pt>
    <dgm:pt modelId="{BF664B14-439A-4B08-88FB-EE06B1F1DEC8}" type="pres">
      <dgm:prSet presAssocID="{1B8A4A55-E819-4A2F-BA51-760DD4D39C2F}" presName="topArc1" presStyleLbl="parChTrans1D1" presStyleIdx="2" presStyleCnt="4"/>
      <dgm:spPr/>
    </dgm:pt>
    <dgm:pt modelId="{742C5BA2-417B-4118-99F5-C434D7EA55B6}" type="pres">
      <dgm:prSet presAssocID="{1B8A4A55-E819-4A2F-BA51-760DD4D39C2F}" presName="bottomArc1" presStyleLbl="parChTrans1D1" presStyleIdx="3" presStyleCnt="4"/>
      <dgm:spPr/>
    </dgm:pt>
    <dgm:pt modelId="{3BFDD2EF-B19C-4AE7-80B8-D9AA9EE48758}" type="pres">
      <dgm:prSet presAssocID="{1B8A4A55-E819-4A2F-BA51-760DD4D39C2F}" presName="topConnNode1" presStyleLbl="node1" presStyleIdx="0" presStyleCnt="0"/>
      <dgm:spPr/>
    </dgm:pt>
    <dgm:pt modelId="{6BF82623-AF47-4B81-BE6A-577300005C0D}" type="pres">
      <dgm:prSet presAssocID="{1B8A4A55-E819-4A2F-BA51-760DD4D39C2F}" presName="hierChild2" presStyleCnt="0"/>
      <dgm:spPr/>
    </dgm:pt>
    <dgm:pt modelId="{3220F8CF-BD0B-4724-87AB-A6D56D0DE968}" type="pres">
      <dgm:prSet presAssocID="{1B8A4A55-E819-4A2F-BA51-760DD4D39C2F}" presName="hierChild3" presStyleCnt="0"/>
      <dgm:spPr/>
    </dgm:pt>
  </dgm:ptLst>
  <dgm:cxnLst>
    <dgm:cxn modelId="{AD31BD1E-A339-458F-B772-50F7847B06B1}" type="presOf" srcId="{A9A6D89C-4FED-4C37-98ED-700DB49C67E0}" destId="{AC0938E9-EB9A-4B48-8F12-8A38C5ABA4D2}" srcOrd="0" destOrd="0" presId="urn:microsoft.com/office/officeart/2008/layout/HalfCircleOrganizationChart"/>
    <dgm:cxn modelId="{94AEB924-72CD-4B39-912B-02819CC1C0C8}" type="presOf" srcId="{C8150165-61DC-41A6-B305-D14C030DC729}" destId="{7743B6DF-4396-4A3A-8F07-43AD11D3E5AC}" srcOrd="1" destOrd="0" presId="urn:microsoft.com/office/officeart/2008/layout/HalfCircleOrganizationChart"/>
    <dgm:cxn modelId="{AD670068-B7AE-4E4F-9564-3C2CFC0D07B5}" srcId="{A9A6D89C-4FED-4C37-98ED-700DB49C67E0}" destId="{C8150165-61DC-41A6-B305-D14C030DC729}" srcOrd="0" destOrd="0" parTransId="{A30F89C1-4F26-45A8-93B3-C94F59AA6027}" sibTransId="{6A16B634-D6EA-4F06-B212-A2FCF9878131}"/>
    <dgm:cxn modelId="{DBED79A1-FC49-4449-B28D-D89DCE9E5C5D}" type="presOf" srcId="{C8150165-61DC-41A6-B305-D14C030DC729}" destId="{E06DA047-0836-4E09-AE09-BDE67470F501}" srcOrd="0" destOrd="0" presId="urn:microsoft.com/office/officeart/2008/layout/HalfCircleOrganizationChart"/>
    <dgm:cxn modelId="{97ACFBA2-94CC-4E16-8168-4C6CD835C356}" srcId="{A9A6D89C-4FED-4C37-98ED-700DB49C67E0}" destId="{1B8A4A55-E819-4A2F-BA51-760DD4D39C2F}" srcOrd="1" destOrd="0" parTransId="{60FEA33D-8B91-405B-AE4F-85B2D307EC84}" sibTransId="{E1A3DB17-CD6D-47B7-AABD-25815A600B1B}"/>
    <dgm:cxn modelId="{954168ED-13FC-4711-99B8-C2357F0A138A}" type="presOf" srcId="{1B8A4A55-E819-4A2F-BA51-760DD4D39C2F}" destId="{CF5E42A7-1C06-4F1D-8D9C-3A2B9ED189B4}" srcOrd="0" destOrd="0" presId="urn:microsoft.com/office/officeart/2008/layout/HalfCircleOrganizationChart"/>
    <dgm:cxn modelId="{254480F7-53A2-44EF-A3A1-AF4B4FC220FE}" type="presOf" srcId="{1B8A4A55-E819-4A2F-BA51-760DD4D39C2F}" destId="{3BFDD2EF-B19C-4AE7-80B8-D9AA9EE48758}" srcOrd="1" destOrd="0" presId="urn:microsoft.com/office/officeart/2008/layout/HalfCircleOrganizationChart"/>
    <dgm:cxn modelId="{3FEA2437-11E2-4D01-8D23-289528357D31}" type="presParOf" srcId="{AC0938E9-EB9A-4B48-8F12-8A38C5ABA4D2}" destId="{B4246997-EDD5-44C3-8C41-DF98726C40ED}" srcOrd="0" destOrd="0" presId="urn:microsoft.com/office/officeart/2008/layout/HalfCircleOrganizationChart"/>
    <dgm:cxn modelId="{8E90A4D6-32E2-480B-8D06-58D6492778AD}" type="presParOf" srcId="{B4246997-EDD5-44C3-8C41-DF98726C40ED}" destId="{F2DB76F2-421B-4F39-9568-94C1E65265C2}" srcOrd="0" destOrd="0" presId="urn:microsoft.com/office/officeart/2008/layout/HalfCircleOrganizationChart"/>
    <dgm:cxn modelId="{156B442B-F404-4EA3-A37C-C9F734D76608}" type="presParOf" srcId="{F2DB76F2-421B-4F39-9568-94C1E65265C2}" destId="{E06DA047-0836-4E09-AE09-BDE67470F501}" srcOrd="0" destOrd="0" presId="urn:microsoft.com/office/officeart/2008/layout/HalfCircleOrganizationChart"/>
    <dgm:cxn modelId="{2AE19921-738A-492E-8BA3-4B2C5CD804D5}" type="presParOf" srcId="{F2DB76F2-421B-4F39-9568-94C1E65265C2}" destId="{5F5D4BEA-E7F3-4E85-98F6-B6ED9588A57B}" srcOrd="1" destOrd="0" presId="urn:microsoft.com/office/officeart/2008/layout/HalfCircleOrganizationChart"/>
    <dgm:cxn modelId="{83B8F171-4FAF-4DDF-A074-BF1607A88EA2}" type="presParOf" srcId="{F2DB76F2-421B-4F39-9568-94C1E65265C2}" destId="{1C3F5E82-F431-4F35-AF90-37559C01B1D4}" srcOrd="2" destOrd="0" presId="urn:microsoft.com/office/officeart/2008/layout/HalfCircleOrganizationChart"/>
    <dgm:cxn modelId="{DC01D259-41E5-4F01-94A1-33EE542DA93F}" type="presParOf" srcId="{F2DB76F2-421B-4F39-9568-94C1E65265C2}" destId="{7743B6DF-4396-4A3A-8F07-43AD11D3E5AC}" srcOrd="3" destOrd="0" presId="urn:microsoft.com/office/officeart/2008/layout/HalfCircleOrganizationChart"/>
    <dgm:cxn modelId="{4102AF50-AF1B-4C0F-8E97-15090A9360AB}" type="presParOf" srcId="{B4246997-EDD5-44C3-8C41-DF98726C40ED}" destId="{42B820A5-ED23-4AAA-882F-1CB7E9425E49}" srcOrd="1" destOrd="0" presId="urn:microsoft.com/office/officeart/2008/layout/HalfCircleOrganizationChart"/>
    <dgm:cxn modelId="{0BF04119-50CB-4AEF-9290-4442D3DBB9C8}" type="presParOf" srcId="{B4246997-EDD5-44C3-8C41-DF98726C40ED}" destId="{DC19A1F7-9DE4-4535-8AD6-686D7C77354D}" srcOrd="2" destOrd="0" presId="urn:microsoft.com/office/officeart/2008/layout/HalfCircleOrganizationChart"/>
    <dgm:cxn modelId="{E25CE71D-144F-436C-8258-DD7E10F69FFC}" type="presParOf" srcId="{AC0938E9-EB9A-4B48-8F12-8A38C5ABA4D2}" destId="{7A19262A-F211-4B2B-8D4B-D455BD795EC4}" srcOrd="1" destOrd="0" presId="urn:microsoft.com/office/officeart/2008/layout/HalfCircleOrganizationChart"/>
    <dgm:cxn modelId="{B0194298-0EF9-4574-A67D-0EBD672C9E84}" type="presParOf" srcId="{7A19262A-F211-4B2B-8D4B-D455BD795EC4}" destId="{42F8C02B-7E11-4E1D-8219-30C1B9C3341C}" srcOrd="0" destOrd="0" presId="urn:microsoft.com/office/officeart/2008/layout/HalfCircleOrganizationChart"/>
    <dgm:cxn modelId="{A151F205-99B6-4E35-9CCF-F2C7F53F6EDC}" type="presParOf" srcId="{42F8C02B-7E11-4E1D-8219-30C1B9C3341C}" destId="{CF5E42A7-1C06-4F1D-8D9C-3A2B9ED189B4}" srcOrd="0" destOrd="0" presId="urn:microsoft.com/office/officeart/2008/layout/HalfCircleOrganizationChart"/>
    <dgm:cxn modelId="{3D6834CB-099B-41C3-87BE-0F59B30EC36F}" type="presParOf" srcId="{42F8C02B-7E11-4E1D-8219-30C1B9C3341C}" destId="{BF664B14-439A-4B08-88FB-EE06B1F1DEC8}" srcOrd="1" destOrd="0" presId="urn:microsoft.com/office/officeart/2008/layout/HalfCircleOrganizationChart"/>
    <dgm:cxn modelId="{0FD759EC-2339-4209-BC32-5BFC8FB74769}" type="presParOf" srcId="{42F8C02B-7E11-4E1D-8219-30C1B9C3341C}" destId="{742C5BA2-417B-4118-99F5-C434D7EA55B6}" srcOrd="2" destOrd="0" presId="urn:microsoft.com/office/officeart/2008/layout/HalfCircleOrganizationChart"/>
    <dgm:cxn modelId="{94DA4326-283F-4CE0-A297-B810F1BE19DC}" type="presParOf" srcId="{42F8C02B-7E11-4E1D-8219-30C1B9C3341C}" destId="{3BFDD2EF-B19C-4AE7-80B8-D9AA9EE48758}" srcOrd="3" destOrd="0" presId="urn:microsoft.com/office/officeart/2008/layout/HalfCircleOrganizationChart"/>
    <dgm:cxn modelId="{EB204D02-90E2-4F13-B034-862CEF0A0F34}" type="presParOf" srcId="{7A19262A-F211-4B2B-8D4B-D455BD795EC4}" destId="{6BF82623-AF47-4B81-BE6A-577300005C0D}" srcOrd="1" destOrd="0" presId="urn:microsoft.com/office/officeart/2008/layout/HalfCircleOrganizationChart"/>
    <dgm:cxn modelId="{7E832C85-F2C9-4031-B9F4-4B7F1E39DE03}" type="presParOf" srcId="{7A19262A-F211-4B2B-8D4B-D455BD795EC4}" destId="{3220F8CF-BD0B-4724-87AB-A6D56D0DE96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D4BEA-E7F3-4E85-98F6-B6ED9588A57B}">
      <dsp:nvSpPr>
        <dsp:cNvPr id="0" name=""/>
        <dsp:cNvSpPr/>
      </dsp:nvSpPr>
      <dsp:spPr>
        <a:xfrm>
          <a:off x="1331091" y="1102222"/>
          <a:ext cx="2657938" cy="2146892"/>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F5E82-F431-4F35-AF90-37559C01B1D4}">
      <dsp:nvSpPr>
        <dsp:cNvPr id="0" name=""/>
        <dsp:cNvSpPr/>
      </dsp:nvSpPr>
      <dsp:spPr>
        <a:xfrm>
          <a:off x="1331091" y="1102222"/>
          <a:ext cx="2657938" cy="2146892"/>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6DA047-0836-4E09-AE09-BDE67470F501}">
      <dsp:nvSpPr>
        <dsp:cNvPr id="0" name=""/>
        <dsp:cNvSpPr/>
      </dsp:nvSpPr>
      <dsp:spPr>
        <a:xfrm>
          <a:off x="2121" y="1488663"/>
          <a:ext cx="5315876" cy="13740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Complètes (totales): </a:t>
          </a:r>
        </a:p>
        <a:p>
          <a:pPr marL="0" lvl="0" indent="0" algn="ctr" defTabSz="1289050">
            <a:lnSpc>
              <a:spcPct val="90000"/>
            </a:lnSpc>
            <a:spcBef>
              <a:spcPct val="0"/>
            </a:spcBef>
            <a:spcAft>
              <a:spcPct val="35000"/>
            </a:spcAft>
            <a:buNone/>
          </a:pPr>
          <a:r>
            <a:rPr lang="en-US" sz="2900" kern="1200" dirty="0"/>
            <a:t>2 HCl  +  Ca(OH)</a:t>
          </a:r>
          <a:r>
            <a:rPr lang="en-US" sz="2900" kern="1200" baseline="-25000" dirty="0"/>
            <a:t>2</a:t>
          </a:r>
          <a:r>
            <a:rPr lang="en-US" sz="2900" kern="1200" dirty="0"/>
            <a:t>  </a:t>
          </a:r>
          <a:r>
            <a:rPr lang="en-US" sz="2900" kern="1200" dirty="0">
              <a:sym typeface="Wingdings" pitchFamily="2" charset="2"/>
            </a:rPr>
            <a:t> CaCl</a:t>
          </a:r>
          <a:r>
            <a:rPr lang="en-US" sz="2900" kern="1200" baseline="-25000" dirty="0">
              <a:sym typeface="Wingdings" pitchFamily="2" charset="2"/>
            </a:rPr>
            <a:t>2</a:t>
          </a:r>
          <a:r>
            <a:rPr lang="en-US" sz="2900" kern="1200" dirty="0">
              <a:sym typeface="Wingdings" pitchFamily="2" charset="2"/>
            </a:rPr>
            <a:t> + 2 H</a:t>
          </a:r>
          <a:r>
            <a:rPr lang="en-US" sz="2900" kern="1200" baseline="-25000" dirty="0">
              <a:sym typeface="Wingdings" pitchFamily="2" charset="2"/>
            </a:rPr>
            <a:t>2</a:t>
          </a:r>
          <a:r>
            <a:rPr lang="en-US" sz="2900" kern="1200" dirty="0">
              <a:sym typeface="Wingdings" pitchFamily="2" charset="2"/>
            </a:rPr>
            <a:t>0</a:t>
          </a:r>
          <a:endParaRPr lang="en-US" sz="2900" kern="1200" dirty="0"/>
        </a:p>
      </dsp:txBody>
      <dsp:txXfrm>
        <a:off x="2121" y="1488663"/>
        <a:ext cx="5315876" cy="1374011"/>
      </dsp:txXfrm>
    </dsp:sp>
    <dsp:sp modelId="{BF664B14-439A-4B08-88FB-EE06B1F1DEC8}">
      <dsp:nvSpPr>
        <dsp:cNvPr id="0" name=""/>
        <dsp:cNvSpPr/>
      </dsp:nvSpPr>
      <dsp:spPr>
        <a:xfrm>
          <a:off x="7293139" y="1102222"/>
          <a:ext cx="2146892" cy="2146892"/>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2C5BA2-417B-4118-99F5-C434D7EA55B6}">
      <dsp:nvSpPr>
        <dsp:cNvPr id="0" name=""/>
        <dsp:cNvSpPr/>
      </dsp:nvSpPr>
      <dsp:spPr>
        <a:xfrm>
          <a:off x="7293139" y="1102222"/>
          <a:ext cx="2146892" cy="2146892"/>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E42A7-1C06-4F1D-8D9C-3A2B9ED189B4}">
      <dsp:nvSpPr>
        <dsp:cNvPr id="0" name=""/>
        <dsp:cNvSpPr/>
      </dsp:nvSpPr>
      <dsp:spPr>
        <a:xfrm>
          <a:off x="6219693" y="1488663"/>
          <a:ext cx="4293784" cy="13740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Limitées à un équilibre:</a:t>
          </a:r>
        </a:p>
        <a:p>
          <a:pPr marL="0" lvl="0" indent="0" algn="ctr" defTabSz="1289050">
            <a:lnSpc>
              <a:spcPct val="90000"/>
            </a:lnSpc>
            <a:spcBef>
              <a:spcPct val="0"/>
            </a:spcBef>
            <a:spcAft>
              <a:spcPct val="35000"/>
            </a:spcAft>
            <a:buNone/>
          </a:pPr>
          <a:r>
            <a:rPr lang="fr-BE" sz="2900" kern="1200" dirty="0"/>
            <a:t>N</a:t>
          </a:r>
          <a:r>
            <a:rPr lang="fr-BE" sz="2900" kern="1200" baseline="-25000" dirty="0"/>
            <a:t>2 </a:t>
          </a:r>
          <a:r>
            <a:rPr lang="fr-BE" sz="2900" kern="1200" dirty="0"/>
            <a:t>    +     3 H</a:t>
          </a:r>
          <a:r>
            <a:rPr lang="fr-BE" sz="2900" kern="1200" baseline="-25000" dirty="0"/>
            <a:t>2</a:t>
          </a:r>
          <a:r>
            <a:rPr lang="fr-BE" sz="2900" kern="1200" dirty="0"/>
            <a:t>     ⇌      2   NH</a:t>
          </a:r>
          <a:r>
            <a:rPr lang="fr-BE" sz="2900" kern="1200" baseline="-25000" dirty="0"/>
            <a:t>3</a:t>
          </a:r>
          <a:endParaRPr lang="en-US" sz="2900" kern="1200" dirty="0"/>
        </a:p>
      </dsp:txBody>
      <dsp:txXfrm>
        <a:off x="6219693" y="1488663"/>
        <a:ext cx="4293784" cy="137401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BE"/>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0874D2D-B51A-4528-8FA6-99B6563E45E1}" type="datetimeFigureOut">
              <a:rPr lang="fr-BE" smtClean="0"/>
              <a:t>18-11-25</a:t>
            </a:fld>
            <a:endParaRPr lang="fr-BE"/>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BE"/>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EE7ADA9-F0C6-4D48-82C2-B1D9F168CE93}" type="slidenum">
              <a:rPr lang="fr-BE" smtClean="0"/>
              <a:t>‹N°›</a:t>
            </a:fld>
            <a:endParaRPr lang="fr-BE"/>
          </a:p>
        </p:txBody>
      </p:sp>
    </p:spTree>
    <p:extLst>
      <p:ext uri="{BB962C8B-B14F-4D97-AF65-F5344CB8AC3E}">
        <p14:creationId xmlns:p14="http://schemas.microsoft.com/office/powerpoint/2010/main" val="312997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000000"/>
                </a:solidFill>
                <a:effectLst/>
                <a:latin typeface="Verdana, Arial, Helvetica, sans-serif"/>
              </a:rPr>
              <a:t>Nous pouvons ainsi nous représenter que deux molécules de NO</a:t>
            </a:r>
            <a:r>
              <a:rPr lang="fr-FR" b="0" i="0" baseline="-25000" dirty="0">
                <a:solidFill>
                  <a:srgbClr val="000000"/>
                </a:solidFill>
                <a:effectLst/>
                <a:latin typeface="Verdana, Arial, Helvetica, sans-serif"/>
              </a:rPr>
              <a:t>2</a:t>
            </a:r>
            <a:r>
              <a:rPr lang="fr-FR" b="0" i="0" dirty="0">
                <a:solidFill>
                  <a:srgbClr val="000000"/>
                </a:solidFill>
                <a:effectLst/>
                <a:latin typeface="Verdana, Arial, Helvetica, sans-serif"/>
              </a:rPr>
              <a:t>, possédant chacune un électron non apparié, forment assez facilement N</a:t>
            </a:r>
            <a:r>
              <a:rPr lang="fr-FR" b="0" i="0" baseline="-25000" dirty="0">
                <a:solidFill>
                  <a:srgbClr val="000000"/>
                </a:solidFill>
                <a:effectLst/>
                <a:latin typeface="Verdana, Arial, Helvetica, sans-serif"/>
              </a:rPr>
              <a:t>2</a:t>
            </a:r>
            <a:r>
              <a:rPr lang="fr-FR" b="0" i="0" dirty="0">
                <a:solidFill>
                  <a:srgbClr val="000000"/>
                </a:solidFill>
                <a:effectLst/>
                <a:latin typeface="Verdana, Arial, Helvetica, sans-serif"/>
              </a:rPr>
              <a:t>O</a:t>
            </a:r>
            <a:r>
              <a:rPr lang="fr-FR" b="0" i="0" baseline="-25000" dirty="0">
                <a:solidFill>
                  <a:srgbClr val="000000"/>
                </a:solidFill>
                <a:effectLst/>
                <a:latin typeface="Verdana, Arial, Helvetica, sans-serif"/>
              </a:rPr>
              <a:t>4</a:t>
            </a:r>
            <a:r>
              <a:rPr lang="fr-FR" b="0" i="0" dirty="0">
                <a:solidFill>
                  <a:srgbClr val="000000"/>
                </a:solidFill>
                <a:effectLst/>
                <a:latin typeface="Verdana, Arial, Helvetica, sans-serif"/>
              </a:rPr>
              <a:t>, une molécule dimère qui ne possède plus d’électrons non appariés:</a:t>
            </a:r>
            <a:endParaRPr lang="fr-FR" b="0" i="0" dirty="0">
              <a:solidFill>
                <a:srgbClr val="000000"/>
              </a:solidFill>
              <a:effectLst/>
              <a:latin typeface="Times New Roman" panose="02020603050405020304" pitchFamily="18" charset="0"/>
            </a:endParaRPr>
          </a:p>
          <a:p>
            <a:pPr algn="l"/>
            <a:r>
              <a:rPr lang="fr-FR" b="0" i="0" dirty="0">
                <a:solidFill>
                  <a:srgbClr val="000000"/>
                </a:solidFill>
                <a:effectLst/>
                <a:latin typeface="Verdana, Arial, Helvetica, sans-serif"/>
              </a:rPr>
              <a:t>Moyennant les mesures de sécurité appropriées (notamment en travaillant sous hotte), on pourrait préparer le dioxyde d’azote dans la classe-laboratoire. Comme ceci n’est pas toujours possible, le montage est montré dans l'illustration.</a:t>
            </a:r>
          </a:p>
          <a:p>
            <a:pPr algn="l"/>
            <a:r>
              <a:rPr lang="fr-FR" b="0" i="0" dirty="0">
                <a:solidFill>
                  <a:srgbClr val="000000"/>
                </a:solidFill>
                <a:effectLst/>
                <a:latin typeface="Verdana, Arial, Helvetica, sans-serif"/>
              </a:rPr>
              <a:t>On place 10 g de copeaux de cuivre dans un ballon muni d’une ampoule à brome dans laquelle se trouvent environ 100 </a:t>
            </a:r>
            <a:r>
              <a:rPr lang="fr-FR" b="0" i="0" dirty="0" err="1">
                <a:solidFill>
                  <a:srgbClr val="000000"/>
                </a:solidFill>
                <a:effectLst/>
                <a:latin typeface="Verdana, Arial, Helvetica, sans-serif"/>
              </a:rPr>
              <a:t>mL</a:t>
            </a:r>
            <a:r>
              <a:rPr lang="fr-FR" b="0" i="0" dirty="0">
                <a:solidFill>
                  <a:srgbClr val="000000"/>
                </a:solidFill>
                <a:effectLst/>
                <a:latin typeface="Verdana, Arial, Helvetica, sans-serif"/>
              </a:rPr>
              <a:t> d’une solution concentrée d’acide nitrique.</a:t>
            </a:r>
            <a:br>
              <a:rPr lang="fr-FR" b="0" i="0" dirty="0">
                <a:solidFill>
                  <a:srgbClr val="000000"/>
                </a:solidFill>
                <a:effectLst/>
                <a:latin typeface="Verdana, Arial, Helvetica, sans-serif"/>
              </a:rPr>
            </a:br>
            <a:r>
              <a:rPr lang="fr-FR" b="0" i="0" dirty="0">
                <a:solidFill>
                  <a:srgbClr val="000000"/>
                </a:solidFill>
                <a:effectLst/>
                <a:latin typeface="Verdana, Arial, Helvetica, sans-serif"/>
              </a:rPr>
              <a:t>Le NO</a:t>
            </a:r>
            <a:r>
              <a:rPr lang="fr-FR" b="0" i="0" baseline="-25000" dirty="0">
                <a:solidFill>
                  <a:srgbClr val="000000"/>
                </a:solidFill>
                <a:effectLst/>
                <a:latin typeface="Verdana, Arial, Helvetica, sans-serif"/>
              </a:rPr>
              <a:t>2</a:t>
            </a:r>
            <a:r>
              <a:rPr lang="fr-FR" b="0" i="0" dirty="0">
                <a:solidFill>
                  <a:srgbClr val="000000"/>
                </a:solidFill>
                <a:effectLst/>
                <a:latin typeface="Verdana, Arial, Helvetica, sans-serif"/>
              </a:rPr>
              <a:t> gazeux produit par une réaction violente déplace la plupart de l’air d’abord du ballon (sa densité est supérieure à celle de l’air) puis du système d’ampoules de verre représenté.</a:t>
            </a:r>
            <a:br>
              <a:rPr lang="fr-FR" b="0" i="0" dirty="0">
                <a:solidFill>
                  <a:srgbClr val="000000"/>
                </a:solidFill>
                <a:effectLst/>
                <a:latin typeface="Verdana, Arial, Helvetica, sans-serif"/>
              </a:rPr>
            </a:br>
            <a:r>
              <a:rPr lang="fr-FR" b="0" i="0" dirty="0">
                <a:solidFill>
                  <a:srgbClr val="000000"/>
                </a:solidFill>
                <a:effectLst/>
                <a:latin typeface="Verdana, Arial, Helvetica, sans-serif"/>
              </a:rPr>
              <a:t>En ajoutant plus de solution d’acide nitrique, le NO</a:t>
            </a:r>
            <a:r>
              <a:rPr lang="fr-FR" b="0" i="0" baseline="-25000" dirty="0">
                <a:solidFill>
                  <a:srgbClr val="000000"/>
                </a:solidFill>
                <a:effectLst/>
                <a:latin typeface="Verdana, Arial, Helvetica, sans-serif"/>
              </a:rPr>
              <a:t>2</a:t>
            </a:r>
            <a:r>
              <a:rPr lang="fr-FR" b="0" i="0" dirty="0">
                <a:solidFill>
                  <a:srgbClr val="000000"/>
                </a:solidFill>
                <a:effectLst/>
                <a:latin typeface="Verdana, Arial, Helvetica, sans-serif"/>
              </a:rPr>
              <a:t> (et le N</a:t>
            </a:r>
            <a:r>
              <a:rPr lang="fr-FR" b="0" i="0" baseline="-25000" dirty="0">
                <a:solidFill>
                  <a:srgbClr val="000000"/>
                </a:solidFill>
                <a:effectLst/>
                <a:latin typeface="Verdana, Arial, Helvetica, sans-serif"/>
              </a:rPr>
              <a:t>2</a:t>
            </a:r>
            <a:r>
              <a:rPr lang="fr-FR" b="0" i="0" dirty="0">
                <a:solidFill>
                  <a:srgbClr val="000000"/>
                </a:solidFill>
                <a:effectLst/>
                <a:latin typeface="Verdana, Arial, Helvetica, sans-serif"/>
              </a:rPr>
              <a:t>O</a:t>
            </a:r>
            <a:r>
              <a:rPr lang="fr-FR" b="0" i="0" baseline="-25000" dirty="0">
                <a:solidFill>
                  <a:srgbClr val="000000"/>
                </a:solidFill>
                <a:effectLst/>
                <a:latin typeface="Verdana, Arial, Helvetica, sans-serif"/>
              </a:rPr>
              <a:t>4</a:t>
            </a:r>
            <a:r>
              <a:rPr lang="fr-FR" b="0" i="0" dirty="0">
                <a:solidFill>
                  <a:srgbClr val="000000"/>
                </a:solidFill>
                <a:effectLst/>
                <a:latin typeface="Verdana, Arial, Helvetica, sans-serif"/>
              </a:rPr>
              <a:t>) formé continue à déplacer l’air. Après un temps de réaction suffisant (mais AVANT l’arrêt de la production de gaz), on sépare et on ferme les trois ampoules aussi rapidement et simultanément que possible. Sur l'illustration, le réacteur A est déjà réparé. Nous pouvons supposer que les trois ampoules se trouvent environ à la même température (25 °C).</a:t>
            </a:r>
            <a:br>
              <a:rPr lang="fr-FR" b="0" i="0" dirty="0">
                <a:solidFill>
                  <a:srgbClr val="000000"/>
                </a:solidFill>
                <a:effectLst/>
                <a:latin typeface="Verdana, Arial, Helvetica, sans-serif"/>
              </a:rPr>
            </a:br>
            <a:r>
              <a:rPr lang="fr-FR" b="0" i="0" dirty="0">
                <a:solidFill>
                  <a:srgbClr val="000000"/>
                </a:solidFill>
                <a:effectLst/>
                <a:latin typeface="Verdana, Arial, Helvetica, sans-serif"/>
              </a:rPr>
              <a:t>Les analyses quantitatives sont réalisées sur les trois mélanges réactionnels en combinaison avec des mesures spectrophotométriques et les données sur les concentrations sont rassemblées comme dans le tableau.</a:t>
            </a:r>
          </a:p>
          <a:p>
            <a:pPr algn="l"/>
            <a:r>
              <a:rPr lang="fr-FR" dirty="0">
                <a:latin typeface="Verdana, Arial, Helvetica, sans-serif"/>
              </a:rPr>
              <a:t>On peut faire les observations suivantes:</a:t>
            </a:r>
            <a:br>
              <a:rPr lang="fr-FR" dirty="0"/>
            </a:br>
            <a:endParaRPr lang="fr-FR" dirty="0"/>
          </a:p>
          <a:p>
            <a:pPr algn="l"/>
            <a:r>
              <a:rPr lang="fr-FR" dirty="0">
                <a:latin typeface="Verdana, Arial, Helvetica, sans-serif"/>
              </a:rPr>
              <a:t>les différentes ampoules présentent des colorations brun clair légèrement différentes.</a:t>
            </a:r>
            <a:endParaRPr lang="fr-FR" dirty="0"/>
          </a:p>
          <a:p>
            <a:pPr algn="l"/>
            <a:r>
              <a:rPr lang="fr-FR" dirty="0">
                <a:latin typeface="Verdana, Arial, Helvetica, sans-serif"/>
              </a:rPr>
              <a:t>chaque ampoule contient aussi bien du N</a:t>
            </a:r>
            <a:r>
              <a:rPr lang="fr-FR" baseline="-25000" dirty="0">
                <a:latin typeface="Verdana, Arial, Helvetica, sans-serif"/>
              </a:rPr>
              <a:t>2</a:t>
            </a:r>
            <a:r>
              <a:rPr lang="fr-FR" dirty="0">
                <a:latin typeface="Verdana, Arial, Helvetica, sans-serif"/>
              </a:rPr>
              <a:t>O</a:t>
            </a:r>
            <a:r>
              <a:rPr lang="fr-FR" baseline="-25000" dirty="0">
                <a:latin typeface="Verdana, Arial, Helvetica, sans-serif"/>
              </a:rPr>
              <a:t>4</a:t>
            </a:r>
            <a:r>
              <a:rPr lang="fr-FR" dirty="0">
                <a:latin typeface="Verdana, Arial, Helvetica, sans-serif"/>
              </a:rPr>
              <a:t> que du NO</a:t>
            </a:r>
            <a:r>
              <a:rPr lang="fr-FR" baseline="-25000" dirty="0">
                <a:latin typeface="Verdana, Arial, Helvetica, sans-serif"/>
              </a:rPr>
              <a:t>2</a:t>
            </a:r>
            <a:r>
              <a:rPr lang="fr-FR" dirty="0">
                <a:latin typeface="Verdana, Arial, Helvetica, sans-serif"/>
              </a:rPr>
              <a:t>.</a:t>
            </a:r>
            <a:endParaRPr lang="fr-FR" dirty="0"/>
          </a:p>
          <a:p>
            <a:pPr algn="l"/>
            <a:r>
              <a:rPr lang="fr-FR" dirty="0">
                <a:latin typeface="Verdana, Arial, Helvetica, sans-serif"/>
              </a:rPr>
              <a:t>dans chaque ampoule, la concentration de NO</a:t>
            </a:r>
            <a:r>
              <a:rPr lang="fr-FR" baseline="-25000" dirty="0">
                <a:latin typeface="Verdana, Arial, Helvetica, sans-serif"/>
              </a:rPr>
              <a:t>2</a:t>
            </a:r>
            <a:r>
              <a:rPr lang="fr-FR" dirty="0">
                <a:latin typeface="Verdana, Arial, Helvetica, sans-serif"/>
              </a:rPr>
              <a:t> diminue au cours du temps au profit de la teneur en N</a:t>
            </a:r>
            <a:r>
              <a:rPr lang="fr-FR" baseline="-25000" dirty="0">
                <a:latin typeface="Verdana, Arial, Helvetica, sans-serif"/>
              </a:rPr>
              <a:t>2</a:t>
            </a:r>
            <a:r>
              <a:rPr lang="fr-FR" dirty="0">
                <a:latin typeface="Verdana, Arial, Helvetica, sans-serif"/>
              </a:rPr>
              <a:t>O</a:t>
            </a:r>
            <a:r>
              <a:rPr lang="fr-FR" baseline="-25000" dirty="0">
                <a:latin typeface="Verdana, Arial, Helvetica, sans-serif"/>
              </a:rPr>
              <a:t>4</a:t>
            </a:r>
            <a:r>
              <a:rPr lang="fr-FR" dirty="0">
                <a:latin typeface="Verdana, Arial, Helvetica, sans-serif"/>
              </a:rPr>
              <a:t>.</a:t>
            </a:r>
            <a:endParaRPr lang="fr-FR" dirty="0"/>
          </a:p>
          <a:p>
            <a:pPr algn="l"/>
            <a:r>
              <a:rPr lang="fr-FR" dirty="0">
                <a:latin typeface="Verdana, Arial, Helvetica, sans-serif"/>
              </a:rPr>
              <a:t>après un temps suffisant de mise en place, les concentrations de ces gaz restent constantes dans chaque ampoule.</a:t>
            </a:r>
          </a:p>
          <a:p>
            <a:pPr algn="l"/>
            <a:endParaRPr lang="fr-FR" b="0" i="0" dirty="0">
              <a:solidFill>
                <a:srgbClr val="000000"/>
              </a:solidFill>
              <a:effectLst/>
              <a:latin typeface="Verdana, Arial, Helvetica, sans-serif"/>
            </a:endParaRPr>
          </a:p>
          <a:p>
            <a:pPr algn="l"/>
            <a:r>
              <a:rPr lang="fr-FR" dirty="0">
                <a:latin typeface="Verdana, Arial, Helvetica, sans-serif"/>
              </a:rPr>
              <a:t>Sur la fiche de sécurité du NO</a:t>
            </a:r>
            <a:r>
              <a:rPr lang="fr-FR" baseline="-25000" dirty="0">
                <a:latin typeface="Verdana, Arial, Helvetica, sans-serif"/>
              </a:rPr>
              <a:t>2</a:t>
            </a:r>
            <a:r>
              <a:rPr lang="fr-FR" dirty="0">
                <a:latin typeface="Verdana, Arial, Helvetica, sans-serif"/>
              </a:rPr>
              <a:t> nous trouvons aussi les avertissements suivants:</a:t>
            </a:r>
            <a:br>
              <a:rPr lang="fr-FR" dirty="0">
                <a:latin typeface="Verdana, Arial, Helvetica, sans-serif"/>
              </a:rPr>
            </a:br>
            <a:endParaRPr lang="fr-FR" dirty="0"/>
          </a:p>
          <a:p>
            <a:pPr algn="l"/>
            <a:r>
              <a:rPr lang="fr-FR" dirty="0">
                <a:latin typeface="Wingdings" panose="05000000000000000000" pitchFamily="2" charset="2"/>
              </a:rPr>
              <a:t>NO</a:t>
            </a:r>
          </a:p>
          <a:p>
            <a:pPr algn="l"/>
            <a:r>
              <a:rPr lang="fr-FR" dirty="0">
                <a:latin typeface="Verdana, Arial, Helvetica, sans-serif"/>
              </a:rPr>
              <a:t>Très est aussi nommé le smog</a:t>
            </a:r>
          </a:p>
          <a:p>
            <a:pPr algn="l"/>
            <a:r>
              <a:rPr lang="fr-FR" dirty="0">
                <a:latin typeface="Verdana, Arial, Helvetica, sans-serif"/>
              </a:rPr>
              <a:t> toxique à l’inspiration.</a:t>
            </a:r>
            <a:endParaRPr lang="fr-FR" dirty="0"/>
          </a:p>
          <a:p>
            <a:pPr algn="l"/>
            <a:r>
              <a:rPr lang="fr-FR" dirty="0">
                <a:latin typeface="Verdana, Arial, Helvetica, sans-serif"/>
              </a:rPr>
              <a:t>irrite les voies respiratoires.</a:t>
            </a:r>
            <a:endParaRPr lang="fr-FR" dirty="0"/>
          </a:p>
          <a:p>
            <a:pPr algn="l"/>
            <a:r>
              <a:rPr lang="fr-FR" dirty="0">
                <a:latin typeface="Verdana, Arial, Helvetica, sans-serif"/>
              </a:rPr>
              <a:t>garder sous clef et hors d’atteinte des enfants.</a:t>
            </a:r>
            <a:endParaRPr lang="fr-FR" dirty="0"/>
          </a:p>
          <a:p>
            <a:pPr algn="l"/>
            <a:r>
              <a:rPr lang="fr-FR" dirty="0">
                <a:latin typeface="Verdana, Arial, Helvetica, sans-serif"/>
              </a:rPr>
              <a:t>le récipient bien fermé est à conserver dans un endroit bien ventilé.</a:t>
            </a:r>
            <a:endParaRPr lang="fr-FR" dirty="0"/>
          </a:p>
          <a:p>
            <a:pPr algn="l"/>
            <a:r>
              <a:rPr lang="fr-FR" dirty="0">
                <a:latin typeface="Verdana, Arial, Helvetica, sans-serif"/>
              </a:rPr>
              <a:t>au contact des yeux, rincer immédiatement à l’eau et consulter un médecin.</a:t>
            </a:r>
            <a:endParaRPr lang="fr-FR" dirty="0"/>
          </a:p>
          <a:p>
            <a:pPr algn="l"/>
            <a:r>
              <a:rPr lang="fr-FR" dirty="0">
                <a:latin typeface="Verdana, Arial, Helvetica, sans-serif"/>
              </a:rPr>
              <a:t>en cas d’accident ou si on se sent indisposé, consulter immédiatement un médecin.</a:t>
            </a:r>
            <a:endParaRPr lang="fr-FR" b="0" i="0" dirty="0">
              <a:solidFill>
                <a:srgbClr val="000000"/>
              </a:solidFill>
              <a:effectLst/>
              <a:latin typeface="Verdana, Arial, Helvetica, sans-serif"/>
            </a:endParaRPr>
          </a:p>
          <a:p>
            <a:pPr algn="l"/>
            <a:br>
              <a:rPr lang="fr-FR" dirty="0"/>
            </a:br>
            <a:endParaRPr lang="fr-BE" dirty="0"/>
          </a:p>
        </p:txBody>
      </p:sp>
      <p:sp>
        <p:nvSpPr>
          <p:cNvPr id="4" name="Espace réservé du numéro de diapositive 3"/>
          <p:cNvSpPr>
            <a:spLocks noGrp="1"/>
          </p:cNvSpPr>
          <p:nvPr>
            <p:ph type="sldNum" sz="quarter" idx="5"/>
          </p:nvPr>
        </p:nvSpPr>
        <p:spPr/>
        <p:txBody>
          <a:bodyPr/>
          <a:lstStyle/>
          <a:p>
            <a:fld id="{2EE7ADA9-F0C6-4D48-82C2-B1D9F168CE93}" type="slidenum">
              <a:rPr lang="fr-BE" smtClean="0"/>
              <a:t>6</a:t>
            </a:fld>
            <a:endParaRPr lang="fr-BE"/>
          </a:p>
        </p:txBody>
      </p:sp>
    </p:spTree>
    <p:extLst>
      <p:ext uri="{BB962C8B-B14F-4D97-AF65-F5344CB8AC3E}">
        <p14:creationId xmlns:p14="http://schemas.microsoft.com/office/powerpoint/2010/main" val="130637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000000"/>
                </a:solidFill>
                <a:effectLst/>
                <a:latin typeface="Verdana" panose="020B0604030504040204" pitchFamily="34" charset="0"/>
              </a:rPr>
              <a:t>Montrer graphiquement comment les concentrations des deux composants varient en fonction du temps dans une réaction équilibrée incomplète</a:t>
            </a:r>
          </a:p>
          <a:p>
            <a:endParaRPr lang="fr-FR" b="1" i="0" dirty="0">
              <a:solidFill>
                <a:srgbClr val="000000"/>
              </a:solidFill>
              <a:effectLst/>
              <a:latin typeface="Verdana" panose="020B0604030504040204" pitchFamily="34" charset="0"/>
            </a:endParaRPr>
          </a:p>
          <a:p>
            <a:r>
              <a:rPr lang="fr-FR" b="0" i="0" dirty="0">
                <a:solidFill>
                  <a:srgbClr val="000000"/>
                </a:solidFill>
                <a:effectLst/>
                <a:latin typeface="Verdana" panose="020B0604030504040204" pitchFamily="34" charset="0"/>
              </a:rPr>
              <a:t>Il est remarquable que le réactif NO</a:t>
            </a:r>
            <a:r>
              <a:rPr lang="fr-FR" b="0" i="0" baseline="-25000" dirty="0">
                <a:solidFill>
                  <a:srgbClr val="000000"/>
                </a:solidFill>
                <a:effectLst/>
                <a:latin typeface="Verdana" panose="020B0604030504040204" pitchFamily="34" charset="0"/>
              </a:rPr>
              <a:t>2</a:t>
            </a:r>
            <a:r>
              <a:rPr lang="fr-FR" b="0" i="0" dirty="0">
                <a:solidFill>
                  <a:srgbClr val="000000"/>
                </a:solidFill>
                <a:effectLst/>
                <a:latin typeface="Verdana" panose="020B0604030504040204" pitchFamily="34" charset="0"/>
              </a:rPr>
              <a:t> ne disparaît pas entièrement: sa concentration ne tombe pas à zéro, et l’intensité de couleur non plus. A partir du moment </a:t>
            </a:r>
            <a:r>
              <a:rPr lang="fr-FR" b="0" i="1" dirty="0">
                <a:solidFill>
                  <a:srgbClr val="000000"/>
                </a:solidFill>
                <a:effectLst/>
                <a:latin typeface="Verdana" panose="020B0604030504040204" pitchFamily="34" charset="0"/>
              </a:rPr>
              <a:t>t</a:t>
            </a:r>
            <a:r>
              <a:rPr lang="fr-FR" b="0" i="0" baseline="-25000" dirty="0">
                <a:solidFill>
                  <a:srgbClr val="000000"/>
                </a:solidFill>
                <a:effectLst/>
                <a:latin typeface="Verdana" panose="020B0604030504040204" pitchFamily="34" charset="0"/>
              </a:rPr>
              <a:t>1</a:t>
            </a:r>
            <a:r>
              <a:rPr lang="fr-FR" b="0" i="0" dirty="0">
                <a:solidFill>
                  <a:srgbClr val="000000"/>
                </a:solidFill>
                <a:effectLst/>
                <a:latin typeface="Verdana" panose="020B0604030504040204" pitchFamily="34" charset="0"/>
              </a:rPr>
              <a:t> la concentration de NO</a:t>
            </a:r>
            <a:r>
              <a:rPr lang="fr-FR" b="0" i="0" baseline="-25000" dirty="0">
                <a:solidFill>
                  <a:srgbClr val="000000"/>
                </a:solidFill>
                <a:effectLst/>
                <a:latin typeface="Verdana" panose="020B0604030504040204" pitchFamily="34" charset="0"/>
              </a:rPr>
              <a:t>2</a:t>
            </a:r>
            <a:r>
              <a:rPr lang="fr-FR" b="0" i="0" dirty="0">
                <a:solidFill>
                  <a:srgbClr val="000000"/>
                </a:solidFill>
                <a:effectLst/>
                <a:latin typeface="Verdana" panose="020B0604030504040204" pitchFamily="34" charset="0"/>
              </a:rPr>
              <a:t> et donc aussi l’intensité de couleur de la courbe en ruban restent inaltérées. </a:t>
            </a:r>
          </a:p>
          <a:p>
            <a:r>
              <a:rPr lang="fr-FR" b="0" i="0" dirty="0">
                <a:solidFill>
                  <a:srgbClr val="000000"/>
                </a:solidFill>
                <a:effectLst/>
                <a:latin typeface="Verdana" panose="020B0604030504040204" pitchFamily="34" charset="0"/>
              </a:rPr>
              <a:t>De façon analogue nous voyons augmenter la concentration de N</a:t>
            </a:r>
            <a:r>
              <a:rPr lang="fr-FR" b="0" i="0" baseline="-25000" dirty="0">
                <a:solidFill>
                  <a:srgbClr val="000000"/>
                </a:solidFill>
                <a:effectLst/>
                <a:latin typeface="Verdana" panose="020B0604030504040204" pitchFamily="34" charset="0"/>
              </a:rPr>
              <a:t>2</a:t>
            </a:r>
            <a:r>
              <a:rPr lang="fr-FR" b="0" i="0" dirty="0">
                <a:solidFill>
                  <a:srgbClr val="000000"/>
                </a:solidFill>
                <a:effectLst/>
                <a:latin typeface="Verdana" panose="020B0604030504040204" pitchFamily="34" charset="0"/>
              </a:rPr>
              <a:t>O</a:t>
            </a:r>
            <a:r>
              <a:rPr lang="fr-FR" b="0" i="0" baseline="-25000" dirty="0">
                <a:solidFill>
                  <a:srgbClr val="000000"/>
                </a:solidFill>
                <a:effectLst/>
                <a:latin typeface="Verdana" panose="020B0604030504040204" pitchFamily="34" charset="0"/>
              </a:rPr>
              <a:t>4</a:t>
            </a:r>
            <a:r>
              <a:rPr lang="fr-FR" b="0" i="0" dirty="0">
                <a:solidFill>
                  <a:srgbClr val="000000"/>
                </a:solidFill>
                <a:effectLst/>
                <a:latin typeface="Verdana" panose="020B0604030504040204" pitchFamily="34" charset="0"/>
              </a:rPr>
              <a:t> jusqu’au moment </a:t>
            </a:r>
            <a:r>
              <a:rPr lang="fr-FR" b="0" i="1" dirty="0">
                <a:solidFill>
                  <a:srgbClr val="000000"/>
                </a:solidFill>
                <a:effectLst/>
                <a:latin typeface="Verdana" panose="020B0604030504040204" pitchFamily="34" charset="0"/>
              </a:rPr>
              <a:t>t</a:t>
            </a:r>
            <a:r>
              <a:rPr lang="fr-FR" b="0" i="0" baseline="-25000" dirty="0">
                <a:solidFill>
                  <a:srgbClr val="000000"/>
                </a:solidFill>
                <a:effectLst/>
                <a:latin typeface="Verdana" panose="020B0604030504040204" pitchFamily="34" charset="0"/>
              </a:rPr>
              <a:t>1</a:t>
            </a:r>
            <a:r>
              <a:rPr lang="fr-FR" b="0" i="0" dirty="0">
                <a:solidFill>
                  <a:srgbClr val="000000"/>
                </a:solidFill>
                <a:effectLst/>
                <a:latin typeface="Verdana" panose="020B0604030504040204" pitchFamily="34" charset="0"/>
              </a:rPr>
              <a:t>. Après, la valeur reste inaltérée sur 0,027 mol/L, valeur qui n’est pas le maximum.</a:t>
            </a:r>
            <a:endParaRPr lang="fr-BE" dirty="0"/>
          </a:p>
        </p:txBody>
      </p:sp>
      <p:sp>
        <p:nvSpPr>
          <p:cNvPr id="4" name="Espace réservé du numéro de diapositive 3"/>
          <p:cNvSpPr>
            <a:spLocks noGrp="1"/>
          </p:cNvSpPr>
          <p:nvPr>
            <p:ph type="sldNum" sz="quarter" idx="5"/>
          </p:nvPr>
        </p:nvSpPr>
        <p:spPr/>
        <p:txBody>
          <a:bodyPr/>
          <a:lstStyle/>
          <a:p>
            <a:fld id="{2EE7ADA9-F0C6-4D48-82C2-B1D9F168CE93}" type="slidenum">
              <a:rPr lang="fr-BE" smtClean="0"/>
              <a:t>7</a:t>
            </a:fld>
            <a:endParaRPr lang="fr-BE"/>
          </a:p>
        </p:txBody>
      </p:sp>
    </p:spTree>
    <p:extLst>
      <p:ext uri="{BB962C8B-B14F-4D97-AF65-F5344CB8AC3E}">
        <p14:creationId xmlns:p14="http://schemas.microsoft.com/office/powerpoint/2010/main" val="254950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000000"/>
                </a:solidFill>
                <a:effectLst/>
                <a:latin typeface="Verdana" panose="020B0604030504040204" pitchFamily="34" charset="0"/>
              </a:rPr>
              <a:t>But: Déduire de données de mesure que dans tout mélange à l’équilibre, pour la même réaction à une même température, on satisfait toujours à la même loi (constante d’équilibre) indépendamment des concentrations initiales des réactifs. Déduire l’expression de la constante d’équilibre.</a:t>
            </a:r>
          </a:p>
          <a:p>
            <a:r>
              <a:rPr lang="fr-FR" b="0" i="0" dirty="0">
                <a:solidFill>
                  <a:srgbClr val="000000"/>
                </a:solidFill>
                <a:effectLst/>
                <a:latin typeface="Verdana" panose="020B0604030504040204" pitchFamily="34" charset="0"/>
              </a:rPr>
              <a:t>Cinq expériences différentes (A, B, C, D et E) sont réalisées sur la réaction de dimérisation à 25 °C. </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2EE7ADA9-F0C6-4D48-82C2-B1D9F168CE93}" type="slidenum">
              <a:rPr lang="fr-BE" smtClean="0"/>
              <a:t>9</a:t>
            </a:fld>
            <a:endParaRPr lang="fr-BE"/>
          </a:p>
        </p:txBody>
      </p:sp>
    </p:spTree>
    <p:extLst>
      <p:ext uri="{BB962C8B-B14F-4D97-AF65-F5344CB8AC3E}">
        <p14:creationId xmlns:p14="http://schemas.microsoft.com/office/powerpoint/2010/main" val="126904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2EE7ADA9-F0C6-4D48-82C2-B1D9F168CE93}" type="slidenum">
              <a:rPr lang="fr-BE" smtClean="0"/>
              <a:t>10</a:t>
            </a:fld>
            <a:endParaRPr lang="fr-BE"/>
          </a:p>
        </p:txBody>
      </p:sp>
    </p:spTree>
    <p:extLst>
      <p:ext uri="{BB962C8B-B14F-4D97-AF65-F5344CB8AC3E}">
        <p14:creationId xmlns:p14="http://schemas.microsoft.com/office/powerpoint/2010/main" val="209379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2EE7ADA9-F0C6-4D48-82C2-B1D9F168CE93}" type="slidenum">
              <a:rPr lang="fr-BE" smtClean="0"/>
              <a:t>13</a:t>
            </a:fld>
            <a:endParaRPr lang="fr-BE"/>
          </a:p>
        </p:txBody>
      </p:sp>
    </p:spTree>
    <p:extLst>
      <p:ext uri="{BB962C8B-B14F-4D97-AF65-F5344CB8AC3E}">
        <p14:creationId xmlns:p14="http://schemas.microsoft.com/office/powerpoint/2010/main" val="40169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2EE7ADA9-F0C6-4D48-82C2-B1D9F168CE93}" type="slidenum">
              <a:rPr lang="fr-BE" smtClean="0"/>
              <a:t>15</a:t>
            </a:fld>
            <a:endParaRPr lang="fr-BE"/>
          </a:p>
        </p:txBody>
      </p:sp>
    </p:spTree>
    <p:extLst>
      <p:ext uri="{BB962C8B-B14F-4D97-AF65-F5344CB8AC3E}">
        <p14:creationId xmlns:p14="http://schemas.microsoft.com/office/powerpoint/2010/main" val="91466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30714-0C48-0F48-8FFA-7E04724F5BA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6E8AF2D-3341-0140-8937-C27510F7A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946FDCC-7915-4F4F-89B2-A4717CDD9D58}"/>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8801124D-F2A9-B740-9C65-5090E8EDE2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704685-2452-FE48-B65B-E8804EB81EB9}"/>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393038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53520-6077-1947-8D7F-03AC68DCC7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BE6B32A-A9D0-4E48-8C9F-70C54222186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D43C6F-CE6B-4043-A29E-DE77DA09712B}"/>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2793B48A-C930-6E49-8424-FC14C728BE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099B2C-13C3-5743-9C1A-001E26A0BCA2}"/>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210324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C22AB4-ECAD-2B45-AFA5-F57FC3CF12F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7F8C1F-9D20-574E-BF87-7CA5D3E53F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3641FD-C636-4D4C-96DA-A1D9539FDABB}"/>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D16E4E36-3C5A-7242-9454-424F77D5B4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60FC0E-03B9-8C4F-A5A5-3FF4F56BB5EA}"/>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112012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02BC4-273A-5448-86A0-27EF507241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5A7309-2C4C-BA45-BD0F-6176E68FE86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14D5AB-8179-EB48-BCE3-3C593A7DBFC0}"/>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874405D5-82CA-BE49-A756-0FF42ED5B0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3F1A95-A441-1243-9AD2-84BE91C4AD7B}"/>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316495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B43F1-8AFD-CB4F-A453-D0D4AC372DF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BFFC38B-F765-2C44-AAE3-24CFE113E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1D2F38B-6B50-D047-84ED-8F2E22A1F978}"/>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E993CCA6-F8FB-1143-BBE6-658457BDCE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9AC787-5CEB-BC4D-A76E-90BF2584AFC5}"/>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302912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60AFF-898D-AA44-BC56-F36391B2B1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4AF06B-FC99-BC41-96D3-7655D3F9A12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AE64591-117A-B340-9F68-B2930540E6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803A7F-D1DF-FA40-BC13-ABBC29842659}"/>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6" name="Espace réservé du pied de page 5">
            <a:extLst>
              <a:ext uri="{FF2B5EF4-FFF2-40B4-BE49-F238E27FC236}">
                <a16:creationId xmlns:a16="http://schemas.microsoft.com/office/drawing/2014/main" id="{B5191680-5A6E-D340-9942-4BD5950FE8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6316DC-67C1-0746-B049-B506D2FF5102}"/>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239830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42E8F-981D-2347-B502-2C2A008CE00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7CC0EF9-A4C3-334A-A293-981DD7864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8442295-F1BF-EF44-B901-B973917280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931A831-0968-1842-87C0-E43D6AE2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2C163DE-50B8-A540-80FD-6C72499002E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E17D64-B1D0-2C46-A785-950E8A5FDC80}"/>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8" name="Espace réservé du pied de page 7">
            <a:extLst>
              <a:ext uri="{FF2B5EF4-FFF2-40B4-BE49-F238E27FC236}">
                <a16:creationId xmlns:a16="http://schemas.microsoft.com/office/drawing/2014/main" id="{A49B3959-A05E-724F-8423-A5B6B2D9E18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705A7A-8C59-1E49-9855-C94F252BEAA9}"/>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46013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EAF68-4194-F445-B00C-16C299C98D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C35F0B7-7168-874A-9927-AB6EC65012C6}"/>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4" name="Espace réservé du pied de page 3">
            <a:extLst>
              <a:ext uri="{FF2B5EF4-FFF2-40B4-BE49-F238E27FC236}">
                <a16:creationId xmlns:a16="http://schemas.microsoft.com/office/drawing/2014/main" id="{E7E9ED9B-BD10-AA48-8207-BDBC60F7731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4C0FDD6-4F7B-0046-A4ED-62B2021948F8}"/>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381988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CAC6EB-20D1-564D-A2D3-7F6E6B7886A6}"/>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3" name="Espace réservé du pied de page 2">
            <a:extLst>
              <a:ext uri="{FF2B5EF4-FFF2-40B4-BE49-F238E27FC236}">
                <a16:creationId xmlns:a16="http://schemas.microsoft.com/office/drawing/2014/main" id="{C38F50F0-3D3F-6642-B1CE-7C520E8AE5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6CB73EC-38FB-6B46-99B0-6A9964D19599}"/>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323193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6967F-7E2F-2E44-A195-6406B41E2F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CCDC6AC-66C6-D84D-BA4A-EB0AF96D4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509E39-F6CB-7D46-9757-32E8F32C7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81C5B12-6D72-BE40-9639-145BDB587A24}"/>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6" name="Espace réservé du pied de page 5">
            <a:extLst>
              <a:ext uri="{FF2B5EF4-FFF2-40B4-BE49-F238E27FC236}">
                <a16:creationId xmlns:a16="http://schemas.microsoft.com/office/drawing/2014/main" id="{B4197010-3E14-004E-8DD9-A6E23E4B07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092F00-4209-C748-BD5B-DB06ECDBC36F}"/>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144705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56D09-73D2-9546-A3E6-EC80E36E9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D942935-86AB-1345-BCE0-E4E51B9C9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11CC921-A53A-C34C-BEB5-45DC721B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72B7B8-30ED-4241-B3D3-693ADD5D74C2}"/>
              </a:ext>
            </a:extLst>
          </p:cNvPr>
          <p:cNvSpPr>
            <a:spLocks noGrp="1"/>
          </p:cNvSpPr>
          <p:nvPr>
            <p:ph type="dt" sz="half" idx="10"/>
          </p:nvPr>
        </p:nvSpPr>
        <p:spPr/>
        <p:txBody>
          <a:bodyPr/>
          <a:lstStyle/>
          <a:p>
            <a:fld id="{683AE67E-869B-1D44-B68A-6C8FCB46A437}" type="datetimeFigureOut">
              <a:rPr lang="fr-FR" smtClean="0"/>
              <a:t>18/11/2025</a:t>
            </a:fld>
            <a:endParaRPr lang="fr-FR"/>
          </a:p>
        </p:txBody>
      </p:sp>
      <p:sp>
        <p:nvSpPr>
          <p:cNvPr id="6" name="Espace réservé du pied de page 5">
            <a:extLst>
              <a:ext uri="{FF2B5EF4-FFF2-40B4-BE49-F238E27FC236}">
                <a16:creationId xmlns:a16="http://schemas.microsoft.com/office/drawing/2014/main" id="{592670CD-E064-C648-921D-CA0C30CFC4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87BF90-3A5B-1048-87A8-3FE85E2D9460}"/>
              </a:ext>
            </a:extLst>
          </p:cNvPr>
          <p:cNvSpPr>
            <a:spLocks noGrp="1"/>
          </p:cNvSpPr>
          <p:nvPr>
            <p:ph type="sldNum" sz="quarter" idx="12"/>
          </p:nvPr>
        </p:nvSpPr>
        <p:spPr/>
        <p:txBody>
          <a:bodyPr/>
          <a:lstStyle/>
          <a:p>
            <a:fld id="{ECF043A4-252D-4B40-88C3-482090B21BA6}" type="slidenum">
              <a:rPr lang="fr-FR" smtClean="0"/>
              <a:t>‹N°›</a:t>
            </a:fld>
            <a:endParaRPr lang="fr-FR"/>
          </a:p>
        </p:txBody>
      </p:sp>
    </p:spTree>
    <p:extLst>
      <p:ext uri="{BB962C8B-B14F-4D97-AF65-F5344CB8AC3E}">
        <p14:creationId xmlns:p14="http://schemas.microsoft.com/office/powerpoint/2010/main" val="375229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174A43-D633-184F-B37D-003D047AA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AF7D04B-A05C-B545-B25D-2ABB88236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0849EE-F802-F241-9BEB-BDD1B9CC1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E67E-869B-1D44-B68A-6C8FCB46A437}"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C90656CD-3114-D549-B3EE-4976D2C22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C364F21-C801-344D-8177-AAD99E1B9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043A4-252D-4B40-88C3-482090B21BA6}" type="slidenum">
              <a:rPr lang="fr-FR" smtClean="0"/>
              <a:t>‹N°›</a:t>
            </a:fld>
            <a:endParaRPr lang="fr-FR"/>
          </a:p>
        </p:txBody>
      </p:sp>
    </p:spTree>
    <p:extLst>
      <p:ext uri="{BB962C8B-B14F-4D97-AF65-F5344CB8AC3E}">
        <p14:creationId xmlns:p14="http://schemas.microsoft.com/office/powerpoint/2010/main" val="38184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654" name="Rectangle 2665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56" name="Freeform: Shape 2665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658" name="Freeform: Shape 2665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26" name="Rectangle 2">
            <a:extLst>
              <a:ext uri="{FF2B5EF4-FFF2-40B4-BE49-F238E27FC236}">
                <a16:creationId xmlns:a16="http://schemas.microsoft.com/office/drawing/2014/main" id="{C556F9CA-04DB-8E4C-81A3-1560127DDE6A}"/>
              </a:ext>
            </a:extLst>
          </p:cNvPr>
          <p:cNvSpPr>
            <a:spLocks noGrp="1" noChangeArrowheads="1"/>
          </p:cNvSpPr>
          <p:nvPr>
            <p:ph type="title"/>
          </p:nvPr>
        </p:nvSpPr>
        <p:spPr>
          <a:xfrm>
            <a:off x="1524003" y="1999615"/>
            <a:ext cx="9144000" cy="2764028"/>
          </a:xfrm>
        </p:spPr>
        <p:txBody>
          <a:bodyPr vert="horz" lIns="91440" tIns="45720" rIns="91440" bIns="45720" rtlCol="0" anchor="ctr">
            <a:normAutofit/>
          </a:bodyPr>
          <a:lstStyle/>
          <a:p>
            <a:pPr algn="ctr">
              <a:defRPr/>
            </a:pPr>
            <a:r>
              <a:rPr lang="en-US" altLang="fr-FR" sz="7200" kern="1200" dirty="0">
                <a:solidFill>
                  <a:schemeClr val="tx1"/>
                </a:solidFill>
                <a:effectLst>
                  <a:outerShdw blurRad="38100" dist="38100" dir="2700000" algn="tl">
                    <a:srgbClr val="7C9BA5"/>
                  </a:outerShdw>
                </a:effectLst>
                <a:latin typeface="+mj-lt"/>
                <a:ea typeface="+mj-ea"/>
                <a:cs typeface="+mj-cs"/>
              </a:rPr>
              <a:t>Les </a:t>
            </a:r>
            <a:r>
              <a:rPr lang="en-US" altLang="fr-FR" sz="7200" kern="1200" dirty="0" err="1">
                <a:solidFill>
                  <a:schemeClr val="tx1"/>
                </a:solidFill>
                <a:effectLst>
                  <a:outerShdw blurRad="38100" dist="38100" dir="2700000" algn="tl">
                    <a:srgbClr val="7C9BA5"/>
                  </a:outerShdw>
                </a:effectLst>
                <a:latin typeface="+mj-lt"/>
                <a:ea typeface="+mj-ea"/>
                <a:cs typeface="+mj-cs"/>
              </a:rPr>
              <a:t>réactions</a:t>
            </a:r>
            <a:r>
              <a:rPr lang="en-US" altLang="fr-FR" sz="7200" kern="1200" dirty="0">
                <a:solidFill>
                  <a:schemeClr val="tx1"/>
                </a:solidFill>
                <a:effectLst>
                  <a:outerShdw blurRad="38100" dist="38100" dir="2700000" algn="tl">
                    <a:srgbClr val="7C9BA5"/>
                  </a:outerShdw>
                </a:effectLst>
                <a:latin typeface="+mj-lt"/>
                <a:ea typeface="+mj-ea"/>
                <a:cs typeface="+mj-cs"/>
              </a:rPr>
              <a:t> </a:t>
            </a:r>
            <a:r>
              <a:rPr lang="en-US" altLang="fr-FR" sz="7200" kern="1200" dirty="0" err="1">
                <a:solidFill>
                  <a:schemeClr val="tx1"/>
                </a:solidFill>
                <a:effectLst>
                  <a:outerShdw blurRad="38100" dist="38100" dir="2700000" algn="tl">
                    <a:srgbClr val="7C9BA5"/>
                  </a:outerShdw>
                </a:effectLst>
                <a:latin typeface="+mj-lt"/>
                <a:ea typeface="+mj-ea"/>
                <a:cs typeface="+mj-cs"/>
              </a:rPr>
              <a:t>chimiques</a:t>
            </a:r>
            <a:br>
              <a:rPr lang="en-US" altLang="fr-FR" sz="7200" kern="1200" dirty="0">
                <a:solidFill>
                  <a:schemeClr val="tx1"/>
                </a:solidFill>
                <a:effectLst>
                  <a:outerShdw blurRad="38100" dist="38100" dir="2700000" algn="tl">
                    <a:srgbClr val="7C9BA5"/>
                  </a:outerShdw>
                </a:effectLst>
                <a:latin typeface="+mj-lt"/>
                <a:ea typeface="+mj-ea"/>
                <a:cs typeface="+mj-cs"/>
              </a:rPr>
            </a:br>
            <a:r>
              <a:rPr lang="en-US" altLang="fr-FR" sz="7200" dirty="0">
                <a:effectLst>
                  <a:outerShdw blurRad="38100" dist="38100" dir="2700000" algn="tl">
                    <a:srgbClr val="7C9BA5"/>
                  </a:outerShdw>
                </a:effectLst>
              </a:rPr>
              <a:t>2° </a:t>
            </a:r>
            <a:r>
              <a:rPr lang="en-US" altLang="fr-FR" sz="7200" dirty="0" err="1">
                <a:effectLst>
                  <a:outerShdw blurRad="38100" dist="38100" dir="2700000" algn="tl">
                    <a:srgbClr val="7C9BA5"/>
                  </a:outerShdw>
                </a:effectLst>
              </a:rPr>
              <a:t>partie</a:t>
            </a:r>
            <a:endParaRPr lang="en-US" altLang="fr-FR" sz="7200" kern="1200" dirty="0">
              <a:solidFill>
                <a:schemeClr val="tx1"/>
              </a:solidFill>
              <a:effectLst>
                <a:outerShdw blurRad="38100" dist="38100" dir="2700000" algn="tl">
                  <a:srgbClr val="7C9BA5"/>
                </a:outerShdw>
              </a:effectLst>
              <a:latin typeface="+mj-lt"/>
              <a:ea typeface="+mj-ea"/>
              <a:cs typeface="+mj-cs"/>
            </a:endParaRPr>
          </a:p>
        </p:txBody>
      </p:sp>
      <p:sp>
        <p:nvSpPr>
          <p:cNvPr id="26660" name="Rectangle 2665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6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6626"/>
                                        </p:tgtEl>
                                        <p:attrNameLst>
                                          <p:attrName>style.visibility</p:attrName>
                                        </p:attrNameLst>
                                      </p:cBhvr>
                                      <p:to>
                                        <p:strVal val="visible"/>
                                      </p:to>
                                    </p:set>
                                    <p:animEffect transition="in" filter="fade">
                                      <p:cBhvr>
                                        <p:cTn id="7" dur="7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idx="4294967295"/>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Loi d’équilibre</a:t>
            </a:r>
          </a:p>
        </p:txBody>
      </p:sp>
      <p:pic>
        <p:nvPicPr>
          <p:cNvPr id="4" name="Image 3"/>
          <p:cNvPicPr>
            <a:picLocks noChangeAspect="1"/>
          </p:cNvPicPr>
          <p:nvPr/>
        </p:nvPicPr>
        <p:blipFill rotWithShape="1">
          <a:blip r:embed="rId3"/>
          <a:srcRect l="187" r="3" b="3"/>
          <a:stretch/>
        </p:blipFill>
        <p:spPr>
          <a:xfrm>
            <a:off x="2647806" y="557189"/>
            <a:ext cx="6896388" cy="4629236"/>
          </a:xfrm>
          <a:prstGeom prst="rect">
            <a:avLst/>
          </a:prstGeom>
        </p:spPr>
      </p:pic>
      <p:sp>
        <p:nvSpPr>
          <p:cNvPr id="5" name="Rectangle 4">
            <a:extLst>
              <a:ext uri="{FF2B5EF4-FFF2-40B4-BE49-F238E27FC236}">
                <a16:creationId xmlns:a16="http://schemas.microsoft.com/office/drawing/2014/main" id="{39000172-E4DE-4117-9FF3-B51D3F6035A0}"/>
              </a:ext>
            </a:extLst>
          </p:cNvPr>
          <p:cNvSpPr/>
          <p:nvPr/>
        </p:nvSpPr>
        <p:spPr>
          <a:xfrm>
            <a:off x="8267700" y="2019300"/>
            <a:ext cx="1495425" cy="2447925"/>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a:extLst>
              <a:ext uri="{FF2B5EF4-FFF2-40B4-BE49-F238E27FC236}">
                <a16:creationId xmlns:a16="http://schemas.microsoft.com/office/drawing/2014/main" id="{5D5D27EA-3C1F-809F-D7BA-9CCBDA3DEC3D}"/>
              </a:ext>
            </a:extLst>
          </p:cNvPr>
          <p:cNvSpPr txBox="1"/>
          <p:nvPr/>
        </p:nvSpPr>
        <p:spPr>
          <a:xfrm>
            <a:off x="9804607" y="2890857"/>
            <a:ext cx="1905000" cy="400110"/>
          </a:xfrm>
          <a:prstGeom prst="rect">
            <a:avLst/>
          </a:prstGeom>
          <a:noFill/>
        </p:spPr>
        <p:txBody>
          <a:bodyPr wrap="square" rtlCol="0">
            <a:spAutoFit/>
          </a:bodyPr>
          <a:lstStyle/>
          <a:p>
            <a:r>
              <a:rPr lang="fr-BE" sz="2000" dirty="0">
                <a:solidFill>
                  <a:schemeClr val="accent3"/>
                </a:solidFill>
                <a:latin typeface="Cambria Math" panose="02040503050406030204" pitchFamily="18" charset="0"/>
                <a:ea typeface="Cambria Math" panose="02040503050406030204" pitchFamily="18" charset="0"/>
              </a:rPr>
              <a:t>≈</a:t>
            </a:r>
            <a:r>
              <a:rPr lang="fr-BE" sz="2000" dirty="0">
                <a:solidFill>
                  <a:schemeClr val="accent3"/>
                </a:solidFill>
              </a:rPr>
              <a:t> cste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6BCB7-EAFC-4E45-0544-98A0F12FAF5B}"/>
              </a:ext>
            </a:extLst>
          </p:cNvPr>
          <p:cNvSpPr/>
          <p:nvPr/>
        </p:nvSpPr>
        <p:spPr>
          <a:xfrm>
            <a:off x="4552950" y="2219325"/>
            <a:ext cx="3219450" cy="514350"/>
          </a:xfrm>
          <a:prstGeom prst="rect">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a:extLst>
              <a:ext uri="{FF2B5EF4-FFF2-40B4-BE49-F238E27FC236}">
                <a16:creationId xmlns:a16="http://schemas.microsoft.com/office/drawing/2014/main" id="{C7C07FB7-7551-F5DD-002F-5BC464FB69F8}"/>
              </a:ext>
            </a:extLst>
          </p:cNvPr>
          <p:cNvSpPr>
            <a:spLocks noGrp="1"/>
          </p:cNvSpPr>
          <p:nvPr>
            <p:ph type="title"/>
          </p:nvPr>
        </p:nvSpPr>
        <p:spPr/>
        <p:txBody>
          <a:bodyPr/>
          <a:lstStyle/>
          <a:p>
            <a:r>
              <a:rPr lang="fr-BE" dirty="0"/>
              <a:t>III. Quantification de l’équilibre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AD3DC68-9563-E39E-6243-2C5A7D1CF460}"/>
                  </a:ext>
                </a:extLst>
              </p:cNvPr>
              <p:cNvSpPr>
                <a:spLocks noGrp="1"/>
              </p:cNvSpPr>
              <p:nvPr>
                <p:ph idx="1"/>
              </p:nvPr>
            </p:nvSpPr>
            <p:spPr/>
            <p:txBody>
              <a:bodyPr>
                <a:normAutofit/>
              </a:bodyPr>
              <a:lstStyle/>
              <a:p>
                <a:r>
                  <a:rPr lang="fr-BE" dirty="0"/>
                  <a:t>Loi d’action des masses (Guldberg et Waage)</a:t>
                </a:r>
              </a:p>
              <a:p>
                <a:pPr marL="0" indent="0">
                  <a:buNone/>
                </a:pPr>
                <a:r>
                  <a:rPr lang="fr-BE" dirty="0"/>
                  <a:t>Soit la réaction générale	a </a:t>
                </a:r>
                <a:r>
                  <a:rPr lang="fr-BE" dirty="0" err="1"/>
                  <a:t>A</a:t>
                </a:r>
                <a:r>
                  <a:rPr lang="fr-BE" dirty="0"/>
                  <a:t> + b </a:t>
                </a:r>
                <a:r>
                  <a:rPr lang="fr-BE" dirty="0" err="1"/>
                  <a:t>B</a:t>
                </a:r>
                <a:r>
                  <a:rPr lang="fr-BE" dirty="0"/>
                  <a:t> </a:t>
                </a:r>
                <a14:m>
                  <m:oMath xmlns:m="http://schemas.openxmlformats.org/officeDocument/2006/math">
                    <m:r>
                      <a:rPr lang="en-US" i="1">
                        <a:latin typeface="Cambria Math" panose="02040503050406030204" pitchFamily="18" charset="0"/>
                      </a:rPr>
                      <m:t>⇌</m:t>
                    </m:r>
                  </m:oMath>
                </a14:m>
                <a:r>
                  <a:rPr lang="fr-BE" dirty="0"/>
                  <a:t>  c </a:t>
                </a:r>
                <a:r>
                  <a:rPr lang="fr-BE" dirty="0" err="1"/>
                  <a:t>C</a:t>
                </a:r>
                <a:r>
                  <a:rPr lang="fr-BE" dirty="0"/>
                  <a:t> + d </a:t>
                </a:r>
                <a:r>
                  <a:rPr lang="fr-BE" dirty="0" err="1"/>
                  <a:t>D</a:t>
                </a:r>
                <a:endParaRPr lang="fr-BE" dirty="0"/>
              </a:p>
              <a:p>
                <a:pPr marL="0" indent="0">
                  <a:buNone/>
                </a:pPr>
                <a:endParaRPr lang="fr-BE" dirty="0">
                  <a:solidFill>
                    <a:schemeClr val="accent5"/>
                  </a:solidFill>
                </a:endParaRPr>
              </a:p>
              <a:p>
                <a:pPr marL="0" indent="0">
                  <a:buNone/>
                </a:pPr>
                <a:r>
                  <a:rPr lang="fr-BE" dirty="0"/>
                  <a:t>On définit la </a:t>
                </a:r>
                <a:r>
                  <a:rPr lang="fr-BE" b="1" dirty="0"/>
                  <a:t>constante d’équilibre</a:t>
                </a:r>
              </a:p>
              <a:p>
                <a:pPr marL="0" indent="0">
                  <a:buNone/>
                </a:pPr>
                <a:endParaRPr lang="fr-BE" b="1" dirty="0"/>
              </a:p>
              <a:p>
                <a:r>
                  <a:rPr lang="fr-BE" dirty="0"/>
                  <a:t>Valeurs extrêmes de </a:t>
                </a:r>
                <a:r>
                  <a:rPr lang="fr-BE" dirty="0" err="1"/>
                  <a:t>Kc</a:t>
                </a:r>
                <a:r>
                  <a:rPr lang="fr-BE" dirty="0"/>
                  <a:t> (dépend de la nature de la réaction et de T)</a:t>
                </a:r>
              </a:p>
              <a:p>
                <a:pPr lvl="1">
                  <a:buFont typeface="Wingdings" panose="05000000000000000000" pitchFamily="2" charset="2"/>
                  <a:buChar char="Ø"/>
                </a:pPr>
                <a:r>
                  <a:rPr lang="fr-BE" dirty="0"/>
                  <a:t> K &gt;&gt;&gt; 1 : réaction en faveur des produits </a:t>
                </a:r>
              </a:p>
              <a:p>
                <a:pPr lvl="1">
                  <a:buFont typeface="Wingdings" panose="05000000000000000000" pitchFamily="2" charset="2"/>
                  <a:buChar char="Ø"/>
                </a:pPr>
                <a:r>
                  <a:rPr lang="fr-BE" dirty="0"/>
                  <a:t> K &lt;&lt;&lt; 1 : réaction en faveur des réactifs </a:t>
                </a:r>
              </a:p>
              <a:p>
                <a:pPr lvl="1">
                  <a:buFont typeface="Wingdings" panose="05000000000000000000" pitchFamily="2" charset="2"/>
                  <a:buChar char="Ø"/>
                </a:pPr>
                <a:r>
                  <a:rPr lang="fr-BE" dirty="0"/>
                  <a:t> K </a:t>
                </a:r>
                <a:r>
                  <a:rPr lang="fr-BE" dirty="0">
                    <a:latin typeface="Cambria Math" panose="02040503050406030204" pitchFamily="18" charset="0"/>
                    <a:ea typeface="Cambria Math" panose="02040503050406030204" pitchFamily="18" charset="0"/>
                  </a:rPr>
                  <a:t>~</a:t>
                </a:r>
                <a:r>
                  <a:rPr lang="fr-BE" dirty="0"/>
                  <a:t> 1 : [réactifs] </a:t>
                </a:r>
                <a:r>
                  <a:rPr lang="fr-BE" dirty="0">
                    <a:latin typeface="Cambria Math" panose="02040503050406030204" pitchFamily="18" charset="0"/>
                    <a:ea typeface="Cambria Math" panose="02040503050406030204" pitchFamily="18" charset="0"/>
                  </a:rPr>
                  <a:t>~</a:t>
                </a:r>
                <a:r>
                  <a:rPr lang="fr-BE" dirty="0"/>
                  <a:t> [produits]</a:t>
                </a:r>
              </a:p>
              <a:p>
                <a:pPr marL="0" indent="0">
                  <a:buNone/>
                </a:pPr>
                <a:endParaRPr lang="fr-BE" b="1" dirty="0"/>
              </a:p>
            </p:txBody>
          </p:sp>
        </mc:Choice>
        <mc:Fallback xmlns="">
          <p:sp>
            <p:nvSpPr>
              <p:cNvPr id="3" name="Espace réservé du contenu 2">
                <a:extLst>
                  <a:ext uri="{FF2B5EF4-FFF2-40B4-BE49-F238E27FC236}">
                    <a16:creationId xmlns:a16="http://schemas.microsoft.com/office/drawing/2014/main" id="{6AD3DC68-9563-E39E-6243-2C5A7D1CF460}"/>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fr-BE">
                    <a:noFill/>
                  </a:rPr>
                  <a:t> </a:t>
                </a:r>
              </a:p>
            </p:txBody>
          </p:sp>
        </mc:Fallback>
      </mc:AlternateContent>
      <p:pic>
        <p:nvPicPr>
          <p:cNvPr id="5" name="Image 4">
            <a:extLst>
              <a:ext uri="{FF2B5EF4-FFF2-40B4-BE49-F238E27FC236}">
                <a16:creationId xmlns:a16="http://schemas.microsoft.com/office/drawing/2014/main" id="{54DC598E-BDF8-8EFD-2684-E4FEF76C41E7}"/>
              </a:ext>
            </a:extLst>
          </p:cNvPr>
          <p:cNvPicPr>
            <a:picLocks noChangeAspect="1"/>
          </p:cNvPicPr>
          <p:nvPr/>
        </p:nvPicPr>
        <p:blipFill>
          <a:blip r:embed="rId3"/>
          <a:stretch>
            <a:fillRect/>
          </a:stretch>
        </p:blipFill>
        <p:spPr>
          <a:xfrm>
            <a:off x="5972175" y="3029744"/>
            <a:ext cx="2228850" cy="1152525"/>
          </a:xfrm>
          <a:prstGeom prst="rect">
            <a:avLst/>
          </a:prstGeom>
        </p:spPr>
      </p:pic>
    </p:spTree>
    <p:extLst>
      <p:ext uri="{BB962C8B-B14F-4D97-AF65-F5344CB8AC3E}">
        <p14:creationId xmlns:p14="http://schemas.microsoft.com/office/powerpoint/2010/main" val="358767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6C0AD-DBFE-C129-EE87-6AC9F6E7BAF0}"/>
              </a:ext>
            </a:extLst>
          </p:cNvPr>
          <p:cNvSpPr>
            <a:spLocks noGrp="1"/>
          </p:cNvSpPr>
          <p:nvPr>
            <p:ph type="title"/>
          </p:nvPr>
        </p:nvSpPr>
        <p:spPr/>
        <p:txBody>
          <a:bodyPr/>
          <a:lstStyle/>
          <a:p>
            <a:r>
              <a:rPr lang="fr-BE" u="sng" dirty="0"/>
              <a:t>Remarques</a:t>
            </a:r>
            <a:r>
              <a:rPr lang="fr-BE" dirty="0"/>
              <a:t> </a:t>
            </a:r>
          </a:p>
        </p:txBody>
      </p:sp>
      <p:sp>
        <p:nvSpPr>
          <p:cNvPr id="3" name="Espace réservé du contenu 2">
            <a:extLst>
              <a:ext uri="{FF2B5EF4-FFF2-40B4-BE49-F238E27FC236}">
                <a16:creationId xmlns:a16="http://schemas.microsoft.com/office/drawing/2014/main" id="{E3491F69-8801-802B-BA0F-592F5CD21DD9}"/>
              </a:ext>
            </a:extLst>
          </p:cNvPr>
          <p:cNvSpPr>
            <a:spLocks noGrp="1"/>
          </p:cNvSpPr>
          <p:nvPr>
            <p:ph idx="1"/>
          </p:nvPr>
        </p:nvSpPr>
        <p:spPr/>
        <p:txBody>
          <a:bodyPr>
            <a:normAutofit fontScale="92500" lnSpcReduction="10000"/>
          </a:bodyPr>
          <a:lstStyle/>
          <a:p>
            <a:r>
              <a:rPr lang="fr-BE" dirty="0"/>
              <a:t>L’unité de </a:t>
            </a:r>
            <a:r>
              <a:rPr lang="fr-BE" dirty="0" err="1"/>
              <a:t>Kc</a:t>
            </a:r>
            <a:r>
              <a:rPr lang="fr-BE" dirty="0"/>
              <a:t> est variable: </a:t>
            </a:r>
          </a:p>
          <a:p>
            <a:pPr marL="0" indent="0">
              <a:buNone/>
            </a:pPr>
            <a:r>
              <a:rPr lang="fr-BE" dirty="0"/>
              <a:t>Elle dépend des coefficients stœchiométriques (exposants a, b, c, d)</a:t>
            </a:r>
          </a:p>
          <a:p>
            <a:pPr marL="0" indent="0">
              <a:buNone/>
            </a:pPr>
            <a:endParaRPr lang="fr-BE" dirty="0"/>
          </a:p>
          <a:p>
            <a:r>
              <a:rPr lang="fr-BE" dirty="0" err="1"/>
              <a:t>Kc</a:t>
            </a:r>
            <a:r>
              <a:rPr lang="fr-BE" dirty="0"/>
              <a:t> = cste à une température donnée</a:t>
            </a:r>
          </a:p>
          <a:p>
            <a:pPr marL="0" indent="0">
              <a:buNone/>
            </a:pPr>
            <a:endParaRPr lang="fr-BE" dirty="0"/>
          </a:p>
          <a:p>
            <a:r>
              <a:rPr lang="fr-BE" dirty="0" err="1"/>
              <a:t>Kc</a:t>
            </a:r>
            <a:r>
              <a:rPr lang="fr-BE" dirty="0"/>
              <a:t> est fonction du sens et de la manière (</a:t>
            </a:r>
            <a:r>
              <a:rPr lang="fr-BE" dirty="0" err="1"/>
              <a:t>coeff</a:t>
            </a:r>
            <a:r>
              <a:rPr lang="fr-BE" dirty="0"/>
              <a:t>.) dont la réaction est envisagée, il faut le spécifier !!!</a:t>
            </a:r>
          </a:p>
          <a:p>
            <a:endParaRPr lang="fr-BE" dirty="0"/>
          </a:p>
          <a:p>
            <a:r>
              <a:rPr lang="fr-BE" dirty="0"/>
              <a:t>Les réactifs et produits solides (ex: </a:t>
            </a:r>
            <a:r>
              <a:rPr lang="fr-BE" dirty="0" err="1"/>
              <a:t>CaO</a:t>
            </a:r>
            <a:r>
              <a:rPr lang="fr-BE" baseline="-25000" dirty="0"/>
              <a:t>(s)</a:t>
            </a:r>
            <a:r>
              <a:rPr lang="fr-BE" dirty="0"/>
              <a:t>) n’influencent pas </a:t>
            </a:r>
            <a:r>
              <a:rPr lang="fr-BE" dirty="0" err="1"/>
              <a:t>Kc</a:t>
            </a:r>
            <a:r>
              <a:rPr lang="fr-BE" dirty="0"/>
              <a:t> (</a:t>
            </a:r>
            <a:r>
              <a:rPr lang="fr-BE"/>
              <a:t>concentrations égales à 1)</a:t>
            </a:r>
            <a:endParaRPr lang="fr-BE" dirty="0"/>
          </a:p>
        </p:txBody>
      </p:sp>
    </p:spTree>
    <p:extLst>
      <p:ext uri="{BB962C8B-B14F-4D97-AF65-F5344CB8AC3E}">
        <p14:creationId xmlns:p14="http://schemas.microsoft.com/office/powerpoint/2010/main" val="326335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DE15ADE-B5A6-8443-A83D-E4342D6176A5}"/>
              </a:ext>
            </a:extLst>
          </p:cNvPr>
          <p:cNvSpPr>
            <a:spLocks noGrp="1"/>
          </p:cNvSpPr>
          <p:nvPr>
            <p:ph type="title"/>
          </p:nvPr>
        </p:nvSpPr>
        <p:spPr>
          <a:xfrm>
            <a:off x="1115568" y="548640"/>
            <a:ext cx="10168128" cy="1179576"/>
          </a:xfrm>
        </p:spPr>
        <p:txBody>
          <a:bodyPr>
            <a:normAutofit/>
          </a:bodyPr>
          <a:lstStyle/>
          <a:p>
            <a:r>
              <a:rPr lang="fr-BE" sz="3700">
                <a:latin typeface="Times New Roman" panose="02020603050405020304" pitchFamily="18" charset="0"/>
                <a:ea typeface="Times New Roman" panose="02020603050405020304" pitchFamily="18" charset="0"/>
              </a:rPr>
              <a:t>D</a:t>
            </a:r>
            <a:r>
              <a:rPr lang="fr-BE" sz="3700">
                <a:effectLst/>
                <a:latin typeface="Times New Roman" panose="02020603050405020304" pitchFamily="18" charset="0"/>
                <a:ea typeface="Times New Roman" panose="02020603050405020304" pitchFamily="18" charset="0"/>
              </a:rPr>
              <a:t>étermination de Kc</a:t>
            </a:r>
            <a:br>
              <a:rPr lang="fr-BE" sz="3700">
                <a:effectLst/>
                <a:latin typeface="Times New Roman" panose="02020603050405020304" pitchFamily="18" charset="0"/>
                <a:ea typeface="Times New Roman" panose="02020603050405020304" pitchFamily="18" charset="0"/>
              </a:rPr>
            </a:br>
            <a:endParaRPr lang="fr-FR" sz="3700"/>
          </a:p>
        </p:txBody>
      </p:sp>
      <p:sp>
        <p:nvSpPr>
          <p:cNvPr id="37" name="Rectangle 3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1E36F5EB-C5EE-424B-B6B2-F318AF003966}"/>
              </a:ext>
            </a:extLst>
          </p:cNvPr>
          <p:cNvSpPr>
            <a:spLocks noGrp="1"/>
          </p:cNvSpPr>
          <p:nvPr>
            <p:ph idx="1"/>
          </p:nvPr>
        </p:nvSpPr>
        <p:spPr>
          <a:xfrm>
            <a:off x="1115568" y="2481943"/>
            <a:ext cx="10168128" cy="3695020"/>
          </a:xfrm>
        </p:spPr>
        <p:txBody>
          <a:bodyPr>
            <a:normAutofit/>
          </a:bodyPr>
          <a:lstStyle/>
          <a:p>
            <a:pPr marL="0" indent="0">
              <a:buNone/>
            </a:pPr>
            <a:r>
              <a:rPr lang="fr-BE" sz="2200" dirty="0">
                <a:effectLst/>
                <a:latin typeface="Times New Roman" panose="02020603050405020304" pitchFamily="18" charset="0"/>
                <a:ea typeface="Times New Roman" panose="02020603050405020304" pitchFamily="18" charset="0"/>
              </a:rPr>
              <a:t>1. A 250°C, le pentachlorure de phosphore se décompose partiellement en dichlore et en trichlorure de phosphore. Le nombre de mole avant réaction et à l'équilibre de pentachlorure de phosphore est respectivement de 0,25 et de 0,19 mole pour un volume total de 0,5 litre. Déterminer la valeur de </a:t>
            </a:r>
            <a:r>
              <a:rPr lang="fr-BE" sz="2200" dirty="0" err="1">
                <a:effectLst/>
                <a:latin typeface="Times New Roman" panose="02020603050405020304" pitchFamily="18" charset="0"/>
                <a:ea typeface="Times New Roman" panose="02020603050405020304" pitchFamily="18" charset="0"/>
              </a:rPr>
              <a:t>Kc</a:t>
            </a:r>
            <a:r>
              <a:rPr lang="fr-BE" sz="2200" dirty="0">
                <a:latin typeface="Times New Roman" panose="02020603050405020304" pitchFamily="18" charset="0"/>
                <a:ea typeface="Times New Roman" panose="02020603050405020304" pitchFamily="18" charset="0"/>
              </a:rPr>
              <a:t>.</a:t>
            </a:r>
            <a:endParaRPr lang="fr-BE" sz="2200" dirty="0">
              <a:effectLst/>
              <a:latin typeface="Times New Roman" panose="02020603050405020304" pitchFamily="18" charset="0"/>
              <a:ea typeface="Times New Roman" panose="02020603050405020304" pitchFamily="18" charset="0"/>
            </a:endParaRPr>
          </a:p>
          <a:p>
            <a:pPr marL="0" indent="0">
              <a:buNone/>
            </a:pPr>
            <a:endParaRPr lang="fr-FR" sz="2200" dirty="0"/>
          </a:p>
        </p:txBody>
      </p:sp>
    </p:spTree>
    <p:extLst>
      <p:ext uri="{BB962C8B-B14F-4D97-AF65-F5344CB8AC3E}">
        <p14:creationId xmlns:p14="http://schemas.microsoft.com/office/powerpoint/2010/main" val="382378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6C99F82-4F91-B247-98D2-DA371525EF47}"/>
              </a:ext>
            </a:extLst>
          </p:cNvPr>
          <p:cNvSpPr>
            <a:spLocks noGrp="1"/>
          </p:cNvSpPr>
          <p:nvPr>
            <p:ph type="title"/>
          </p:nvPr>
        </p:nvSpPr>
        <p:spPr>
          <a:xfrm>
            <a:off x="1115568" y="548640"/>
            <a:ext cx="10168128" cy="1179576"/>
          </a:xfrm>
        </p:spPr>
        <p:txBody>
          <a:bodyPr>
            <a:normAutofit/>
          </a:bodyPr>
          <a:lstStyle/>
          <a:p>
            <a:r>
              <a:rPr lang="fr-BE" sz="3400">
                <a:latin typeface="Times New Roman" panose="02020603050405020304" pitchFamily="18" charset="0"/>
                <a:ea typeface="Times New Roman" panose="02020603050405020304" pitchFamily="18" charset="0"/>
              </a:rPr>
              <a:t>D</a:t>
            </a:r>
            <a:r>
              <a:rPr lang="fr-BE" sz="3400">
                <a:effectLst/>
                <a:latin typeface="Times New Roman" panose="02020603050405020304" pitchFamily="18" charset="0"/>
                <a:ea typeface="Times New Roman" panose="02020603050405020304" pitchFamily="18" charset="0"/>
              </a:rPr>
              <a:t>étermination de la composition du système à l’équilibre</a:t>
            </a:r>
            <a:br>
              <a:rPr lang="fr-BE" sz="3400">
                <a:effectLst/>
                <a:latin typeface="Times New Roman" panose="02020603050405020304" pitchFamily="18" charset="0"/>
                <a:ea typeface="Times New Roman" panose="02020603050405020304" pitchFamily="18" charset="0"/>
              </a:rPr>
            </a:br>
            <a:endParaRPr lang="fr-FR" sz="3400"/>
          </a:p>
        </p:txBody>
      </p:sp>
      <p:sp>
        <p:nvSpPr>
          <p:cNvPr id="37" name="Rectangle 3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556388CD-4D2D-C24B-95F7-B11E0EC4E3FD}"/>
              </a:ext>
            </a:extLst>
          </p:cNvPr>
          <p:cNvSpPr>
            <a:spLocks noGrp="1"/>
          </p:cNvSpPr>
          <p:nvPr>
            <p:ph idx="1"/>
          </p:nvPr>
        </p:nvSpPr>
        <p:spPr>
          <a:xfrm>
            <a:off x="1115568" y="2481943"/>
            <a:ext cx="10168128" cy="3695020"/>
          </a:xfrm>
        </p:spPr>
        <p:txBody>
          <a:bodyPr>
            <a:normAutofit/>
          </a:bodyPr>
          <a:lstStyle/>
          <a:p>
            <a:pPr marL="0" indent="0">
              <a:buNone/>
            </a:pPr>
            <a:r>
              <a:rPr lang="fr-BE" sz="2200" dirty="0">
                <a:latin typeface="Times New Roman" panose="02020603050405020304" pitchFamily="18" charset="0"/>
                <a:ea typeface="Times New Roman" panose="02020603050405020304" pitchFamily="18" charset="0"/>
              </a:rPr>
              <a:t>2. </a:t>
            </a:r>
            <a:r>
              <a:rPr lang="fr-BE" sz="2200" dirty="0">
                <a:effectLst/>
                <a:latin typeface="Times New Roman" panose="02020603050405020304" pitchFamily="18" charset="0"/>
                <a:ea typeface="Times New Roman" panose="02020603050405020304" pitchFamily="18" charset="0"/>
              </a:rPr>
              <a:t>L’</a:t>
            </a:r>
            <a:r>
              <a:rPr lang="fr-BE" sz="2200" dirty="0" err="1">
                <a:effectLst/>
                <a:latin typeface="Times New Roman" panose="02020603050405020304" pitchFamily="18" charset="0"/>
                <a:ea typeface="Times New Roman" panose="02020603050405020304" pitchFamily="18" charset="0"/>
              </a:rPr>
              <a:t>hydrogénosulfure</a:t>
            </a:r>
            <a:r>
              <a:rPr lang="fr-BE" sz="2200" dirty="0">
                <a:effectLst/>
                <a:latin typeface="Times New Roman" panose="02020603050405020304" pitchFamily="18" charset="0"/>
                <a:ea typeface="Times New Roman" panose="02020603050405020304" pitchFamily="18" charset="0"/>
              </a:rPr>
              <a:t> d’ammonium solide se décompose à 25°C en ammoniac gazeux et en sulfure d’hydrogène gazeux. K</a:t>
            </a:r>
            <a:r>
              <a:rPr lang="fr-BE" sz="2200" baseline="-25000" dirty="0">
                <a:effectLst/>
                <a:latin typeface="Times New Roman" panose="02020603050405020304" pitchFamily="18" charset="0"/>
                <a:ea typeface="Times New Roman" panose="02020603050405020304" pitchFamily="18" charset="0"/>
              </a:rPr>
              <a:t>C</a:t>
            </a:r>
            <a:r>
              <a:rPr lang="fr-BE" sz="2200" dirty="0">
                <a:effectLst/>
                <a:latin typeface="Times New Roman" panose="02020603050405020304" pitchFamily="18" charset="0"/>
                <a:ea typeface="Times New Roman" panose="02020603050405020304" pitchFamily="18" charset="0"/>
              </a:rPr>
              <a:t> = 1,81.10</a:t>
            </a:r>
            <a:r>
              <a:rPr lang="fr-BE" sz="2200" baseline="30000" dirty="0">
                <a:effectLst/>
                <a:latin typeface="Times New Roman" panose="02020603050405020304" pitchFamily="18" charset="0"/>
                <a:ea typeface="Times New Roman" panose="02020603050405020304" pitchFamily="18" charset="0"/>
              </a:rPr>
              <a:t>– 4</a:t>
            </a:r>
            <a:r>
              <a:rPr lang="fr-BE" sz="2200" dirty="0">
                <a:effectLst/>
                <a:latin typeface="Times New Roman" panose="02020603050405020304" pitchFamily="18" charset="0"/>
                <a:ea typeface="Times New Roman" panose="02020603050405020304" pitchFamily="18" charset="0"/>
              </a:rPr>
              <a:t> (unités ?) à 25°C. Si on place de l’</a:t>
            </a:r>
            <a:r>
              <a:rPr lang="fr-BE" sz="2200" dirty="0" err="1">
                <a:effectLst/>
                <a:latin typeface="Times New Roman" panose="02020603050405020304" pitchFamily="18" charset="0"/>
                <a:ea typeface="Times New Roman" panose="02020603050405020304" pitchFamily="18" charset="0"/>
              </a:rPr>
              <a:t>hydrogénosulfure</a:t>
            </a:r>
            <a:r>
              <a:rPr lang="fr-BE" sz="2200" dirty="0">
                <a:effectLst/>
                <a:latin typeface="Times New Roman" panose="02020603050405020304" pitchFamily="18" charset="0"/>
                <a:ea typeface="Times New Roman" panose="02020603050405020304" pitchFamily="18" charset="0"/>
              </a:rPr>
              <a:t> d’ammonium solide dans une enceinte réactionnelle de 0,5l, dans laquelle on a fait le vide, quelles seront les concentrations à l’équilibre dans cette enceinte, à 25°C ?</a:t>
            </a:r>
          </a:p>
          <a:p>
            <a:pPr marL="0" indent="0">
              <a:buNone/>
            </a:pPr>
            <a:endParaRPr lang="fr-FR" sz="2200" dirty="0"/>
          </a:p>
        </p:txBody>
      </p:sp>
    </p:spTree>
    <p:extLst>
      <p:ext uri="{BB962C8B-B14F-4D97-AF65-F5344CB8AC3E}">
        <p14:creationId xmlns:p14="http://schemas.microsoft.com/office/powerpoint/2010/main" val="399044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6C99F82-4F91-B247-98D2-DA371525EF47}"/>
              </a:ext>
            </a:extLst>
          </p:cNvPr>
          <p:cNvSpPr>
            <a:spLocks noGrp="1"/>
          </p:cNvSpPr>
          <p:nvPr>
            <p:ph type="title"/>
          </p:nvPr>
        </p:nvSpPr>
        <p:spPr>
          <a:xfrm>
            <a:off x="1115568" y="548640"/>
            <a:ext cx="10168128" cy="1179576"/>
          </a:xfrm>
        </p:spPr>
        <p:txBody>
          <a:bodyPr>
            <a:normAutofit/>
          </a:bodyPr>
          <a:lstStyle/>
          <a:p>
            <a:r>
              <a:rPr lang="fr-BE" sz="3400">
                <a:latin typeface="Times New Roman" panose="02020603050405020304" pitchFamily="18" charset="0"/>
                <a:ea typeface="Times New Roman" panose="02020603050405020304" pitchFamily="18" charset="0"/>
              </a:rPr>
              <a:t>D</a:t>
            </a:r>
            <a:r>
              <a:rPr lang="fr-BE" sz="3400">
                <a:effectLst/>
                <a:latin typeface="Times New Roman" panose="02020603050405020304" pitchFamily="18" charset="0"/>
                <a:ea typeface="Times New Roman" panose="02020603050405020304" pitchFamily="18" charset="0"/>
              </a:rPr>
              <a:t>étermination de la composition du système à l’équilibre</a:t>
            </a:r>
            <a:br>
              <a:rPr lang="fr-BE" sz="3400">
                <a:effectLst/>
                <a:latin typeface="Times New Roman" panose="02020603050405020304" pitchFamily="18" charset="0"/>
                <a:ea typeface="Times New Roman" panose="02020603050405020304" pitchFamily="18" charset="0"/>
              </a:rPr>
            </a:br>
            <a:endParaRPr lang="fr-FR" sz="3400"/>
          </a:p>
        </p:txBody>
      </p:sp>
      <p:sp>
        <p:nvSpPr>
          <p:cNvPr id="37" name="Rectangle 3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56388CD-4D2D-C24B-95F7-B11E0EC4E3FD}"/>
                  </a:ext>
                </a:extLst>
              </p:cNvPr>
              <p:cNvSpPr>
                <a:spLocks noGrp="1"/>
              </p:cNvSpPr>
              <p:nvPr>
                <p:ph idx="1"/>
              </p:nvPr>
            </p:nvSpPr>
            <p:spPr>
              <a:xfrm>
                <a:off x="1115568" y="2481943"/>
                <a:ext cx="10168128" cy="3695020"/>
              </a:xfrm>
            </p:spPr>
            <p:txBody>
              <a:bodyPr>
                <a:normAutofit/>
              </a:bodyPr>
              <a:lstStyle/>
              <a:p>
                <a:pPr marL="0" indent="0">
                  <a:buNone/>
                </a:pPr>
                <a:r>
                  <a:rPr lang="fr-BE" sz="2200" dirty="0">
                    <a:latin typeface="Times New Roman" panose="02020603050405020304" pitchFamily="18" charset="0"/>
                    <a:ea typeface="Times New Roman" panose="02020603050405020304" pitchFamily="18" charset="0"/>
                  </a:rPr>
                  <a:t>3. </a:t>
                </a:r>
                <a:r>
                  <a:rPr lang="fr-BE" sz="2200" dirty="0">
                    <a:effectLst/>
                    <a:latin typeface="Times New Roman" panose="02020603050405020304" pitchFamily="18" charset="0"/>
                    <a:ea typeface="Times New Roman" panose="02020603050405020304" pitchFamily="18" charset="0"/>
                  </a:rPr>
                  <a:t>A 460°C, le dihydrogène et le diiode réagissent partiellement pour former l’iodure d’hydrogène selon l’équilibre suivant:	H</a:t>
                </a:r>
                <a:r>
                  <a:rPr lang="fr-BE" sz="2200" baseline="-25000" dirty="0">
                    <a:effectLst/>
                    <a:latin typeface="Times New Roman" panose="02020603050405020304" pitchFamily="18" charset="0"/>
                    <a:ea typeface="Times New Roman" panose="02020603050405020304" pitchFamily="18" charset="0"/>
                  </a:rPr>
                  <a:t>2</a:t>
                </a:r>
                <a:r>
                  <a:rPr lang="fr-BE" sz="2200" dirty="0">
                    <a:effectLst/>
                    <a:latin typeface="Times New Roman" panose="02020603050405020304" pitchFamily="18" charset="0"/>
                    <a:ea typeface="Times New Roman" panose="02020603050405020304" pitchFamily="18" charset="0"/>
                  </a:rPr>
                  <a:t>(g) + I</a:t>
                </a:r>
                <a:r>
                  <a:rPr lang="fr-BE" sz="2200" baseline="-25000" dirty="0">
                    <a:effectLst/>
                    <a:latin typeface="Times New Roman" panose="02020603050405020304" pitchFamily="18" charset="0"/>
                    <a:ea typeface="Times New Roman" panose="02020603050405020304" pitchFamily="18" charset="0"/>
                  </a:rPr>
                  <a:t>2</a:t>
                </a:r>
                <a:r>
                  <a:rPr lang="fr-BE" sz="2200" dirty="0">
                    <a:effectLst/>
                    <a:latin typeface="Times New Roman" panose="02020603050405020304" pitchFamily="18" charset="0"/>
                    <a:ea typeface="Times New Roman" panose="02020603050405020304" pitchFamily="18" charset="0"/>
                  </a:rPr>
                  <a:t>(g) </a:t>
                </a:r>
                <a14:m>
                  <m:oMath xmlns:m="http://schemas.openxmlformats.org/officeDocument/2006/math">
                    <m:r>
                      <a:rPr lang="en-US" sz="2400" i="1">
                        <a:latin typeface="Cambria Math" panose="02040503050406030204" pitchFamily="18" charset="0"/>
                      </a:rPr>
                      <m:t>⇌</m:t>
                    </m:r>
                  </m:oMath>
                </a14:m>
                <a:r>
                  <a:rPr lang="fr-BE" sz="2200" dirty="0">
                    <a:effectLst/>
                    <a:latin typeface="Times New Roman" panose="02020603050405020304" pitchFamily="18" charset="0"/>
                    <a:ea typeface="Times New Roman" panose="02020603050405020304" pitchFamily="18" charset="0"/>
                  </a:rPr>
                  <a:t>  2 HI(g). </a:t>
                </a:r>
              </a:p>
              <a:p>
                <a:pPr marL="0" indent="0">
                  <a:buNone/>
                </a:pPr>
                <a:r>
                  <a:rPr lang="fr-BE" sz="2200" dirty="0">
                    <a:effectLst/>
                    <a:latin typeface="Times New Roman" panose="02020603050405020304" pitchFamily="18" charset="0"/>
                    <a:ea typeface="Times New Roman" panose="02020603050405020304" pitchFamily="18" charset="0"/>
                  </a:rPr>
                  <a:t>Les nombres de moles initiaux et à l’équilibre de diiode sont respectivement de 1 mol et 0,22 mol dans un volume total d’un litre. </a:t>
                </a:r>
              </a:p>
              <a:p>
                <a:pPr marL="0" indent="0">
                  <a:buNone/>
                </a:pPr>
                <a:r>
                  <a:rPr lang="fr-BE" sz="2200" dirty="0">
                    <a:effectLst/>
                    <a:latin typeface="Times New Roman" panose="02020603050405020304" pitchFamily="18" charset="0"/>
                    <a:ea typeface="Times New Roman" panose="02020603050405020304" pitchFamily="18" charset="0"/>
                  </a:rPr>
                  <a:t>Sachant que la constante d’équilibre de cette réaction vaut 50 :</a:t>
                </a:r>
              </a:p>
              <a:p>
                <a:pPr indent="449580"/>
                <a:r>
                  <a:rPr lang="fr-BE" sz="2200" dirty="0">
                    <a:effectLst/>
                    <a:latin typeface="Times New Roman" panose="02020603050405020304" pitchFamily="18" charset="0"/>
                    <a:ea typeface="Times New Roman" panose="02020603050405020304" pitchFamily="18" charset="0"/>
                  </a:rPr>
                  <a:t>a. Calculer la valeur du nombre de mol de dihydrogène de départ ?</a:t>
                </a:r>
              </a:p>
              <a:p>
                <a:pPr indent="449580"/>
                <a:r>
                  <a:rPr lang="fr-BE" sz="2200" dirty="0">
                    <a:effectLst/>
                    <a:latin typeface="Times New Roman" panose="02020603050405020304" pitchFamily="18" charset="0"/>
                    <a:ea typeface="Times New Roman" panose="02020603050405020304" pitchFamily="18" charset="0"/>
                  </a:rPr>
                  <a:t>b. Calculer les concentrations à l’équilibre. </a:t>
                </a:r>
              </a:p>
              <a:p>
                <a:pPr marL="0" indent="0">
                  <a:buNone/>
                </a:pPr>
                <a:endParaRPr lang="fr-FR" sz="2200" dirty="0"/>
              </a:p>
            </p:txBody>
          </p:sp>
        </mc:Choice>
        <mc:Fallback xmlns="">
          <p:sp>
            <p:nvSpPr>
              <p:cNvPr id="3" name="Espace réservé du contenu 2">
                <a:extLst>
                  <a:ext uri="{FF2B5EF4-FFF2-40B4-BE49-F238E27FC236}">
                    <a16:creationId xmlns:a16="http://schemas.microsoft.com/office/drawing/2014/main" id="{556388CD-4D2D-C24B-95F7-B11E0EC4E3FD}"/>
                  </a:ext>
                </a:extLst>
              </p:cNvPr>
              <p:cNvSpPr>
                <a:spLocks noGrp="1" noRot="1" noChangeAspect="1" noMove="1" noResize="1" noEditPoints="1" noAdjustHandles="1" noChangeArrowheads="1" noChangeShapeType="1" noTextEdit="1"/>
              </p:cNvSpPr>
              <p:nvPr>
                <p:ph idx="1"/>
              </p:nvPr>
            </p:nvSpPr>
            <p:spPr>
              <a:xfrm>
                <a:off x="1115568" y="2481943"/>
                <a:ext cx="10168128" cy="3695020"/>
              </a:xfrm>
              <a:blipFill>
                <a:blip r:embed="rId3"/>
                <a:stretch>
                  <a:fillRect l="-779" t="-1980" r="-120"/>
                </a:stretch>
              </a:blipFill>
            </p:spPr>
            <p:txBody>
              <a:bodyPr/>
              <a:lstStyle/>
              <a:p>
                <a:r>
                  <a:rPr lang="fr-BE">
                    <a:noFill/>
                  </a:rPr>
                  <a:t> </a:t>
                </a:r>
              </a:p>
            </p:txBody>
          </p:sp>
        </mc:Fallback>
      </mc:AlternateContent>
    </p:spTree>
    <p:extLst>
      <p:ext uri="{BB962C8B-B14F-4D97-AF65-F5344CB8AC3E}">
        <p14:creationId xmlns:p14="http://schemas.microsoft.com/office/powerpoint/2010/main" val="42995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06757-60E3-1C16-165D-A2074BA725F5}"/>
              </a:ext>
            </a:extLst>
          </p:cNvPr>
          <p:cNvSpPr>
            <a:spLocks noGrp="1"/>
          </p:cNvSpPr>
          <p:nvPr>
            <p:ph type="title"/>
          </p:nvPr>
        </p:nvSpPr>
        <p:spPr/>
        <p:txBody>
          <a:bodyPr/>
          <a:lstStyle/>
          <a:p>
            <a:r>
              <a:rPr lang="fr-BE" dirty="0"/>
              <a:t>Exercices des notes page 113-114</a:t>
            </a:r>
          </a:p>
        </p:txBody>
      </p:sp>
      <p:sp>
        <p:nvSpPr>
          <p:cNvPr id="3" name="Espace réservé du contenu 2">
            <a:extLst>
              <a:ext uri="{FF2B5EF4-FFF2-40B4-BE49-F238E27FC236}">
                <a16:creationId xmlns:a16="http://schemas.microsoft.com/office/drawing/2014/main" id="{03EC8CEC-0219-5936-C0F7-6062E0B90BB0}"/>
              </a:ext>
            </a:extLst>
          </p:cNvPr>
          <p:cNvSpPr>
            <a:spLocks noGrp="1"/>
          </p:cNvSpPr>
          <p:nvPr>
            <p:ph idx="1"/>
          </p:nvPr>
        </p:nvSpPr>
        <p:spPr/>
        <p:txBody>
          <a:bodyPr/>
          <a:lstStyle/>
          <a:p>
            <a:r>
              <a:rPr lang="fr-BE" dirty="0"/>
              <a:t>Dans l’ordre:</a:t>
            </a:r>
          </a:p>
          <a:p>
            <a:pPr marL="914400" lvl="1" indent="-457200">
              <a:buFont typeface="+mj-lt"/>
              <a:buAutoNum type="arabicParenR"/>
            </a:pPr>
            <a:r>
              <a:rPr lang="fr-BE" dirty="0"/>
              <a:t> Calcul </a:t>
            </a:r>
            <a:r>
              <a:rPr lang="fr-BE" dirty="0" err="1"/>
              <a:t>Kc</a:t>
            </a:r>
            <a:r>
              <a:rPr lang="fr-BE" dirty="0"/>
              <a:t>: 1-3-4-7</a:t>
            </a:r>
          </a:p>
          <a:p>
            <a:pPr marL="914400" lvl="1" indent="-457200">
              <a:buFont typeface="+mj-lt"/>
              <a:buAutoNum type="arabicParenR"/>
            </a:pPr>
            <a:r>
              <a:rPr lang="fr-BE" dirty="0"/>
              <a:t> Calcul composition à l’équilibre: 2-5-6</a:t>
            </a:r>
          </a:p>
        </p:txBody>
      </p:sp>
    </p:spTree>
    <p:extLst>
      <p:ext uri="{BB962C8B-B14F-4D97-AF65-F5344CB8AC3E}">
        <p14:creationId xmlns:p14="http://schemas.microsoft.com/office/powerpoint/2010/main" val="305985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827" name="Rectangle 338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a:extLst>
              <a:ext uri="{FF2B5EF4-FFF2-40B4-BE49-F238E27FC236}">
                <a16:creationId xmlns:a16="http://schemas.microsoft.com/office/drawing/2014/main" id="{28E672E0-08BD-DF4F-91EE-DC2CB9B5408B}"/>
              </a:ext>
            </a:extLst>
          </p:cNvPr>
          <p:cNvSpPr>
            <a:spLocks noGrp="1" noChangeArrowheads="1"/>
          </p:cNvSpPr>
          <p:nvPr>
            <p:ph type="title" idx="4294967295"/>
          </p:nvPr>
        </p:nvSpPr>
        <p:spPr>
          <a:xfrm>
            <a:off x="838200" y="556995"/>
            <a:ext cx="10515600" cy="1133693"/>
          </a:xfrm>
        </p:spPr>
        <p:txBody>
          <a:bodyPr vert="horz" lIns="91440" tIns="45720" rIns="91440" bIns="45720" rtlCol="0" anchor="ctr">
            <a:normAutofit/>
          </a:bodyPr>
          <a:lstStyle/>
          <a:p>
            <a:pPr>
              <a:defRPr/>
            </a:pPr>
            <a:r>
              <a:rPr lang="en-US" altLang="fr-FR" sz="5200" kern="1200" dirty="0">
                <a:solidFill>
                  <a:schemeClr val="tx1"/>
                </a:solidFill>
                <a:effectLst>
                  <a:outerShdw blurRad="38100" dist="38100" dir="2700000" algn="tl">
                    <a:srgbClr val="7C9BA5"/>
                  </a:outerShdw>
                </a:effectLst>
                <a:latin typeface="+mj-lt"/>
                <a:ea typeface="+mj-ea"/>
                <a:cs typeface="+mj-cs"/>
              </a:rPr>
              <a:t>Les </a:t>
            </a:r>
            <a:r>
              <a:rPr lang="en-US" altLang="fr-FR" sz="5200" kern="1200" dirty="0" err="1">
                <a:solidFill>
                  <a:schemeClr val="tx1"/>
                </a:solidFill>
                <a:effectLst>
                  <a:outerShdw blurRad="38100" dist="38100" dir="2700000" algn="tl">
                    <a:srgbClr val="7C9BA5"/>
                  </a:outerShdw>
                </a:effectLst>
                <a:latin typeface="+mj-lt"/>
                <a:ea typeface="+mj-ea"/>
                <a:cs typeface="+mj-cs"/>
              </a:rPr>
              <a:t>réactions</a:t>
            </a:r>
            <a:r>
              <a:rPr lang="en-US" altLang="fr-FR" sz="5200" kern="1200" dirty="0">
                <a:solidFill>
                  <a:schemeClr val="tx1"/>
                </a:solidFill>
                <a:effectLst>
                  <a:outerShdw blurRad="38100" dist="38100" dir="2700000" algn="tl">
                    <a:srgbClr val="7C9BA5"/>
                  </a:outerShdw>
                </a:effectLst>
                <a:latin typeface="+mj-lt"/>
                <a:ea typeface="+mj-ea"/>
                <a:cs typeface="+mj-cs"/>
              </a:rPr>
              <a:t> </a:t>
            </a:r>
            <a:r>
              <a:rPr lang="en-US" altLang="fr-FR" sz="5200" kern="1200" dirty="0" err="1">
                <a:solidFill>
                  <a:schemeClr val="tx1"/>
                </a:solidFill>
                <a:effectLst>
                  <a:outerShdw blurRad="38100" dist="38100" dir="2700000" algn="tl">
                    <a:srgbClr val="7C9BA5"/>
                  </a:outerShdw>
                </a:effectLst>
                <a:latin typeface="+mj-lt"/>
                <a:ea typeface="+mj-ea"/>
                <a:cs typeface="+mj-cs"/>
              </a:rPr>
              <a:t>peuvent</a:t>
            </a:r>
            <a:r>
              <a:rPr lang="en-US" altLang="fr-FR" sz="5200" kern="1200" dirty="0">
                <a:solidFill>
                  <a:schemeClr val="tx1"/>
                </a:solidFill>
                <a:effectLst>
                  <a:outerShdw blurRad="38100" dist="38100" dir="2700000" algn="tl">
                    <a:srgbClr val="7C9BA5"/>
                  </a:outerShdw>
                </a:effectLst>
                <a:latin typeface="+mj-lt"/>
                <a:ea typeface="+mj-ea"/>
                <a:cs typeface="+mj-cs"/>
              </a:rPr>
              <a:t> </a:t>
            </a:r>
            <a:r>
              <a:rPr lang="en-US" altLang="fr-FR" sz="5200" kern="1200" dirty="0" err="1">
                <a:solidFill>
                  <a:schemeClr val="tx1"/>
                </a:solidFill>
                <a:effectLst>
                  <a:outerShdw blurRad="38100" dist="38100" dir="2700000" algn="tl">
                    <a:srgbClr val="7C9BA5"/>
                  </a:outerShdw>
                </a:effectLst>
                <a:latin typeface="+mj-lt"/>
                <a:ea typeface="+mj-ea"/>
                <a:cs typeface="+mj-cs"/>
              </a:rPr>
              <a:t>être</a:t>
            </a:r>
            <a:endParaRPr lang="en-US" altLang="fr-FR" sz="5200" kern="1200" dirty="0">
              <a:solidFill>
                <a:schemeClr val="tx1"/>
              </a:solidFill>
              <a:effectLst>
                <a:outerShdw blurRad="38100" dist="38100" dir="2700000" algn="tl">
                  <a:srgbClr val="7C9BA5"/>
                </a:outerShdw>
              </a:effectLst>
              <a:latin typeface="+mj-lt"/>
              <a:ea typeface="+mj-ea"/>
              <a:cs typeface="+mj-cs"/>
            </a:endParaRPr>
          </a:p>
        </p:txBody>
      </p:sp>
      <p:graphicFrame>
        <p:nvGraphicFramePr>
          <p:cNvPr id="33797" name="Rectangle 3">
            <a:extLst>
              <a:ext uri="{FF2B5EF4-FFF2-40B4-BE49-F238E27FC236}">
                <a16:creationId xmlns:a16="http://schemas.microsoft.com/office/drawing/2014/main" id="{749139B5-CEC1-4F85-BE03-AC414E1F000A}"/>
              </a:ext>
            </a:extLst>
          </p:cNvPr>
          <p:cNvGraphicFramePr>
            <a:graphicFrameLocks noGrp="1"/>
          </p:cNvGraphicFramePr>
          <p:nvPr>
            <p:ph idx="4294967295"/>
            <p:extLst>
              <p:ext uri="{D42A27DB-BD31-4B8C-83A1-F6EECF244321}">
                <p14:modId xmlns:p14="http://schemas.microsoft.com/office/powerpoint/2010/main" val="37157477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10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7A7D9F68-D990-1F29-2DEF-66897BFFCF8E}"/>
                  </a:ext>
                </a:extLst>
              </p:cNvPr>
              <p:cNvSpPr>
                <a:spLocks noGrp="1"/>
              </p:cNvSpPr>
              <p:nvPr>
                <p:ph type="title"/>
              </p:nvPr>
            </p:nvSpPr>
            <p:spPr/>
            <p:txBody>
              <a:bodyPr>
                <a:normAutofit/>
              </a:bodyPr>
              <a:lstStyle/>
              <a:p>
                <a:r>
                  <a:rPr lang="fr-BE" dirty="0"/>
                  <a:t>I. Mise en évidence expérimentale d’un équilibre chimique 2 Fe</a:t>
                </a:r>
                <a:r>
                  <a:rPr lang="fr-BE" baseline="30000" dirty="0"/>
                  <a:t>3+</a:t>
                </a:r>
                <a:r>
                  <a:rPr lang="fr-BE" dirty="0"/>
                  <a:t> + 2 I</a:t>
                </a:r>
                <a:r>
                  <a:rPr lang="fr-BE" baseline="30000" dirty="0"/>
                  <a:t>-</a:t>
                </a:r>
                <a:r>
                  <a:rPr lang="fr-BE" dirty="0"/>
                  <a:t> </a:t>
                </a:r>
                <a14:m>
                  <m:oMath xmlns:m="http://schemas.openxmlformats.org/officeDocument/2006/math">
                    <m:r>
                      <a:rPr lang="fr-BE" i="1" smtClean="0">
                        <a:latin typeface="Cambria Math" panose="02040503050406030204" pitchFamily="18" charset="0"/>
                        <a:ea typeface="Cambria Math" panose="02040503050406030204" pitchFamily="18" charset="0"/>
                      </a:rPr>
                      <m:t>⇋</m:t>
                    </m:r>
                  </m:oMath>
                </a14:m>
                <a:r>
                  <a:rPr lang="fr-BE" dirty="0"/>
                  <a:t> 2 Fe</a:t>
                </a:r>
                <a:r>
                  <a:rPr lang="fr-BE" baseline="30000" dirty="0"/>
                  <a:t>2+</a:t>
                </a:r>
                <a:r>
                  <a:rPr lang="fr-BE" dirty="0"/>
                  <a:t> + I</a:t>
                </a:r>
                <a:r>
                  <a:rPr lang="fr-BE" baseline="-25000" dirty="0"/>
                  <a:t>2</a:t>
                </a:r>
              </a:p>
            </p:txBody>
          </p:sp>
        </mc:Choice>
        <mc:Fallback xmlns="">
          <p:sp>
            <p:nvSpPr>
              <p:cNvPr id="2" name="Titre 1">
                <a:extLst>
                  <a:ext uri="{FF2B5EF4-FFF2-40B4-BE49-F238E27FC236}">
                    <a16:creationId xmlns:a16="http://schemas.microsoft.com/office/drawing/2014/main" id="{7A7D9F68-D990-1F29-2DEF-66897BFFCF8E}"/>
                  </a:ext>
                </a:extLst>
              </p:cNvPr>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fr-BE">
                    <a:noFill/>
                  </a:rPr>
                  <a:t> </a:t>
                </a:r>
              </a:p>
            </p:txBody>
          </p:sp>
        </mc:Fallback>
      </mc:AlternateContent>
      <p:sp>
        <p:nvSpPr>
          <p:cNvPr id="3" name="Espace réservé du contenu 2">
            <a:extLst>
              <a:ext uri="{FF2B5EF4-FFF2-40B4-BE49-F238E27FC236}">
                <a16:creationId xmlns:a16="http://schemas.microsoft.com/office/drawing/2014/main" id="{7AB31BB4-238E-6019-8E84-C85F58620B44}"/>
              </a:ext>
            </a:extLst>
          </p:cNvPr>
          <p:cNvSpPr>
            <a:spLocks noGrp="1"/>
          </p:cNvSpPr>
          <p:nvPr>
            <p:ph idx="1"/>
          </p:nvPr>
        </p:nvSpPr>
        <p:spPr/>
        <p:txBody>
          <a:bodyPr/>
          <a:lstStyle/>
          <a:p>
            <a:endParaRPr lang="fr-BE" dirty="0"/>
          </a:p>
          <a:p>
            <a:r>
              <a:rPr lang="fr-BE" dirty="0"/>
              <a:t>Groupe 1: </a:t>
            </a:r>
            <a:r>
              <a:rPr lang="fr-BE" b="1" dirty="0"/>
              <a:t>2 Fe</a:t>
            </a:r>
            <a:r>
              <a:rPr lang="fr-BE" b="1" baseline="30000" dirty="0"/>
              <a:t>3+</a:t>
            </a:r>
            <a:r>
              <a:rPr lang="fr-BE" b="1" dirty="0"/>
              <a:t> + 2 I</a:t>
            </a:r>
            <a:r>
              <a:rPr lang="fr-BE" b="1" baseline="30000" dirty="0"/>
              <a:t>-</a:t>
            </a:r>
            <a:r>
              <a:rPr lang="fr-BE" b="1" dirty="0"/>
              <a:t> </a:t>
            </a:r>
            <a:r>
              <a:rPr lang="fr-BE" dirty="0"/>
              <a:t>→ 2 Fe</a:t>
            </a:r>
            <a:r>
              <a:rPr lang="fr-BE" baseline="30000" dirty="0"/>
              <a:t>2+ </a:t>
            </a:r>
            <a:r>
              <a:rPr lang="fr-BE" dirty="0"/>
              <a:t>+ I</a:t>
            </a:r>
            <a:r>
              <a:rPr lang="fr-BE" baseline="-25000" dirty="0"/>
              <a:t>2</a:t>
            </a:r>
            <a:r>
              <a:rPr lang="fr-BE" dirty="0"/>
              <a:t> </a:t>
            </a:r>
          </a:p>
          <a:p>
            <a:pPr marL="0" indent="0">
              <a:buNone/>
            </a:pPr>
            <a:endParaRPr lang="fr-BE" dirty="0"/>
          </a:p>
          <a:p>
            <a:r>
              <a:rPr lang="fr-BE" dirty="0"/>
              <a:t>Groupe 2: </a:t>
            </a:r>
            <a:r>
              <a:rPr lang="fr-BE" b="1" dirty="0"/>
              <a:t>2 Fe</a:t>
            </a:r>
            <a:r>
              <a:rPr lang="fr-BE" b="1" baseline="30000" dirty="0"/>
              <a:t>2+ </a:t>
            </a:r>
            <a:r>
              <a:rPr lang="fr-BE" b="1" dirty="0"/>
              <a:t>+ I</a:t>
            </a:r>
            <a:r>
              <a:rPr lang="fr-BE" b="1" baseline="-25000" dirty="0"/>
              <a:t>2</a:t>
            </a:r>
            <a:r>
              <a:rPr lang="fr-BE" dirty="0"/>
              <a:t> → 2 Fe</a:t>
            </a:r>
            <a:r>
              <a:rPr lang="fr-BE" baseline="30000" dirty="0"/>
              <a:t>3+</a:t>
            </a:r>
            <a:r>
              <a:rPr lang="fr-BE" dirty="0"/>
              <a:t> + 2 I</a:t>
            </a:r>
            <a:r>
              <a:rPr lang="fr-BE" baseline="30000" dirty="0"/>
              <a:t>-</a:t>
            </a:r>
            <a:r>
              <a:rPr lang="fr-BE" dirty="0"/>
              <a:t> </a:t>
            </a:r>
          </a:p>
          <a:p>
            <a:pPr marL="0" indent="0">
              <a:buNone/>
            </a:pPr>
            <a:endParaRPr lang="fr-BE" dirty="0"/>
          </a:p>
          <a:p>
            <a:pPr>
              <a:buFont typeface="Symbol" panose="05050102010706020507" pitchFamily="18" charset="2"/>
              <a:buChar char="Þ"/>
            </a:pPr>
            <a:r>
              <a:rPr lang="fr-BE" dirty="0"/>
              <a:t>1</a:t>
            </a:r>
            <a:r>
              <a:rPr lang="fr-BE" baseline="30000" dirty="0"/>
              <a:t>ère</a:t>
            </a:r>
            <a:r>
              <a:rPr lang="fr-BE" dirty="0"/>
              <a:t> observation :	</a:t>
            </a:r>
          </a:p>
          <a:p>
            <a:pPr marL="0" indent="0">
              <a:buNone/>
            </a:pPr>
            <a:r>
              <a:rPr lang="fr-BE" dirty="0"/>
              <a:t>Que l’on parte des réactifs ou des produits, on atteint la même situation finale. La réaction est </a:t>
            </a:r>
            <a:r>
              <a:rPr lang="fr-BE" b="1" dirty="0"/>
              <a:t>inversible</a:t>
            </a:r>
            <a:r>
              <a:rPr lang="fr-BE" dirty="0"/>
              <a:t>.</a:t>
            </a:r>
            <a:endParaRPr lang="fr-BE" b="1" dirty="0"/>
          </a:p>
        </p:txBody>
      </p:sp>
      <p:pic>
        <p:nvPicPr>
          <p:cNvPr id="5" name="Image 4">
            <a:extLst>
              <a:ext uri="{FF2B5EF4-FFF2-40B4-BE49-F238E27FC236}">
                <a16:creationId xmlns:a16="http://schemas.microsoft.com/office/drawing/2014/main" id="{36F3EAC6-C2E3-C3FE-B3B8-C58E4E885FA6}"/>
              </a:ext>
            </a:extLst>
          </p:cNvPr>
          <p:cNvPicPr>
            <a:picLocks noChangeAspect="1"/>
          </p:cNvPicPr>
          <p:nvPr/>
        </p:nvPicPr>
        <p:blipFill>
          <a:blip r:embed="rId3"/>
          <a:stretch>
            <a:fillRect/>
          </a:stretch>
        </p:blipFill>
        <p:spPr>
          <a:xfrm>
            <a:off x="7239000" y="1902618"/>
            <a:ext cx="4667675" cy="2900363"/>
          </a:xfrm>
          <a:prstGeom prst="rect">
            <a:avLst/>
          </a:prstGeom>
          <a:ln>
            <a:solidFill>
              <a:schemeClr val="tx1"/>
            </a:solidFill>
          </a:ln>
        </p:spPr>
      </p:pic>
    </p:spTree>
    <p:extLst>
      <p:ext uri="{BB962C8B-B14F-4D97-AF65-F5344CB8AC3E}">
        <p14:creationId xmlns:p14="http://schemas.microsoft.com/office/powerpoint/2010/main" val="88459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3D93-BA20-4D46-9578-8EC8D494CBF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1C284C80-FD97-5765-416F-3609F9FDA3A3}"/>
                  </a:ext>
                </a:extLst>
              </p:cNvPr>
              <p:cNvSpPr>
                <a:spLocks noGrp="1"/>
              </p:cNvSpPr>
              <p:nvPr>
                <p:ph type="title"/>
              </p:nvPr>
            </p:nvSpPr>
            <p:spPr/>
            <p:txBody>
              <a:bodyPr>
                <a:normAutofit/>
              </a:bodyPr>
              <a:lstStyle/>
              <a:p>
                <a:r>
                  <a:rPr lang="fr-BE" dirty="0"/>
                  <a:t>Mise en évidence expérimentale d’un équilibre chimique 2 Fe</a:t>
                </a:r>
                <a:r>
                  <a:rPr lang="fr-BE" baseline="30000" dirty="0"/>
                  <a:t>3+</a:t>
                </a:r>
                <a:r>
                  <a:rPr lang="fr-BE" dirty="0"/>
                  <a:t> + 2 I</a:t>
                </a:r>
                <a:r>
                  <a:rPr lang="fr-BE" baseline="30000" dirty="0"/>
                  <a:t>-</a:t>
                </a:r>
                <a:r>
                  <a:rPr lang="fr-BE" dirty="0"/>
                  <a:t> </a:t>
                </a:r>
                <a14:m>
                  <m:oMath xmlns:m="http://schemas.openxmlformats.org/officeDocument/2006/math">
                    <m:r>
                      <a:rPr lang="fr-BE" i="1" smtClean="0">
                        <a:latin typeface="Cambria Math" panose="02040503050406030204" pitchFamily="18" charset="0"/>
                        <a:ea typeface="Cambria Math" panose="02040503050406030204" pitchFamily="18" charset="0"/>
                      </a:rPr>
                      <m:t>⇋</m:t>
                    </m:r>
                  </m:oMath>
                </a14:m>
                <a:r>
                  <a:rPr lang="fr-BE" dirty="0"/>
                  <a:t> 2 Fe</a:t>
                </a:r>
                <a:r>
                  <a:rPr lang="fr-BE" baseline="30000" dirty="0"/>
                  <a:t>2+</a:t>
                </a:r>
                <a:r>
                  <a:rPr lang="fr-BE" dirty="0"/>
                  <a:t> + I</a:t>
                </a:r>
                <a:r>
                  <a:rPr lang="fr-BE" baseline="-25000" dirty="0"/>
                  <a:t>2</a:t>
                </a:r>
              </a:p>
            </p:txBody>
          </p:sp>
        </mc:Choice>
        <mc:Fallback xmlns="">
          <p:sp>
            <p:nvSpPr>
              <p:cNvPr id="2" name="Titre 1">
                <a:extLst>
                  <a:ext uri="{FF2B5EF4-FFF2-40B4-BE49-F238E27FC236}">
                    <a16:creationId xmlns:a16="http://schemas.microsoft.com/office/drawing/2014/main" id="{1C284C80-FD97-5765-416F-3609F9FDA3A3}"/>
                  </a:ext>
                </a:extLst>
              </p:cNvPr>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fr-BE">
                    <a:noFill/>
                  </a:rPr>
                  <a:t> </a:t>
                </a:r>
              </a:p>
            </p:txBody>
          </p:sp>
        </mc:Fallback>
      </mc:AlternateContent>
      <p:sp>
        <p:nvSpPr>
          <p:cNvPr id="3" name="Espace réservé du contenu 2">
            <a:extLst>
              <a:ext uri="{FF2B5EF4-FFF2-40B4-BE49-F238E27FC236}">
                <a16:creationId xmlns:a16="http://schemas.microsoft.com/office/drawing/2014/main" id="{50C69346-73E1-E146-D3C8-4B5A43171748}"/>
              </a:ext>
            </a:extLst>
          </p:cNvPr>
          <p:cNvSpPr>
            <a:spLocks noGrp="1"/>
          </p:cNvSpPr>
          <p:nvPr>
            <p:ph idx="1"/>
          </p:nvPr>
        </p:nvSpPr>
        <p:spPr/>
        <p:txBody>
          <a:bodyPr/>
          <a:lstStyle/>
          <a:p>
            <a:endParaRPr lang="fr-BE" dirty="0"/>
          </a:p>
          <a:p>
            <a:r>
              <a:rPr lang="fr-BE" dirty="0"/>
              <a:t>Tests de détection : présence de Fe</a:t>
            </a:r>
            <a:r>
              <a:rPr lang="fr-BE" baseline="30000" dirty="0"/>
              <a:t>3+</a:t>
            </a:r>
            <a:r>
              <a:rPr lang="fr-BE" dirty="0"/>
              <a:t>, I</a:t>
            </a:r>
            <a:r>
              <a:rPr lang="fr-BE" baseline="30000" dirty="0"/>
              <a:t>-</a:t>
            </a:r>
            <a:r>
              <a:rPr lang="fr-BE" dirty="0"/>
              <a:t>, Fe</a:t>
            </a:r>
            <a:r>
              <a:rPr lang="fr-BE" baseline="30000" dirty="0"/>
              <a:t>2+</a:t>
            </a:r>
            <a:r>
              <a:rPr lang="fr-BE" dirty="0"/>
              <a:t>, I</a:t>
            </a:r>
            <a:r>
              <a:rPr lang="fr-BE" baseline="-25000" dirty="0"/>
              <a:t>2 </a:t>
            </a:r>
            <a:r>
              <a:rPr lang="fr-BE" dirty="0"/>
              <a:t>après la réaction pour les deux groupes</a:t>
            </a:r>
          </a:p>
          <a:p>
            <a:pPr marL="0" indent="0">
              <a:buNone/>
            </a:pPr>
            <a:endParaRPr lang="fr-BE" dirty="0"/>
          </a:p>
          <a:p>
            <a:pPr marL="0" indent="0">
              <a:buNone/>
            </a:pPr>
            <a:r>
              <a:rPr lang="fr-BE" dirty="0"/>
              <a:t>=&gt; 2</a:t>
            </a:r>
            <a:r>
              <a:rPr lang="fr-BE" baseline="30000" dirty="0"/>
              <a:t>ème</a:t>
            </a:r>
            <a:r>
              <a:rPr lang="fr-BE" dirty="0"/>
              <a:t> observation :	</a:t>
            </a:r>
          </a:p>
          <a:p>
            <a:pPr marL="0" indent="0">
              <a:buNone/>
            </a:pPr>
            <a:r>
              <a:rPr lang="fr-BE" dirty="0"/>
              <a:t>La réaction n’est </a:t>
            </a:r>
            <a:r>
              <a:rPr lang="fr-BE" b="1" dirty="0"/>
              <a:t>pas complète</a:t>
            </a:r>
            <a:r>
              <a:rPr lang="fr-BE" dirty="0"/>
              <a:t>, </a:t>
            </a:r>
          </a:p>
          <a:p>
            <a:pPr marL="0" indent="0">
              <a:buNone/>
            </a:pPr>
            <a:r>
              <a:rPr lang="fr-BE" dirty="0"/>
              <a:t>ni dans un sens ni dans l’autre</a:t>
            </a:r>
            <a:endParaRPr lang="fr-BE" b="1" dirty="0"/>
          </a:p>
        </p:txBody>
      </p:sp>
      <p:pic>
        <p:nvPicPr>
          <p:cNvPr id="5" name="Image 4">
            <a:extLst>
              <a:ext uri="{FF2B5EF4-FFF2-40B4-BE49-F238E27FC236}">
                <a16:creationId xmlns:a16="http://schemas.microsoft.com/office/drawing/2014/main" id="{04F280D4-6177-25DD-7427-E10135C0456C}"/>
              </a:ext>
            </a:extLst>
          </p:cNvPr>
          <p:cNvPicPr>
            <a:picLocks noChangeAspect="1"/>
          </p:cNvPicPr>
          <p:nvPr/>
        </p:nvPicPr>
        <p:blipFill>
          <a:blip r:embed="rId3"/>
          <a:stretch>
            <a:fillRect/>
          </a:stretch>
        </p:blipFill>
        <p:spPr>
          <a:xfrm>
            <a:off x="6540537" y="3226768"/>
            <a:ext cx="5468311" cy="2649344"/>
          </a:xfrm>
          <a:prstGeom prst="rect">
            <a:avLst/>
          </a:prstGeom>
          <a:ln>
            <a:solidFill>
              <a:schemeClr val="tx1"/>
            </a:solidFill>
          </a:ln>
        </p:spPr>
      </p:pic>
    </p:spTree>
    <p:extLst>
      <p:ext uri="{BB962C8B-B14F-4D97-AF65-F5344CB8AC3E}">
        <p14:creationId xmlns:p14="http://schemas.microsoft.com/office/powerpoint/2010/main" val="307638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45822988-33CE-75F8-CA9D-1595206324C2}"/>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Réactifs</a:t>
                </a:r>
                <a:r>
                  <a:rPr lang="en-US" sz="6600" kern="1200" dirty="0">
                    <a:solidFill>
                      <a:schemeClr val="tx1"/>
                    </a:solidFill>
                    <a:latin typeface="+mj-lt"/>
                    <a:ea typeface="+mj-ea"/>
                    <a:cs typeface="+mj-cs"/>
                  </a:rPr>
                  <a:t> </a:t>
                </a:r>
                <a14:m>
                  <m:oMath xmlns:m="http://schemas.openxmlformats.org/officeDocument/2006/math">
                    <m:r>
                      <a:rPr lang="en-US" sz="6600" i="1" kern="1200">
                        <a:solidFill>
                          <a:schemeClr val="tx1"/>
                        </a:solidFill>
                        <a:latin typeface="Cambria Math" panose="02040503050406030204" pitchFamily="18" charset="0"/>
                        <a:ea typeface="+mj-ea"/>
                        <a:cs typeface="+mj-cs"/>
                      </a:rPr>
                      <m:t>⇌</m:t>
                    </m:r>
                  </m:oMath>
                </a14:m>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Produits</a:t>
                </a:r>
                <a:r>
                  <a:rPr lang="en-US" sz="6600" kern="1200" dirty="0">
                    <a:solidFill>
                      <a:schemeClr val="tx1"/>
                    </a:solidFill>
                    <a:latin typeface="+mj-lt"/>
                    <a:ea typeface="+mj-ea"/>
                    <a:cs typeface="+mj-cs"/>
                  </a:rPr>
                  <a:t> </a:t>
                </a:r>
              </a:p>
            </p:txBody>
          </p:sp>
        </mc:Choice>
        <mc:Fallback xmlns="">
          <p:sp>
            <p:nvSpPr>
              <p:cNvPr id="2" name="Titre 1">
                <a:extLst>
                  <a:ext uri="{FF2B5EF4-FFF2-40B4-BE49-F238E27FC236}">
                    <a16:creationId xmlns:a16="http://schemas.microsoft.com/office/drawing/2014/main" id="{45822988-33CE-75F8-CA9D-1595206324C2}"/>
                  </a:ext>
                </a:extLst>
              </p:cNvPr>
              <p:cNvSpPr>
                <a:spLocks noGrp="1" noRot="1" noChangeAspect="1" noMove="1" noResize="1" noEditPoints="1" noAdjustHandles="1" noChangeArrowheads="1" noChangeShapeType="1" noTextEdit="1"/>
              </p:cNvSpPr>
              <p:nvPr>
                <p:ph type="title"/>
              </p:nvPr>
            </p:nvSpPr>
            <p:spPr>
              <a:xfrm>
                <a:off x="638881" y="417576"/>
                <a:ext cx="10909640" cy="1249394"/>
              </a:xfrm>
              <a:blipFill>
                <a:blip r:embed="rId2"/>
                <a:stretch>
                  <a:fillRect t="-14706" b="-27941"/>
                </a:stretch>
              </a:blipFill>
            </p:spPr>
            <p:txBody>
              <a:bodyPr/>
              <a:lstStyle/>
              <a:p>
                <a:r>
                  <a:rPr lang="fr-BE">
                    <a:noFill/>
                  </a:rPr>
                  <a:t> </a:t>
                </a:r>
              </a:p>
            </p:txBody>
          </p:sp>
        </mc:Fallback>
      </mc:AlternateContent>
      <p:sp>
        <p:nvSpPr>
          <p:cNvPr id="3" name="Espace réservé du texte 2">
            <a:extLst>
              <a:ext uri="{FF2B5EF4-FFF2-40B4-BE49-F238E27FC236}">
                <a16:creationId xmlns:a16="http://schemas.microsoft.com/office/drawing/2014/main" id="{A5729746-3504-EE57-E2DD-ED60C91C3A2E}"/>
              </a:ext>
            </a:extLst>
          </p:cNvPr>
          <p:cNvSpPr>
            <a:spLocks noGrp="1"/>
          </p:cNvSpPr>
          <p:nvPr>
            <p:ph type="body" idx="1"/>
          </p:nvPr>
        </p:nvSpPr>
        <p:spPr>
          <a:xfrm>
            <a:off x="638881" y="1809541"/>
            <a:ext cx="10909643" cy="687406"/>
          </a:xfrm>
        </p:spPr>
        <p:txBody>
          <a:bodyPr vert="horz" lIns="91440" tIns="45720" rIns="91440" bIns="45720" rtlCol="0" anchor="ctr">
            <a:normAutofit/>
          </a:bodyPr>
          <a:lstStyle/>
          <a:p>
            <a:pPr algn="ctr"/>
            <a:r>
              <a:rPr lang="en-US" kern="1200" dirty="0">
                <a:solidFill>
                  <a:schemeClr val="tx1"/>
                </a:solidFill>
                <a:latin typeface="+mn-lt"/>
                <a:ea typeface="+mn-ea"/>
                <a:cs typeface="+mn-cs"/>
              </a:rPr>
              <a:t>Les </a:t>
            </a:r>
            <a:r>
              <a:rPr lang="en-US" kern="1200" dirty="0" err="1">
                <a:solidFill>
                  <a:schemeClr val="tx1"/>
                </a:solidFill>
                <a:latin typeface="+mn-lt"/>
                <a:ea typeface="+mn-ea"/>
                <a:cs typeface="+mn-cs"/>
              </a:rPr>
              <a:t>réactions</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chimiques</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sont</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limitées</a:t>
            </a:r>
            <a:r>
              <a:rPr lang="en-US" kern="1200" dirty="0">
                <a:solidFill>
                  <a:schemeClr val="tx1"/>
                </a:solidFill>
                <a:latin typeface="+mn-lt"/>
                <a:ea typeface="+mn-ea"/>
                <a:cs typeface="+mn-cs"/>
              </a:rPr>
              <a:t> à un </a:t>
            </a:r>
            <a:r>
              <a:rPr lang="en-US" kern="1200" dirty="0" err="1">
                <a:solidFill>
                  <a:schemeClr val="tx1"/>
                </a:solidFill>
                <a:latin typeface="+mn-lt"/>
                <a:ea typeface="+mn-ea"/>
                <a:cs typeface="+mn-cs"/>
              </a:rPr>
              <a:t>équilibre</a:t>
            </a:r>
            <a:r>
              <a:rPr lang="en-US" kern="1200" dirty="0">
                <a:solidFill>
                  <a:schemeClr val="tx1"/>
                </a:solidFill>
                <a:latin typeface="+mn-lt"/>
                <a:ea typeface="+mn-ea"/>
                <a:cs typeface="+mn-cs"/>
              </a:rPr>
              <a:t> !</a:t>
            </a:r>
          </a:p>
        </p:txBody>
      </p:sp>
      <p:sp>
        <p:nvSpPr>
          <p:cNvPr id="3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apture d’écran, Graphique, logo, conception&#10;&#10;Le contenu généré par l’IA peut être incorrect.">
            <a:extLst>
              <a:ext uri="{FF2B5EF4-FFF2-40B4-BE49-F238E27FC236}">
                <a16:creationId xmlns:a16="http://schemas.microsoft.com/office/drawing/2014/main" id="{BD1D24E9-2CA4-89D7-FF55-D927B4960D8A}"/>
              </a:ext>
            </a:extLst>
          </p:cNvPr>
          <p:cNvPicPr>
            <a:picLocks noChangeAspect="1"/>
          </p:cNvPicPr>
          <p:nvPr/>
        </p:nvPicPr>
        <p:blipFill>
          <a:blip r:embed="rId3"/>
          <a:stretch>
            <a:fillRect/>
          </a:stretch>
        </p:blipFill>
        <p:spPr>
          <a:xfrm>
            <a:off x="401854" y="2633472"/>
            <a:ext cx="11385243" cy="3586353"/>
          </a:xfrm>
          <a:prstGeom prst="rect">
            <a:avLst/>
          </a:prstGeom>
        </p:spPr>
      </p:pic>
    </p:spTree>
    <p:extLst>
      <p:ext uri="{BB962C8B-B14F-4D97-AF65-F5344CB8AC3E}">
        <p14:creationId xmlns:p14="http://schemas.microsoft.com/office/powerpoint/2010/main" val="381116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idx="4294967295"/>
          </p:nvPr>
        </p:nvSpPr>
        <p:spPr>
          <a:xfrm>
            <a:off x="1151237" y="415438"/>
            <a:ext cx="10515600" cy="942664"/>
          </a:xfrm>
        </p:spPr>
        <p:txBody>
          <a:bodyPr vert="horz" lIns="91440" tIns="45720" rIns="91440" bIns="45720" rtlCol="0" anchor="ctr">
            <a:normAutofit fontScale="90000"/>
          </a:bodyPr>
          <a:lstStyle/>
          <a:p>
            <a:pPr algn="ctr"/>
            <a:r>
              <a:rPr lang="en-US" sz="5200" kern="1200" dirty="0">
                <a:solidFill>
                  <a:schemeClr val="tx1"/>
                </a:solidFill>
                <a:latin typeface="+mj-lt"/>
                <a:ea typeface="+mj-ea"/>
                <a:cs typeface="+mj-cs"/>
              </a:rPr>
              <a:t>II. Installation d’un </a:t>
            </a:r>
            <a:r>
              <a:rPr lang="en-US" sz="5200" kern="1200" dirty="0" err="1">
                <a:solidFill>
                  <a:schemeClr val="tx1"/>
                </a:solidFill>
                <a:latin typeface="+mj-lt"/>
                <a:ea typeface="+mj-ea"/>
                <a:cs typeface="+mj-cs"/>
              </a:rPr>
              <a:t>équilibre</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chimique</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Cas de la </a:t>
            </a:r>
            <a:r>
              <a:rPr lang="en-US" sz="5200" kern="1200" dirty="0" err="1">
                <a:solidFill>
                  <a:schemeClr val="tx1"/>
                </a:solidFill>
                <a:latin typeface="+mj-lt"/>
                <a:ea typeface="+mj-ea"/>
                <a:cs typeface="+mj-cs"/>
              </a:rPr>
              <a:t>dimérisation</a:t>
            </a:r>
            <a:r>
              <a:rPr lang="en-US" sz="5200" kern="1200" dirty="0">
                <a:solidFill>
                  <a:schemeClr val="tx1"/>
                </a:solidFill>
                <a:latin typeface="+mj-lt"/>
                <a:ea typeface="+mj-ea"/>
                <a:cs typeface="+mj-cs"/>
              </a:rPr>
              <a:t> du </a:t>
            </a:r>
            <a:r>
              <a:rPr lang="en-US" sz="5200" kern="1200" dirty="0" err="1">
                <a:solidFill>
                  <a:schemeClr val="tx1"/>
                </a:solidFill>
                <a:latin typeface="+mj-lt"/>
                <a:ea typeface="+mj-ea"/>
                <a:cs typeface="+mj-cs"/>
              </a:rPr>
              <a:t>dioxyde</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d’azote</a:t>
            </a:r>
            <a:endParaRPr lang="en-US" sz="5200" kern="1200" dirty="0">
              <a:solidFill>
                <a:schemeClr val="tx1"/>
              </a:solidFill>
              <a:latin typeface="+mj-lt"/>
              <a:ea typeface="+mj-ea"/>
              <a:cs typeface="+mj-cs"/>
            </a:endParaRPr>
          </a:p>
        </p:txBody>
      </p:sp>
      <p:pic>
        <p:nvPicPr>
          <p:cNvPr id="4" name="Image 3"/>
          <p:cNvPicPr>
            <a:picLocks noChangeAspect="1"/>
          </p:cNvPicPr>
          <p:nvPr/>
        </p:nvPicPr>
        <p:blipFill rotWithShape="1">
          <a:blip r:embed="rId3"/>
          <a:srcRect l="185" r="4" b="3"/>
          <a:stretch/>
        </p:blipFill>
        <p:spPr>
          <a:xfrm>
            <a:off x="2779578" y="1773540"/>
            <a:ext cx="6896456" cy="4629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descr="Une image contenant texte, capture d’écran, diagramme, conception&#10;&#10;Description générée automatiquement"/>
          <p:cNvPicPr>
            <a:picLocks noChangeAspect="1"/>
          </p:cNvPicPr>
          <p:nvPr/>
        </p:nvPicPr>
        <p:blipFill rotWithShape="1">
          <a:blip r:embed="rId3"/>
          <a:srcRect t="10702" b="5358"/>
          <a:stretch/>
        </p:blipFill>
        <p:spPr>
          <a:xfrm>
            <a:off x="20" y="1282"/>
            <a:ext cx="12191980" cy="68567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C3F2D-B30D-2931-DB9C-A4A00D83DC6C}"/>
              </a:ext>
            </a:extLst>
          </p:cNvPr>
          <p:cNvSpPr>
            <a:spLocks noGrp="1"/>
          </p:cNvSpPr>
          <p:nvPr>
            <p:ph type="title"/>
          </p:nvPr>
        </p:nvSpPr>
        <p:spPr/>
        <p:txBody>
          <a:bodyPr/>
          <a:lstStyle/>
          <a:p>
            <a:r>
              <a:rPr lang="fr-BE" dirty="0"/>
              <a:t>L’équilibre chimique est </a:t>
            </a:r>
            <a:r>
              <a:rPr lang="fr-BE" b="1" dirty="0"/>
              <a:t>dynamique</a:t>
            </a:r>
          </a:p>
        </p:txBody>
      </p:sp>
      <p:sp>
        <p:nvSpPr>
          <p:cNvPr id="3" name="Espace réservé du contenu 2">
            <a:extLst>
              <a:ext uri="{FF2B5EF4-FFF2-40B4-BE49-F238E27FC236}">
                <a16:creationId xmlns:a16="http://schemas.microsoft.com/office/drawing/2014/main" id="{07745C56-D22C-9B99-217C-6D0E0584E91E}"/>
              </a:ext>
            </a:extLst>
          </p:cNvPr>
          <p:cNvSpPr>
            <a:spLocks noGrp="1"/>
          </p:cNvSpPr>
          <p:nvPr>
            <p:ph idx="1"/>
          </p:nvPr>
        </p:nvSpPr>
        <p:spPr/>
        <p:txBody>
          <a:bodyPr/>
          <a:lstStyle/>
          <a:p>
            <a:r>
              <a:rPr lang="fr-BE" dirty="0"/>
              <a:t>A l’équilibre, les réactions (</a:t>
            </a:r>
            <a:r>
              <a:rPr lang="fr-BE" dirty="0">
                <a:solidFill>
                  <a:srgbClr val="FF33CC"/>
                </a:solidFill>
              </a:rPr>
              <a:t>directe</a:t>
            </a:r>
            <a:r>
              <a:rPr lang="fr-BE" dirty="0"/>
              <a:t> </a:t>
            </a:r>
            <a:r>
              <a:rPr lang="fr-BE" dirty="0">
                <a:solidFill>
                  <a:srgbClr val="FF33CC"/>
                </a:solidFill>
              </a:rPr>
              <a:t>-&gt;</a:t>
            </a:r>
            <a:r>
              <a:rPr lang="fr-BE" dirty="0"/>
              <a:t> et </a:t>
            </a:r>
            <a:r>
              <a:rPr lang="fr-BE" dirty="0">
                <a:solidFill>
                  <a:srgbClr val="00B0F0"/>
                </a:solidFill>
              </a:rPr>
              <a:t>inverse</a:t>
            </a:r>
            <a:r>
              <a:rPr lang="fr-BE" dirty="0"/>
              <a:t> </a:t>
            </a:r>
            <a:r>
              <a:rPr lang="fr-BE" dirty="0">
                <a:solidFill>
                  <a:srgbClr val="00B0F0"/>
                </a:solidFill>
              </a:rPr>
              <a:t>&lt;-</a:t>
            </a:r>
            <a:r>
              <a:rPr lang="fr-BE" dirty="0"/>
              <a:t>) se passent à vitesses égales</a:t>
            </a:r>
          </a:p>
          <a:p>
            <a:pPr lvl="1">
              <a:buFont typeface="Wingdings" panose="05000000000000000000" pitchFamily="2" charset="2"/>
              <a:buChar char="ü"/>
            </a:pPr>
            <a:endParaRPr lang="fr-BE" dirty="0"/>
          </a:p>
          <a:p>
            <a:pPr>
              <a:buFont typeface="Symbol" panose="05050102010706020507" pitchFamily="18" charset="2"/>
              <a:buChar char="Þ"/>
            </a:pPr>
            <a:r>
              <a:rPr lang="fr-BE" dirty="0"/>
              <a:t> les concentrations en réactifs et en produits sont constantes (pas de changement macroscopique)</a:t>
            </a:r>
          </a:p>
          <a:p>
            <a:pPr marL="0" indent="0">
              <a:buNone/>
            </a:pPr>
            <a:endParaRPr lang="fr-BE" dirty="0"/>
          </a:p>
          <a:p>
            <a:pPr>
              <a:buFont typeface="Symbol" panose="05050102010706020507" pitchFamily="18" charset="2"/>
              <a:buChar char="Þ"/>
            </a:pPr>
            <a:r>
              <a:rPr lang="fr-BE" dirty="0"/>
              <a:t> les réactions </a:t>
            </a:r>
            <a:r>
              <a:rPr lang="fr-BE" dirty="0">
                <a:solidFill>
                  <a:srgbClr val="FF33CC"/>
                </a:solidFill>
              </a:rPr>
              <a:t>-&gt;</a:t>
            </a:r>
            <a:r>
              <a:rPr lang="fr-BE" dirty="0"/>
              <a:t> et </a:t>
            </a:r>
            <a:r>
              <a:rPr lang="fr-BE" dirty="0">
                <a:solidFill>
                  <a:srgbClr val="00B0F0"/>
                </a:solidFill>
              </a:rPr>
              <a:t>&lt;-</a:t>
            </a:r>
            <a:r>
              <a:rPr lang="fr-BE" dirty="0"/>
              <a:t> se passent en continu (changement microscopique)</a:t>
            </a:r>
          </a:p>
        </p:txBody>
      </p:sp>
    </p:spTree>
    <p:extLst>
      <p:ext uri="{BB962C8B-B14F-4D97-AF65-F5344CB8AC3E}">
        <p14:creationId xmlns:p14="http://schemas.microsoft.com/office/powerpoint/2010/main" val="21865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idx="4294967295"/>
          </p:nvPr>
        </p:nvSpPr>
        <p:spPr>
          <a:xfrm>
            <a:off x="838200" y="5358141"/>
            <a:ext cx="10515600" cy="942664"/>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Quantification: </a:t>
            </a:r>
            <a:r>
              <a:rPr lang="en-US" sz="5200" kern="1200" dirty="0" err="1">
                <a:solidFill>
                  <a:schemeClr val="tx1"/>
                </a:solidFill>
                <a:latin typeface="+mj-lt"/>
                <a:ea typeface="+mj-ea"/>
                <a:cs typeface="+mj-cs"/>
              </a:rPr>
              <a:t>loi</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d’équilibre</a:t>
            </a:r>
            <a:r>
              <a:rPr lang="en-US" sz="5200" kern="1200" dirty="0">
                <a:solidFill>
                  <a:schemeClr val="tx1"/>
                </a:solidFill>
                <a:latin typeface="+mj-lt"/>
                <a:ea typeface="+mj-ea"/>
                <a:cs typeface="+mj-cs"/>
              </a:rPr>
              <a:t> ?</a:t>
            </a:r>
          </a:p>
        </p:txBody>
      </p:sp>
      <p:pic>
        <p:nvPicPr>
          <p:cNvPr id="4" name="Image 3"/>
          <p:cNvPicPr>
            <a:picLocks noChangeAspect="1"/>
          </p:cNvPicPr>
          <p:nvPr/>
        </p:nvPicPr>
        <p:blipFill rotWithShape="1">
          <a:blip r:embed="rId3"/>
          <a:srcRect l="185" r="4" b="3"/>
          <a:stretch/>
        </p:blipFill>
        <p:spPr>
          <a:xfrm>
            <a:off x="2647772" y="795381"/>
            <a:ext cx="6896456" cy="4629236"/>
          </a:xfrm>
          <a:prstGeom prst="rect">
            <a:avLst/>
          </a:prstGeom>
        </p:spPr>
      </p:pic>
      <p:pic>
        <p:nvPicPr>
          <p:cNvPr id="5" name="Image 4">
            <a:extLst>
              <a:ext uri="{FF2B5EF4-FFF2-40B4-BE49-F238E27FC236}">
                <a16:creationId xmlns:a16="http://schemas.microsoft.com/office/drawing/2014/main" id="{9E800552-4470-364B-6913-61787DE33861}"/>
              </a:ext>
            </a:extLst>
          </p:cNvPr>
          <p:cNvPicPr>
            <a:picLocks noChangeAspect="1"/>
          </p:cNvPicPr>
          <p:nvPr/>
        </p:nvPicPr>
        <p:blipFill>
          <a:blip r:embed="rId4"/>
          <a:stretch>
            <a:fillRect/>
          </a:stretch>
        </p:blipFill>
        <p:spPr>
          <a:xfrm>
            <a:off x="4329112" y="80806"/>
            <a:ext cx="3267075" cy="781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TotalTime>
  <Words>1262</Words>
  <Application>Microsoft Office PowerPoint</Application>
  <PresentationFormat>Grand écran</PresentationFormat>
  <Paragraphs>97</Paragraphs>
  <Slides>16</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Aptos</vt:lpstr>
      <vt:lpstr>Arial</vt:lpstr>
      <vt:lpstr>Calibri</vt:lpstr>
      <vt:lpstr>Calibri Light</vt:lpstr>
      <vt:lpstr>Cambria Math</vt:lpstr>
      <vt:lpstr>Symbol</vt:lpstr>
      <vt:lpstr>Times New Roman</vt:lpstr>
      <vt:lpstr>Verdana</vt:lpstr>
      <vt:lpstr>Verdana, Arial, Helvetica, sans-serif</vt:lpstr>
      <vt:lpstr>Wingdings</vt:lpstr>
      <vt:lpstr>Thème Office</vt:lpstr>
      <vt:lpstr>Les réactions chimiques 2° partie</vt:lpstr>
      <vt:lpstr>Les réactions peuvent être</vt:lpstr>
      <vt:lpstr>I. Mise en évidence expérimentale d’un équilibre chimique 2 Fe3+ + 2 I- ⇋ 2 Fe2+ + I2</vt:lpstr>
      <vt:lpstr>Mise en évidence expérimentale d’un équilibre chimique 2 Fe3+ + 2 I- ⇋ 2 Fe2+ + I2</vt:lpstr>
      <vt:lpstr>Réactifs ⇌ Produits </vt:lpstr>
      <vt:lpstr>II. Installation d’un équilibre chimique Cas de la dimérisation du dioxyde d’azote</vt:lpstr>
      <vt:lpstr>Présentation PowerPoint</vt:lpstr>
      <vt:lpstr>L’équilibre chimique est dynamique</vt:lpstr>
      <vt:lpstr>Quantification: loi d’équilibre ?</vt:lpstr>
      <vt:lpstr>Loi d’équilibre</vt:lpstr>
      <vt:lpstr>III. Quantification de l’équilibre</vt:lpstr>
      <vt:lpstr>Remarques </vt:lpstr>
      <vt:lpstr>Détermination de Kc </vt:lpstr>
      <vt:lpstr>Détermination de la composition du système à l’équilibre </vt:lpstr>
      <vt:lpstr>Détermination de la composition du système à l’équilibre </vt:lpstr>
      <vt:lpstr>Exercices des notes page 113-114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réactions chimiques</dc:title>
  <dc:creator>Utilisateur Microsoft Office</dc:creator>
  <cp:lastModifiedBy>ludivine denil</cp:lastModifiedBy>
  <cp:revision>13</cp:revision>
  <cp:lastPrinted>2025-11-18T15:22:33Z</cp:lastPrinted>
  <dcterms:created xsi:type="dcterms:W3CDTF">2020-09-27T14:59:54Z</dcterms:created>
  <dcterms:modified xsi:type="dcterms:W3CDTF">2025-11-18T15:22:38Z</dcterms:modified>
</cp:coreProperties>
</file>