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89" r:id="rId5"/>
    <p:sldId id="319" r:id="rId6"/>
    <p:sldId id="320" r:id="rId7"/>
    <p:sldId id="290" r:id="rId8"/>
    <p:sldId id="291" r:id="rId9"/>
    <p:sldId id="292" r:id="rId10"/>
    <p:sldId id="300" r:id="rId11"/>
    <p:sldId id="301" r:id="rId12"/>
    <p:sldId id="306" r:id="rId13"/>
    <p:sldId id="293" r:id="rId14"/>
    <p:sldId id="294" r:id="rId15"/>
    <p:sldId id="302" r:id="rId16"/>
    <p:sldId id="307" r:id="rId17"/>
    <p:sldId id="308" r:id="rId18"/>
    <p:sldId id="303" r:id="rId19"/>
    <p:sldId id="304" r:id="rId20"/>
    <p:sldId id="299" r:id="rId21"/>
    <p:sldId id="305" r:id="rId22"/>
    <p:sldId id="312" r:id="rId23"/>
    <p:sldId id="313" r:id="rId24"/>
    <p:sldId id="314" r:id="rId25"/>
    <p:sldId id="315" r:id="rId26"/>
    <p:sldId id="309" r:id="rId27"/>
    <p:sldId id="316" r:id="rId28"/>
    <p:sldId id="321" r:id="rId29"/>
    <p:sldId id="295" r:id="rId30"/>
    <p:sldId id="296" r:id="rId31"/>
    <p:sldId id="297" r:id="rId32"/>
    <p:sldId id="317" r:id="rId33"/>
    <p:sldId id="298" r:id="rId34"/>
    <p:sldId id="318" r:id="rId3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3257D-31BE-48CE-AC61-BAE9A77E5F4C}" v="104" dt="2024-10-09T13:31:23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1499" autoAdjust="0"/>
  </p:normalViewPr>
  <p:slideViewPr>
    <p:cSldViewPr>
      <p:cViewPr varScale="1">
        <p:scale>
          <a:sx n="73" d="100"/>
          <a:sy n="73" d="100"/>
        </p:scale>
        <p:origin x="144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ivine DENIL" userId="S::l.denil@helmo.be::2ee52007-40a0-4ba6-a4fc-8ff73c207ff4" providerId="AD" clId="Web-{B259A86A-8263-7883-30A6-749388254593}"/>
    <pc:docChg chg="modSld">
      <pc:chgData name="Ludivine DENIL" userId="S::l.denil@helmo.be::2ee52007-40a0-4ba6-a4fc-8ff73c207ff4" providerId="AD" clId="Web-{B259A86A-8263-7883-30A6-749388254593}" dt="2024-10-02T12:41:24.644" v="53" actId="1076"/>
      <pc:docMkLst>
        <pc:docMk/>
      </pc:docMkLst>
      <pc:sldChg chg="addAnim modAnim">
        <pc:chgData name="Ludivine DENIL" userId="S::l.denil@helmo.be::2ee52007-40a0-4ba6-a4fc-8ff73c207ff4" providerId="AD" clId="Web-{B259A86A-8263-7883-30A6-749388254593}" dt="2024-10-02T11:22:59.775" v="1"/>
        <pc:sldMkLst>
          <pc:docMk/>
          <pc:sldMk cId="1585244391" sldId="290"/>
        </pc:sldMkLst>
      </pc:sldChg>
      <pc:sldChg chg="modSp">
        <pc:chgData name="Ludivine DENIL" userId="S::l.denil@helmo.be::2ee52007-40a0-4ba6-a4fc-8ff73c207ff4" providerId="AD" clId="Web-{B259A86A-8263-7883-30A6-749388254593}" dt="2024-10-02T12:27:33.915" v="17" actId="20577"/>
        <pc:sldMkLst>
          <pc:docMk/>
          <pc:sldMk cId="773433547" sldId="302"/>
        </pc:sldMkLst>
        <pc:spChg chg="mod">
          <ac:chgData name="Ludivine DENIL" userId="S::l.denil@helmo.be::2ee52007-40a0-4ba6-a4fc-8ff73c207ff4" providerId="AD" clId="Web-{B259A86A-8263-7883-30A6-749388254593}" dt="2024-10-02T12:27:33.915" v="17" actId="20577"/>
          <ac:spMkLst>
            <pc:docMk/>
            <pc:sldMk cId="773433547" sldId="302"/>
            <ac:spMk id="3" creationId="{00000000-0000-0000-0000-000000000000}"/>
          </ac:spMkLst>
        </pc:spChg>
      </pc:sldChg>
      <pc:sldChg chg="addAnim">
        <pc:chgData name="Ludivine DENIL" userId="S::l.denil@helmo.be::2ee52007-40a0-4ba6-a4fc-8ff73c207ff4" providerId="AD" clId="Web-{B259A86A-8263-7883-30A6-749388254593}" dt="2024-10-02T12:09:33.107" v="3"/>
        <pc:sldMkLst>
          <pc:docMk/>
          <pc:sldMk cId="2524888716" sldId="303"/>
        </pc:sldMkLst>
      </pc:sldChg>
      <pc:sldChg chg="modSp">
        <pc:chgData name="Ludivine DENIL" userId="S::l.denil@helmo.be::2ee52007-40a0-4ba6-a4fc-8ff73c207ff4" providerId="AD" clId="Web-{B259A86A-8263-7883-30A6-749388254593}" dt="2024-10-02T12:36:24.279" v="19" actId="20577"/>
        <pc:sldMkLst>
          <pc:docMk/>
          <pc:sldMk cId="4160199226" sldId="304"/>
        </pc:sldMkLst>
        <pc:spChg chg="mod">
          <ac:chgData name="Ludivine DENIL" userId="S::l.denil@helmo.be::2ee52007-40a0-4ba6-a4fc-8ff73c207ff4" providerId="AD" clId="Web-{B259A86A-8263-7883-30A6-749388254593}" dt="2024-10-02T12:36:24.279" v="19" actId="20577"/>
          <ac:spMkLst>
            <pc:docMk/>
            <pc:sldMk cId="4160199226" sldId="304"/>
            <ac:spMk id="3" creationId="{00000000-0000-0000-0000-000000000000}"/>
          </ac:spMkLst>
        </pc:spChg>
      </pc:sldChg>
      <pc:sldChg chg="addSp delSp modSp delAnim">
        <pc:chgData name="Ludivine DENIL" userId="S::l.denil@helmo.be::2ee52007-40a0-4ba6-a4fc-8ff73c207ff4" providerId="AD" clId="Web-{B259A86A-8263-7883-30A6-749388254593}" dt="2024-10-02T12:41:24.644" v="53" actId="1076"/>
        <pc:sldMkLst>
          <pc:docMk/>
          <pc:sldMk cId="1336223564" sldId="312"/>
        </pc:sldMkLst>
        <pc:spChg chg="mod">
          <ac:chgData name="Ludivine DENIL" userId="S::l.denil@helmo.be::2ee52007-40a0-4ba6-a4fc-8ff73c207ff4" providerId="AD" clId="Web-{B259A86A-8263-7883-30A6-749388254593}" dt="2024-10-02T12:37:59.692" v="30" actId="20577"/>
          <ac:spMkLst>
            <pc:docMk/>
            <pc:sldMk cId="1336223564" sldId="312"/>
            <ac:spMk id="2" creationId="{CF604754-0105-AE90-2A2D-4274DC3783D8}"/>
          </ac:spMkLst>
        </pc:spChg>
        <pc:spChg chg="mod">
          <ac:chgData name="Ludivine DENIL" userId="S::l.denil@helmo.be::2ee52007-40a0-4ba6-a4fc-8ff73c207ff4" providerId="AD" clId="Web-{B259A86A-8263-7883-30A6-749388254593}" dt="2024-10-02T12:38:20.772" v="37" actId="20577"/>
          <ac:spMkLst>
            <pc:docMk/>
            <pc:sldMk cId="1336223564" sldId="312"/>
            <ac:spMk id="3" creationId="{85378A36-5FEF-3FFB-0FDD-4C2E1F79AAC0}"/>
          </ac:spMkLst>
        </pc:spChg>
        <pc:grpChg chg="del mod">
          <ac:chgData name="Ludivine DENIL" userId="S::l.denil@helmo.be::2ee52007-40a0-4ba6-a4fc-8ff73c207ff4" providerId="AD" clId="Web-{B259A86A-8263-7883-30A6-749388254593}" dt="2024-10-02T12:38:48.633" v="42"/>
          <ac:grpSpMkLst>
            <pc:docMk/>
            <pc:sldMk cId="1336223564" sldId="312"/>
            <ac:grpSpMk id="5" creationId="{B8CC26FB-CA1C-82F2-F75C-5352997FF720}"/>
          </ac:grpSpMkLst>
        </pc:grpChg>
        <pc:picChg chg="del">
          <ac:chgData name="Ludivine DENIL" userId="S::l.denil@helmo.be::2ee52007-40a0-4ba6-a4fc-8ff73c207ff4" providerId="AD" clId="Web-{B259A86A-8263-7883-30A6-749388254593}" dt="2024-10-02T12:38:28.600" v="38"/>
          <ac:picMkLst>
            <pc:docMk/>
            <pc:sldMk cId="1336223564" sldId="312"/>
            <ac:picMk id="6" creationId="{623DEA7C-A7EC-389C-B807-E7E953885012}"/>
          </ac:picMkLst>
        </pc:picChg>
        <pc:picChg chg="add mod">
          <ac:chgData name="Ludivine DENIL" userId="S::l.denil@helmo.be::2ee52007-40a0-4ba6-a4fc-8ff73c207ff4" providerId="AD" clId="Web-{B259A86A-8263-7883-30A6-749388254593}" dt="2024-10-02T12:39:28.073" v="45" actId="1076"/>
          <ac:picMkLst>
            <pc:docMk/>
            <pc:sldMk cId="1336223564" sldId="312"/>
            <ac:picMk id="7" creationId="{9EF12217-6B4D-2EDB-C598-B80532098F58}"/>
          </ac:picMkLst>
        </pc:picChg>
        <pc:picChg chg="topLvl">
          <ac:chgData name="Ludivine DENIL" userId="S::l.denil@helmo.be::2ee52007-40a0-4ba6-a4fc-8ff73c207ff4" providerId="AD" clId="Web-{B259A86A-8263-7883-30A6-749388254593}" dt="2024-10-02T12:38:48.633" v="42"/>
          <ac:picMkLst>
            <pc:docMk/>
            <pc:sldMk cId="1336223564" sldId="312"/>
            <ac:picMk id="8" creationId="{05F5186E-C303-BE25-4AA2-740A9A4F9090}"/>
          </ac:picMkLst>
        </pc:picChg>
        <pc:picChg chg="del">
          <ac:chgData name="Ludivine DENIL" userId="S::l.denil@helmo.be::2ee52007-40a0-4ba6-a4fc-8ff73c207ff4" providerId="AD" clId="Web-{B259A86A-8263-7883-30A6-749388254593}" dt="2024-10-02T12:38:31.460" v="39"/>
          <ac:picMkLst>
            <pc:docMk/>
            <pc:sldMk cId="1336223564" sldId="312"/>
            <ac:picMk id="9" creationId="{1D4C2770-BEE5-9AFF-A5BE-90418B53D079}"/>
          </ac:picMkLst>
        </pc:picChg>
        <pc:picChg chg="del topLvl">
          <ac:chgData name="Ludivine DENIL" userId="S::l.denil@helmo.be::2ee52007-40a0-4ba6-a4fc-8ff73c207ff4" providerId="AD" clId="Web-{B259A86A-8263-7883-30A6-749388254593}" dt="2024-10-02T12:38:48.633" v="42"/>
          <ac:picMkLst>
            <pc:docMk/>
            <pc:sldMk cId="1336223564" sldId="312"/>
            <ac:picMk id="10" creationId="{E58543DA-B132-8FE2-3560-6073B273D9F1}"/>
          </ac:picMkLst>
        </pc:picChg>
        <pc:picChg chg="add mod">
          <ac:chgData name="Ludivine DENIL" userId="S::l.denil@helmo.be::2ee52007-40a0-4ba6-a4fc-8ff73c207ff4" providerId="AD" clId="Web-{B259A86A-8263-7883-30A6-749388254593}" dt="2024-10-02T12:39:36.167" v="47" actId="1076"/>
          <ac:picMkLst>
            <pc:docMk/>
            <pc:sldMk cId="1336223564" sldId="312"/>
            <ac:picMk id="11" creationId="{73BB4812-6830-81AD-7652-24AB30E3999D}"/>
          </ac:picMkLst>
        </pc:picChg>
        <pc:picChg chg="add mod">
          <ac:chgData name="Ludivine DENIL" userId="S::l.denil@helmo.be::2ee52007-40a0-4ba6-a4fc-8ff73c207ff4" providerId="AD" clId="Web-{B259A86A-8263-7883-30A6-749388254593}" dt="2024-10-02T12:39:42.496" v="49" actId="1076"/>
          <ac:picMkLst>
            <pc:docMk/>
            <pc:sldMk cId="1336223564" sldId="312"/>
            <ac:picMk id="12" creationId="{37F9B894-18C3-B10C-B6B6-A59DAB70E930}"/>
          </ac:picMkLst>
        </pc:picChg>
        <pc:picChg chg="add del mod">
          <ac:chgData name="Ludivine DENIL" userId="S::l.denil@helmo.be::2ee52007-40a0-4ba6-a4fc-8ff73c207ff4" providerId="AD" clId="Web-{B259A86A-8263-7883-30A6-749388254593}" dt="2024-10-02T12:40:13.654" v="51"/>
          <ac:picMkLst>
            <pc:docMk/>
            <pc:sldMk cId="1336223564" sldId="312"/>
            <ac:picMk id="13" creationId="{CC9D82DE-A224-7CEE-4B38-49A9CD3BD852}"/>
          </ac:picMkLst>
        </pc:picChg>
        <pc:picChg chg="add mod">
          <ac:chgData name="Ludivine DENIL" userId="S::l.denil@helmo.be::2ee52007-40a0-4ba6-a4fc-8ff73c207ff4" providerId="AD" clId="Web-{B259A86A-8263-7883-30A6-749388254593}" dt="2024-10-02T12:41:24.644" v="53" actId="1076"/>
          <ac:picMkLst>
            <pc:docMk/>
            <pc:sldMk cId="1336223564" sldId="312"/>
            <ac:picMk id="14" creationId="{437AC233-BF4B-70AD-1913-1E86865013B9}"/>
          </ac:picMkLst>
        </pc:picChg>
      </pc:sldChg>
    </pc:docChg>
  </pc:docChgLst>
  <pc:docChgLst>
    <pc:chgData name="Ludivine DENIL" userId="2ee52007-40a0-4ba6-a4fc-8ff73c207ff4" providerId="ADAL" clId="{AA2ADFB3-B203-4C88-AF99-82D572BE4BBD}"/>
    <pc:docChg chg="undo custSel addSld modSld">
      <pc:chgData name="Ludivine DENIL" userId="2ee52007-40a0-4ba6-a4fc-8ff73c207ff4" providerId="ADAL" clId="{AA2ADFB3-B203-4C88-AF99-82D572BE4BBD}" dt="2024-10-01T12:58:27.032" v="764"/>
      <pc:docMkLst>
        <pc:docMk/>
      </pc:docMkLst>
      <pc:sldChg chg="modSp mod">
        <pc:chgData name="Ludivine DENIL" userId="2ee52007-40a0-4ba6-a4fc-8ff73c207ff4" providerId="ADAL" clId="{AA2ADFB3-B203-4C88-AF99-82D572BE4BBD}" dt="2024-10-01T12:43:36.055" v="703" actId="20577"/>
        <pc:sldMkLst>
          <pc:docMk/>
          <pc:sldMk cId="1585244391" sldId="290"/>
        </pc:sldMkLst>
        <pc:spChg chg="mod">
          <ac:chgData name="Ludivine DENIL" userId="2ee52007-40a0-4ba6-a4fc-8ff73c207ff4" providerId="ADAL" clId="{AA2ADFB3-B203-4C88-AF99-82D572BE4BBD}" dt="2024-10-01T12:43:36.055" v="703" actId="20577"/>
          <ac:spMkLst>
            <pc:docMk/>
            <pc:sldMk cId="1585244391" sldId="290"/>
            <ac:spMk id="5" creationId="{00000000-0000-0000-0000-000000000000}"/>
          </ac:spMkLst>
        </pc:spChg>
      </pc:sldChg>
      <pc:sldChg chg="modAnim">
        <pc:chgData name="Ludivine DENIL" userId="2ee52007-40a0-4ba6-a4fc-8ff73c207ff4" providerId="ADAL" clId="{AA2ADFB3-B203-4C88-AF99-82D572BE4BBD}" dt="2024-10-01T12:45:25.652" v="704"/>
        <pc:sldMkLst>
          <pc:docMk/>
          <pc:sldMk cId="3107293761" sldId="291"/>
        </pc:sldMkLst>
      </pc:sldChg>
      <pc:sldChg chg="modSp mod">
        <pc:chgData name="Ludivine DENIL" userId="2ee52007-40a0-4ba6-a4fc-8ff73c207ff4" providerId="ADAL" clId="{AA2ADFB3-B203-4C88-AF99-82D572BE4BBD}" dt="2024-10-01T12:46:22.719" v="706" actId="114"/>
        <pc:sldMkLst>
          <pc:docMk/>
          <pc:sldMk cId="3939882803" sldId="292"/>
        </pc:sldMkLst>
        <pc:spChg chg="mod">
          <ac:chgData name="Ludivine DENIL" userId="2ee52007-40a0-4ba6-a4fc-8ff73c207ff4" providerId="ADAL" clId="{AA2ADFB3-B203-4C88-AF99-82D572BE4BBD}" dt="2024-10-01T12:46:22.719" v="706" actId="114"/>
          <ac:spMkLst>
            <pc:docMk/>
            <pc:sldMk cId="3939882803" sldId="292"/>
            <ac:spMk id="8" creationId="{00000000-0000-0000-0000-000000000000}"/>
          </ac:spMkLst>
        </pc:spChg>
      </pc:sldChg>
      <pc:sldChg chg="modSp mod">
        <pc:chgData name="Ludivine DENIL" userId="2ee52007-40a0-4ba6-a4fc-8ff73c207ff4" providerId="ADAL" clId="{AA2ADFB3-B203-4C88-AF99-82D572BE4BBD}" dt="2024-10-01T12:50:49.129" v="730" actId="20577"/>
        <pc:sldMkLst>
          <pc:docMk/>
          <pc:sldMk cId="2524888716" sldId="303"/>
        </pc:sldMkLst>
        <pc:spChg chg="mod">
          <ac:chgData name="Ludivine DENIL" userId="2ee52007-40a0-4ba6-a4fc-8ff73c207ff4" providerId="ADAL" clId="{AA2ADFB3-B203-4C88-AF99-82D572BE4BBD}" dt="2024-10-01T12:50:49.129" v="730" actId="20577"/>
          <ac:spMkLst>
            <pc:docMk/>
            <pc:sldMk cId="2524888716" sldId="303"/>
            <ac:spMk id="26" creationId="{00000000-0000-0000-0000-000000000000}"/>
          </ac:spMkLst>
        </pc:spChg>
      </pc:sldChg>
      <pc:sldChg chg="modSp">
        <pc:chgData name="Ludivine DENIL" userId="2ee52007-40a0-4ba6-a4fc-8ff73c207ff4" providerId="ADAL" clId="{AA2ADFB3-B203-4C88-AF99-82D572BE4BBD}" dt="2024-09-26T15:20:46.245" v="3" actId="20577"/>
        <pc:sldMkLst>
          <pc:docMk/>
          <pc:sldMk cId="3059403989" sldId="309"/>
        </pc:sldMkLst>
        <pc:spChg chg="mod">
          <ac:chgData name="Ludivine DENIL" userId="2ee52007-40a0-4ba6-a4fc-8ff73c207ff4" providerId="ADAL" clId="{AA2ADFB3-B203-4C88-AF99-82D572BE4BBD}" dt="2024-09-26T15:20:46.245" v="3" actId="20577"/>
          <ac:spMkLst>
            <pc:docMk/>
            <pc:sldMk cId="3059403989" sldId="309"/>
            <ac:spMk id="3" creationId="{68E07D62-AA93-5941-AFE8-B5C4AF39B8F7}"/>
          </ac:spMkLst>
        </pc:spChg>
      </pc:sldChg>
      <pc:sldChg chg="addSp modSp mod modAnim">
        <pc:chgData name="Ludivine DENIL" userId="2ee52007-40a0-4ba6-a4fc-8ff73c207ff4" providerId="ADAL" clId="{AA2ADFB3-B203-4C88-AF99-82D572BE4BBD}" dt="2024-10-01T12:54:05.250" v="736"/>
        <pc:sldMkLst>
          <pc:docMk/>
          <pc:sldMk cId="1336223564" sldId="312"/>
        </pc:sldMkLst>
        <pc:spChg chg="mod">
          <ac:chgData name="Ludivine DENIL" userId="2ee52007-40a0-4ba6-a4fc-8ff73c207ff4" providerId="ADAL" clId="{AA2ADFB3-B203-4C88-AF99-82D572BE4BBD}" dt="2024-10-01T12:52:29.463" v="731" actId="114"/>
          <ac:spMkLst>
            <pc:docMk/>
            <pc:sldMk cId="1336223564" sldId="312"/>
            <ac:spMk id="3" creationId="{85378A36-5FEF-3FFB-0FDD-4C2E1F79AAC0}"/>
          </ac:spMkLst>
        </pc:spChg>
        <pc:grpChg chg="add mod">
          <ac:chgData name="Ludivine DENIL" userId="2ee52007-40a0-4ba6-a4fc-8ff73c207ff4" providerId="ADAL" clId="{AA2ADFB3-B203-4C88-AF99-82D572BE4BBD}" dt="2024-10-01T12:53:27.766" v="733" actId="164"/>
          <ac:grpSpMkLst>
            <pc:docMk/>
            <pc:sldMk cId="1336223564" sldId="312"/>
            <ac:grpSpMk id="5" creationId="{B8CC26FB-CA1C-82F2-F75C-5352997FF720}"/>
          </ac:grpSpMkLst>
        </pc:grpChg>
        <pc:picChg chg="mod">
          <ac:chgData name="Ludivine DENIL" userId="2ee52007-40a0-4ba6-a4fc-8ff73c207ff4" providerId="ADAL" clId="{AA2ADFB3-B203-4C88-AF99-82D572BE4BBD}" dt="2024-10-01T12:53:27.766" v="733" actId="164"/>
          <ac:picMkLst>
            <pc:docMk/>
            <pc:sldMk cId="1336223564" sldId="312"/>
            <ac:picMk id="6" creationId="{623DEA7C-A7EC-389C-B807-E7E953885012}"/>
          </ac:picMkLst>
        </pc:picChg>
        <pc:picChg chg="mod">
          <ac:chgData name="Ludivine DENIL" userId="2ee52007-40a0-4ba6-a4fc-8ff73c207ff4" providerId="ADAL" clId="{AA2ADFB3-B203-4C88-AF99-82D572BE4BBD}" dt="2024-10-01T12:53:27.766" v="733" actId="164"/>
          <ac:picMkLst>
            <pc:docMk/>
            <pc:sldMk cId="1336223564" sldId="312"/>
            <ac:picMk id="8" creationId="{05F5186E-C303-BE25-4AA2-740A9A4F9090}"/>
          </ac:picMkLst>
        </pc:picChg>
        <pc:picChg chg="mod">
          <ac:chgData name="Ludivine DENIL" userId="2ee52007-40a0-4ba6-a4fc-8ff73c207ff4" providerId="ADAL" clId="{AA2ADFB3-B203-4C88-AF99-82D572BE4BBD}" dt="2024-10-01T12:53:27.766" v="733" actId="164"/>
          <ac:picMkLst>
            <pc:docMk/>
            <pc:sldMk cId="1336223564" sldId="312"/>
            <ac:picMk id="9" creationId="{1D4C2770-BEE5-9AFF-A5BE-90418B53D079}"/>
          </ac:picMkLst>
        </pc:picChg>
        <pc:picChg chg="mod">
          <ac:chgData name="Ludivine DENIL" userId="2ee52007-40a0-4ba6-a4fc-8ff73c207ff4" providerId="ADAL" clId="{AA2ADFB3-B203-4C88-AF99-82D572BE4BBD}" dt="2024-10-01T12:53:27.766" v="733" actId="164"/>
          <ac:picMkLst>
            <pc:docMk/>
            <pc:sldMk cId="1336223564" sldId="312"/>
            <ac:picMk id="10" creationId="{E58543DA-B132-8FE2-3560-6073B273D9F1}"/>
          </ac:picMkLst>
        </pc:picChg>
      </pc:sldChg>
      <pc:sldChg chg="addSp delSp modSp mod delAnim modAnim">
        <pc:chgData name="Ludivine DENIL" userId="2ee52007-40a0-4ba6-a4fc-8ff73c207ff4" providerId="ADAL" clId="{AA2ADFB3-B203-4C88-AF99-82D572BE4BBD}" dt="2024-10-01T12:56:02.493" v="756"/>
        <pc:sldMkLst>
          <pc:docMk/>
          <pc:sldMk cId="3432683393" sldId="313"/>
        </pc:sldMkLst>
        <pc:spChg chg="add mod">
          <ac:chgData name="Ludivine DENIL" userId="2ee52007-40a0-4ba6-a4fc-8ff73c207ff4" providerId="ADAL" clId="{AA2ADFB3-B203-4C88-AF99-82D572BE4BBD}" dt="2024-10-01T12:55:54.485" v="755" actId="20577"/>
          <ac:spMkLst>
            <pc:docMk/>
            <pc:sldMk cId="3432683393" sldId="313"/>
            <ac:spMk id="9" creationId="{121D4B16-7662-C12B-246D-3631B43EEDBA}"/>
          </ac:spMkLst>
        </pc:spChg>
        <pc:grpChg chg="del">
          <ac:chgData name="Ludivine DENIL" userId="2ee52007-40a0-4ba6-a4fc-8ff73c207ff4" providerId="ADAL" clId="{AA2ADFB3-B203-4C88-AF99-82D572BE4BBD}" dt="2024-10-01T12:55:27.541" v="737" actId="478"/>
          <ac:grpSpMkLst>
            <pc:docMk/>
            <pc:sldMk cId="3432683393" sldId="313"/>
            <ac:grpSpMk id="10" creationId="{C5995679-469C-9C59-6037-8B191896465C}"/>
          </ac:grpSpMkLst>
        </pc:grpChg>
      </pc:sldChg>
      <pc:sldChg chg="addSp delSp modSp mod delAnim modAnim">
        <pc:chgData name="Ludivine DENIL" userId="2ee52007-40a0-4ba6-a4fc-8ff73c207ff4" providerId="ADAL" clId="{AA2ADFB3-B203-4C88-AF99-82D572BE4BBD}" dt="2024-10-01T12:58:27.032" v="764"/>
        <pc:sldMkLst>
          <pc:docMk/>
          <pc:sldMk cId="3504600974" sldId="314"/>
        </pc:sldMkLst>
        <pc:spChg chg="add mod">
          <ac:chgData name="Ludivine DENIL" userId="2ee52007-40a0-4ba6-a4fc-8ff73c207ff4" providerId="ADAL" clId="{AA2ADFB3-B203-4C88-AF99-82D572BE4BBD}" dt="2024-10-01T12:57:51.481" v="762" actId="1076"/>
          <ac:spMkLst>
            <pc:docMk/>
            <pc:sldMk cId="3504600974" sldId="314"/>
            <ac:spMk id="5" creationId="{72FF2CE6-682C-EBC0-46BB-039860D589F7}"/>
          </ac:spMkLst>
        </pc:spChg>
        <pc:grpChg chg="del">
          <ac:chgData name="Ludivine DENIL" userId="2ee52007-40a0-4ba6-a4fc-8ff73c207ff4" providerId="ADAL" clId="{AA2ADFB3-B203-4C88-AF99-82D572BE4BBD}" dt="2024-10-01T12:56:31.142" v="757" actId="478"/>
          <ac:grpSpMkLst>
            <pc:docMk/>
            <pc:sldMk cId="3504600974" sldId="314"/>
            <ac:grpSpMk id="25" creationId="{F8441FCC-DAED-84CA-8426-11E40EBB2D3A}"/>
          </ac:grpSpMkLst>
        </pc:grpChg>
      </pc:sldChg>
      <pc:sldChg chg="addSp delSp modSp new mod setBg">
        <pc:chgData name="Ludivine DENIL" userId="2ee52007-40a0-4ba6-a4fc-8ff73c207ff4" providerId="ADAL" clId="{AA2ADFB3-B203-4C88-AF99-82D572BE4BBD}" dt="2024-10-01T12:47:10.200" v="729" actId="1076"/>
        <pc:sldMkLst>
          <pc:docMk/>
          <pc:sldMk cId="2441030873" sldId="319"/>
        </pc:sldMkLst>
        <pc:spChg chg="mod">
          <ac:chgData name="Ludivine DENIL" userId="2ee52007-40a0-4ba6-a4fc-8ff73c207ff4" providerId="ADAL" clId="{AA2ADFB3-B203-4C88-AF99-82D572BE4BBD}" dt="2024-10-01T12:21:00.984" v="589" actId="26606"/>
          <ac:spMkLst>
            <pc:docMk/>
            <pc:sldMk cId="2441030873" sldId="319"/>
            <ac:spMk id="2" creationId="{BD5598A4-6528-CB59-80D4-6744F82DB68F}"/>
          </ac:spMkLst>
        </pc:spChg>
        <pc:spChg chg="del mod">
          <ac:chgData name="Ludivine DENIL" userId="2ee52007-40a0-4ba6-a4fc-8ff73c207ff4" providerId="ADAL" clId="{AA2ADFB3-B203-4C88-AF99-82D572BE4BBD}" dt="2024-10-01T12:21:00.984" v="589" actId="26606"/>
          <ac:spMkLst>
            <pc:docMk/>
            <pc:sldMk cId="2441030873" sldId="319"/>
            <ac:spMk id="3" creationId="{47B76D5C-4E5E-A5EF-7A2D-8EEE484A7B82}"/>
          </ac:spMkLst>
        </pc:spChg>
        <pc:spChg chg="mod">
          <ac:chgData name="Ludivine DENIL" userId="2ee52007-40a0-4ba6-a4fc-8ff73c207ff4" providerId="ADAL" clId="{AA2ADFB3-B203-4C88-AF99-82D572BE4BBD}" dt="2024-10-01T12:21:00.984" v="589" actId="26606"/>
          <ac:spMkLst>
            <pc:docMk/>
            <pc:sldMk cId="2441030873" sldId="319"/>
            <ac:spMk id="4" creationId="{41B5C92E-C8C7-33F0-CDF2-2839CD99C00C}"/>
          </ac:spMkLst>
        </pc:spChg>
        <pc:spChg chg="add mod">
          <ac:chgData name="Ludivine DENIL" userId="2ee52007-40a0-4ba6-a4fc-8ff73c207ff4" providerId="ADAL" clId="{AA2ADFB3-B203-4C88-AF99-82D572BE4BBD}" dt="2024-10-01T12:47:10.200" v="729" actId="1076"/>
          <ac:spMkLst>
            <pc:docMk/>
            <pc:sldMk cId="2441030873" sldId="319"/>
            <ac:spMk id="8" creationId="{7149707E-37A1-E265-E06B-10FCD724AF53}"/>
          </ac:spMkLst>
        </pc:spChg>
        <pc:spChg chg="add">
          <ac:chgData name="Ludivine DENIL" userId="2ee52007-40a0-4ba6-a4fc-8ff73c207ff4" providerId="ADAL" clId="{AA2ADFB3-B203-4C88-AF99-82D572BE4BBD}" dt="2024-10-01T12:21:00.984" v="589" actId="26606"/>
          <ac:spMkLst>
            <pc:docMk/>
            <pc:sldMk cId="2441030873" sldId="319"/>
            <ac:spMk id="10" creationId="{53B021B3-DE93-4AB7-8A18-CF5F1CED88B8}"/>
          </ac:spMkLst>
        </pc:spChg>
        <pc:spChg chg="add">
          <ac:chgData name="Ludivine DENIL" userId="2ee52007-40a0-4ba6-a4fc-8ff73c207ff4" providerId="ADAL" clId="{AA2ADFB3-B203-4C88-AF99-82D572BE4BBD}" dt="2024-10-01T12:21:00.984" v="589" actId="26606"/>
          <ac:spMkLst>
            <pc:docMk/>
            <pc:sldMk cId="2441030873" sldId="319"/>
            <ac:spMk id="12" creationId="{52D502E5-F6B4-4D58-B4AE-FC466FF15EE8}"/>
          </ac:spMkLst>
        </pc:spChg>
        <pc:spChg chg="add">
          <ac:chgData name="Ludivine DENIL" userId="2ee52007-40a0-4ba6-a4fc-8ff73c207ff4" providerId="ADAL" clId="{AA2ADFB3-B203-4C88-AF99-82D572BE4BBD}" dt="2024-10-01T12:21:00.984" v="589" actId="26606"/>
          <ac:spMkLst>
            <pc:docMk/>
            <pc:sldMk cId="2441030873" sldId="319"/>
            <ac:spMk id="14" creationId="{9DECDBF4-02B6-4BB4-B65B-B8107AD6A9E8}"/>
          </ac:spMkLst>
        </pc:spChg>
        <pc:graphicFrameChg chg="add mod">
          <ac:chgData name="Ludivine DENIL" userId="2ee52007-40a0-4ba6-a4fc-8ff73c207ff4" providerId="ADAL" clId="{AA2ADFB3-B203-4C88-AF99-82D572BE4BBD}" dt="2024-10-01T12:42:37.296" v="691"/>
          <ac:graphicFrameMkLst>
            <pc:docMk/>
            <pc:sldMk cId="2441030873" sldId="319"/>
            <ac:graphicFrameMk id="6" creationId="{695EFF31-6002-CD65-00D1-EBBAD1F88047}"/>
          </ac:graphicFrameMkLst>
        </pc:graphicFrameChg>
        <pc:picChg chg="add mod">
          <ac:chgData name="Ludivine DENIL" userId="2ee52007-40a0-4ba6-a4fc-8ff73c207ff4" providerId="ADAL" clId="{AA2ADFB3-B203-4C88-AF99-82D572BE4BBD}" dt="2024-10-01T12:42:49.710" v="694" actId="1076"/>
          <ac:picMkLst>
            <pc:docMk/>
            <pc:sldMk cId="2441030873" sldId="319"/>
            <ac:picMk id="7" creationId="{441A5137-F573-F044-F832-FBDE5062DF6C}"/>
          </ac:picMkLst>
        </pc:picChg>
      </pc:sldChg>
    </pc:docChg>
  </pc:docChgLst>
  <pc:docChgLst>
    <pc:chgData name="Ludivine DENIL" userId="2ee52007-40a0-4ba6-a4fc-8ff73c207ff4" providerId="ADAL" clId="{BDE3257D-31BE-48CE-AC61-BAE9A77E5F4C}"/>
    <pc:docChg chg="custSel addSld modSld sldOrd">
      <pc:chgData name="Ludivine DENIL" userId="2ee52007-40a0-4ba6-a4fc-8ff73c207ff4" providerId="ADAL" clId="{BDE3257D-31BE-48CE-AC61-BAE9A77E5F4C}" dt="2024-10-09T13:36:32.957" v="750" actId="6549"/>
      <pc:docMkLst>
        <pc:docMk/>
      </pc:docMkLst>
      <pc:sldChg chg="modSp mod">
        <pc:chgData name="Ludivine DENIL" userId="2ee52007-40a0-4ba6-a4fc-8ff73c207ff4" providerId="ADAL" clId="{BDE3257D-31BE-48CE-AC61-BAE9A77E5F4C}" dt="2024-10-09T12:12:51.212" v="202" actId="14100"/>
        <pc:sldMkLst>
          <pc:docMk/>
          <pc:sldMk cId="1585244391" sldId="290"/>
        </pc:sldMkLst>
        <pc:spChg chg="mod">
          <ac:chgData name="Ludivine DENIL" userId="2ee52007-40a0-4ba6-a4fc-8ff73c207ff4" providerId="ADAL" clId="{BDE3257D-31BE-48CE-AC61-BAE9A77E5F4C}" dt="2024-10-09T12:12:51.212" v="202" actId="14100"/>
          <ac:spMkLst>
            <pc:docMk/>
            <pc:sldMk cId="1585244391" sldId="290"/>
            <ac:spMk id="2" creationId="{AEEA3C08-C9D3-5608-4B00-7798B68DF5ED}"/>
          </ac:spMkLst>
        </pc:spChg>
      </pc:sldChg>
      <pc:sldChg chg="modSp">
        <pc:chgData name="Ludivine DENIL" userId="2ee52007-40a0-4ba6-a4fc-8ff73c207ff4" providerId="ADAL" clId="{BDE3257D-31BE-48CE-AC61-BAE9A77E5F4C}" dt="2024-10-09T12:14:13.551" v="204" actId="1076"/>
        <pc:sldMkLst>
          <pc:docMk/>
          <pc:sldMk cId="3107293761" sldId="291"/>
        </pc:sldMkLst>
        <pc:spChg chg="mod">
          <ac:chgData name="Ludivine DENIL" userId="2ee52007-40a0-4ba6-a4fc-8ff73c207ff4" providerId="ADAL" clId="{BDE3257D-31BE-48CE-AC61-BAE9A77E5F4C}" dt="2024-10-09T12:14:13.551" v="204" actId="1076"/>
          <ac:spMkLst>
            <pc:docMk/>
            <pc:sldMk cId="3107293761" sldId="291"/>
            <ac:spMk id="11" creationId="{00000000-0000-0000-0000-000000000000}"/>
          </ac:spMkLst>
        </pc:spChg>
        <pc:picChg chg="mod">
          <ac:chgData name="Ludivine DENIL" userId="2ee52007-40a0-4ba6-a4fc-8ff73c207ff4" providerId="ADAL" clId="{BDE3257D-31BE-48CE-AC61-BAE9A77E5F4C}" dt="2024-10-09T12:14:08.248" v="203" actId="1076"/>
          <ac:picMkLst>
            <pc:docMk/>
            <pc:sldMk cId="3107293761" sldId="291"/>
            <ac:picMk id="10" creationId="{00000000-0000-0000-0000-000000000000}"/>
          </ac:picMkLst>
        </pc:picChg>
      </pc:sldChg>
      <pc:sldChg chg="modSp mod">
        <pc:chgData name="Ludivine DENIL" userId="2ee52007-40a0-4ba6-a4fc-8ff73c207ff4" providerId="ADAL" clId="{BDE3257D-31BE-48CE-AC61-BAE9A77E5F4C}" dt="2024-10-09T13:36:32.957" v="750" actId="6549"/>
        <pc:sldMkLst>
          <pc:docMk/>
          <pc:sldMk cId="4213783299" sldId="297"/>
        </pc:sldMkLst>
        <pc:spChg chg="mod">
          <ac:chgData name="Ludivine DENIL" userId="2ee52007-40a0-4ba6-a4fc-8ff73c207ff4" providerId="ADAL" clId="{BDE3257D-31BE-48CE-AC61-BAE9A77E5F4C}" dt="2024-10-09T13:36:32.957" v="750" actId="6549"/>
          <ac:spMkLst>
            <pc:docMk/>
            <pc:sldMk cId="4213783299" sldId="297"/>
            <ac:spMk id="2" creationId="{FE50AB57-AFC9-0F2C-5751-83A36A015514}"/>
          </ac:spMkLst>
        </pc:spChg>
        <pc:spChg chg="mod">
          <ac:chgData name="Ludivine DENIL" userId="2ee52007-40a0-4ba6-a4fc-8ff73c207ff4" providerId="ADAL" clId="{BDE3257D-31BE-48CE-AC61-BAE9A77E5F4C}" dt="2024-10-09T13:21:40.502" v="518" actId="20577"/>
          <ac:spMkLst>
            <pc:docMk/>
            <pc:sldMk cId="4213783299" sldId="297"/>
            <ac:spMk id="3" creationId="{5117F0AC-C5D8-9C29-C64A-E4585BE14732}"/>
          </ac:spMkLst>
        </pc:spChg>
        <pc:spChg chg="mod">
          <ac:chgData name="Ludivine DENIL" userId="2ee52007-40a0-4ba6-a4fc-8ff73c207ff4" providerId="ADAL" clId="{BDE3257D-31BE-48CE-AC61-BAE9A77E5F4C}" dt="2024-10-09T13:21:57.916" v="519" actId="20577"/>
          <ac:spMkLst>
            <pc:docMk/>
            <pc:sldMk cId="4213783299" sldId="297"/>
            <ac:spMk id="27" creationId="{3DCCAA01-8E8C-ECFE-AA76-9E60B9E1B85F}"/>
          </ac:spMkLst>
        </pc:spChg>
      </pc:sldChg>
      <pc:sldChg chg="addSp delSp modSp mod">
        <pc:chgData name="Ludivine DENIL" userId="2ee52007-40a0-4ba6-a4fc-8ff73c207ff4" providerId="ADAL" clId="{BDE3257D-31BE-48CE-AC61-BAE9A77E5F4C}" dt="2024-10-09T13:23:54.948" v="526" actId="1076"/>
        <pc:sldMkLst>
          <pc:docMk/>
          <pc:sldMk cId="1069209321" sldId="298"/>
        </pc:sldMkLst>
        <pc:spChg chg="mod">
          <ac:chgData name="Ludivine DENIL" userId="2ee52007-40a0-4ba6-a4fc-8ff73c207ff4" providerId="ADAL" clId="{BDE3257D-31BE-48CE-AC61-BAE9A77E5F4C}" dt="2024-10-03T16:30:12.553" v="158" actId="947"/>
          <ac:spMkLst>
            <pc:docMk/>
            <pc:sldMk cId="1069209321" sldId="298"/>
            <ac:spMk id="6" creationId="{00000000-0000-0000-0000-000000000000}"/>
          </ac:spMkLst>
        </pc:spChg>
        <pc:picChg chg="del">
          <ac:chgData name="Ludivine DENIL" userId="2ee52007-40a0-4ba6-a4fc-8ff73c207ff4" providerId="ADAL" clId="{BDE3257D-31BE-48CE-AC61-BAE9A77E5F4C}" dt="2024-10-09T13:23:14.716" v="520" actId="478"/>
          <ac:picMkLst>
            <pc:docMk/>
            <pc:sldMk cId="1069209321" sldId="298"/>
            <ac:picMk id="2" creationId="{93AE65B6-F363-EF11-59CE-6C06B3A66DAF}"/>
          </ac:picMkLst>
        </pc:picChg>
        <pc:picChg chg="del">
          <ac:chgData name="Ludivine DENIL" userId="2ee52007-40a0-4ba6-a4fc-8ff73c207ff4" providerId="ADAL" clId="{BDE3257D-31BE-48CE-AC61-BAE9A77E5F4C}" dt="2024-10-09T13:23:22.186" v="523" actId="478"/>
          <ac:picMkLst>
            <pc:docMk/>
            <pc:sldMk cId="1069209321" sldId="298"/>
            <ac:picMk id="3" creationId="{06CB5D86-F0AA-8FB1-3FF0-88A4570E01FA}"/>
          </ac:picMkLst>
        </pc:picChg>
        <pc:picChg chg="add mod">
          <ac:chgData name="Ludivine DENIL" userId="2ee52007-40a0-4ba6-a4fc-8ff73c207ff4" providerId="ADAL" clId="{BDE3257D-31BE-48CE-AC61-BAE9A77E5F4C}" dt="2024-10-09T13:23:26.702" v="524" actId="1076"/>
          <ac:picMkLst>
            <pc:docMk/>
            <pc:sldMk cId="1069209321" sldId="298"/>
            <ac:picMk id="8" creationId="{7A7E319C-A794-BA82-567D-3257D56BD664}"/>
          </ac:picMkLst>
        </pc:picChg>
        <pc:picChg chg="add mod">
          <ac:chgData name="Ludivine DENIL" userId="2ee52007-40a0-4ba6-a4fc-8ff73c207ff4" providerId="ADAL" clId="{BDE3257D-31BE-48CE-AC61-BAE9A77E5F4C}" dt="2024-10-09T13:23:54.948" v="526" actId="1076"/>
          <ac:picMkLst>
            <pc:docMk/>
            <pc:sldMk cId="1069209321" sldId="298"/>
            <ac:picMk id="10" creationId="{F1D6868B-2253-46D7-06A9-94D30A885A18}"/>
          </ac:picMkLst>
        </pc:picChg>
      </pc:sldChg>
      <pc:sldChg chg="addSp delSp modSp mod delAnim modAnim">
        <pc:chgData name="Ludivine DENIL" userId="2ee52007-40a0-4ba6-a4fc-8ff73c207ff4" providerId="ADAL" clId="{BDE3257D-31BE-48CE-AC61-BAE9A77E5F4C}" dt="2024-10-09T12:27:40.411" v="225"/>
        <pc:sldMkLst>
          <pc:docMk/>
          <pc:sldMk cId="3074917275" sldId="300"/>
        </pc:sldMkLst>
        <pc:spChg chg="del">
          <ac:chgData name="Ludivine DENIL" userId="2ee52007-40a0-4ba6-a4fc-8ff73c207ff4" providerId="ADAL" clId="{BDE3257D-31BE-48CE-AC61-BAE9A77E5F4C}" dt="2024-10-09T12:22:02.995" v="210" actId="478"/>
          <ac:spMkLst>
            <pc:docMk/>
            <pc:sldMk cId="3074917275" sldId="300"/>
            <ac:spMk id="9" creationId="{00000000-0000-0000-0000-000000000000}"/>
          </ac:spMkLst>
        </pc:spChg>
        <pc:spChg chg="del">
          <ac:chgData name="Ludivine DENIL" userId="2ee52007-40a0-4ba6-a4fc-8ff73c207ff4" providerId="ADAL" clId="{BDE3257D-31BE-48CE-AC61-BAE9A77E5F4C}" dt="2024-10-09T12:22:02.995" v="210" actId="478"/>
          <ac:spMkLst>
            <pc:docMk/>
            <pc:sldMk cId="3074917275" sldId="300"/>
            <ac:spMk id="66" creationId="{00000000-0000-0000-0000-000000000000}"/>
          </ac:spMkLst>
        </pc:spChg>
        <pc:spChg chg="del">
          <ac:chgData name="Ludivine DENIL" userId="2ee52007-40a0-4ba6-a4fc-8ff73c207ff4" providerId="ADAL" clId="{BDE3257D-31BE-48CE-AC61-BAE9A77E5F4C}" dt="2024-10-09T12:22:02.995" v="210" actId="478"/>
          <ac:spMkLst>
            <pc:docMk/>
            <pc:sldMk cId="3074917275" sldId="300"/>
            <ac:spMk id="67" creationId="{00000000-0000-0000-0000-000000000000}"/>
          </ac:spMkLst>
        </pc:spChg>
        <pc:spChg chg="del">
          <ac:chgData name="Ludivine DENIL" userId="2ee52007-40a0-4ba6-a4fc-8ff73c207ff4" providerId="ADAL" clId="{BDE3257D-31BE-48CE-AC61-BAE9A77E5F4C}" dt="2024-10-09T12:22:02.995" v="210" actId="478"/>
          <ac:spMkLst>
            <pc:docMk/>
            <pc:sldMk cId="3074917275" sldId="300"/>
            <ac:spMk id="68" creationId="{00000000-0000-0000-0000-000000000000}"/>
          </ac:spMkLst>
        </pc:spChg>
        <pc:spChg chg="del">
          <ac:chgData name="Ludivine DENIL" userId="2ee52007-40a0-4ba6-a4fc-8ff73c207ff4" providerId="ADAL" clId="{BDE3257D-31BE-48CE-AC61-BAE9A77E5F4C}" dt="2024-10-09T12:22:02.995" v="210" actId="478"/>
          <ac:spMkLst>
            <pc:docMk/>
            <pc:sldMk cId="3074917275" sldId="300"/>
            <ac:spMk id="69" creationId="{00000000-0000-0000-0000-000000000000}"/>
          </ac:spMkLst>
        </pc:spChg>
        <pc:spChg chg="del">
          <ac:chgData name="Ludivine DENIL" userId="2ee52007-40a0-4ba6-a4fc-8ff73c207ff4" providerId="ADAL" clId="{BDE3257D-31BE-48CE-AC61-BAE9A77E5F4C}" dt="2024-10-09T12:21:35.003" v="207" actId="478"/>
          <ac:spMkLst>
            <pc:docMk/>
            <pc:sldMk cId="3074917275" sldId="300"/>
            <ac:spMk id="129" creationId="{00000000-0000-0000-0000-000000000000}"/>
          </ac:spMkLst>
        </pc:spChg>
        <pc:spChg chg="del">
          <ac:chgData name="Ludivine DENIL" userId="2ee52007-40a0-4ba6-a4fc-8ff73c207ff4" providerId="ADAL" clId="{BDE3257D-31BE-48CE-AC61-BAE9A77E5F4C}" dt="2024-10-09T12:21:32.382" v="206" actId="478"/>
          <ac:spMkLst>
            <pc:docMk/>
            <pc:sldMk cId="3074917275" sldId="300"/>
            <ac:spMk id="130" creationId="{00000000-0000-0000-0000-000000000000}"/>
          </ac:spMkLst>
        </pc:spChg>
        <pc:grpChg chg="del">
          <ac:chgData name="Ludivine DENIL" userId="2ee52007-40a0-4ba6-a4fc-8ff73c207ff4" providerId="ADAL" clId="{BDE3257D-31BE-48CE-AC61-BAE9A77E5F4C}" dt="2024-10-09T12:22:02.995" v="210" actId="478"/>
          <ac:grpSpMkLst>
            <pc:docMk/>
            <pc:sldMk cId="3074917275" sldId="300"/>
            <ac:grpSpMk id="10" creationId="{00000000-0000-0000-0000-000000000000}"/>
          </ac:grpSpMkLst>
        </pc:grpChg>
        <pc:grpChg chg="del">
          <ac:chgData name="Ludivine DENIL" userId="2ee52007-40a0-4ba6-a4fc-8ff73c207ff4" providerId="ADAL" clId="{BDE3257D-31BE-48CE-AC61-BAE9A77E5F4C}" dt="2024-10-09T12:22:09.568" v="211" actId="478"/>
          <ac:grpSpMkLst>
            <pc:docMk/>
            <pc:sldMk cId="3074917275" sldId="300"/>
            <ac:grpSpMk id="13" creationId="{00000000-0000-0000-0000-000000000000}"/>
          </ac:grpSpMkLst>
        </pc:grpChg>
        <pc:grpChg chg="del">
          <ac:chgData name="Ludivine DENIL" userId="2ee52007-40a0-4ba6-a4fc-8ff73c207ff4" providerId="ADAL" clId="{BDE3257D-31BE-48CE-AC61-BAE9A77E5F4C}" dt="2024-10-09T12:22:02.995" v="210" actId="478"/>
          <ac:grpSpMkLst>
            <pc:docMk/>
            <pc:sldMk cId="3074917275" sldId="300"/>
            <ac:grpSpMk id="18" creationId="{00000000-0000-0000-0000-000000000000}"/>
          </ac:grpSpMkLst>
        </pc:grpChg>
        <pc:grpChg chg="del">
          <ac:chgData name="Ludivine DENIL" userId="2ee52007-40a0-4ba6-a4fc-8ff73c207ff4" providerId="ADAL" clId="{BDE3257D-31BE-48CE-AC61-BAE9A77E5F4C}" dt="2024-10-09T12:22:09.568" v="211" actId="478"/>
          <ac:grpSpMkLst>
            <pc:docMk/>
            <pc:sldMk cId="3074917275" sldId="300"/>
            <ac:grpSpMk id="22" creationId="{00000000-0000-0000-0000-000000000000}"/>
          </ac:grpSpMkLst>
        </pc:grpChg>
        <pc:grpChg chg="del">
          <ac:chgData name="Ludivine DENIL" userId="2ee52007-40a0-4ba6-a4fc-8ff73c207ff4" providerId="ADAL" clId="{BDE3257D-31BE-48CE-AC61-BAE9A77E5F4C}" dt="2024-10-09T12:22:09.568" v="211" actId="478"/>
          <ac:grpSpMkLst>
            <pc:docMk/>
            <pc:sldMk cId="3074917275" sldId="300"/>
            <ac:grpSpMk id="29" creationId="{00000000-0000-0000-0000-000000000000}"/>
          </ac:grpSpMkLst>
        </pc:grpChg>
        <pc:grpChg chg="del">
          <ac:chgData name="Ludivine DENIL" userId="2ee52007-40a0-4ba6-a4fc-8ff73c207ff4" providerId="ADAL" clId="{BDE3257D-31BE-48CE-AC61-BAE9A77E5F4C}" dt="2024-10-09T12:22:09.568" v="211" actId="478"/>
          <ac:grpSpMkLst>
            <pc:docMk/>
            <pc:sldMk cId="3074917275" sldId="300"/>
            <ac:grpSpMk id="56" creationId="{00000000-0000-0000-0000-000000000000}"/>
          </ac:grpSpMkLst>
        </pc:grpChg>
        <pc:grpChg chg="del">
          <ac:chgData name="Ludivine DENIL" userId="2ee52007-40a0-4ba6-a4fc-8ff73c207ff4" providerId="ADAL" clId="{BDE3257D-31BE-48CE-AC61-BAE9A77E5F4C}" dt="2024-10-09T12:22:02.995" v="210" actId="478"/>
          <ac:grpSpMkLst>
            <pc:docMk/>
            <pc:sldMk cId="3074917275" sldId="300"/>
            <ac:grpSpMk id="70" creationId="{00000000-0000-0000-0000-000000000000}"/>
          </ac:grpSpMkLst>
        </pc:grpChg>
        <pc:grpChg chg="del">
          <ac:chgData name="Ludivine DENIL" userId="2ee52007-40a0-4ba6-a4fc-8ff73c207ff4" providerId="ADAL" clId="{BDE3257D-31BE-48CE-AC61-BAE9A77E5F4C}" dt="2024-10-09T12:22:02.995" v="210" actId="478"/>
          <ac:grpSpMkLst>
            <pc:docMk/>
            <pc:sldMk cId="3074917275" sldId="300"/>
            <ac:grpSpMk id="73" creationId="{00000000-0000-0000-0000-000000000000}"/>
          </ac:grpSpMkLst>
        </pc:grpChg>
        <pc:grpChg chg="del">
          <ac:chgData name="Ludivine DENIL" userId="2ee52007-40a0-4ba6-a4fc-8ff73c207ff4" providerId="ADAL" clId="{BDE3257D-31BE-48CE-AC61-BAE9A77E5F4C}" dt="2024-10-09T12:22:02.995" v="210" actId="478"/>
          <ac:grpSpMkLst>
            <pc:docMk/>
            <pc:sldMk cId="3074917275" sldId="300"/>
            <ac:grpSpMk id="77" creationId="{00000000-0000-0000-0000-000000000000}"/>
          </ac:grpSpMkLst>
        </pc:grpChg>
        <pc:grpChg chg="del">
          <ac:chgData name="Ludivine DENIL" userId="2ee52007-40a0-4ba6-a4fc-8ff73c207ff4" providerId="ADAL" clId="{BDE3257D-31BE-48CE-AC61-BAE9A77E5F4C}" dt="2024-10-09T12:22:09.568" v="211" actId="478"/>
          <ac:grpSpMkLst>
            <pc:docMk/>
            <pc:sldMk cId="3074917275" sldId="300"/>
            <ac:grpSpMk id="114" creationId="{00000000-0000-0000-0000-000000000000}"/>
          </ac:grpSpMkLst>
        </pc:grpChg>
        <pc:graphicFrameChg chg="del">
          <ac:chgData name="Ludivine DENIL" userId="2ee52007-40a0-4ba6-a4fc-8ff73c207ff4" providerId="ADAL" clId="{BDE3257D-31BE-48CE-AC61-BAE9A77E5F4C}" dt="2024-10-09T12:21:43.167" v="209" actId="478"/>
          <ac:graphicFrameMkLst>
            <pc:docMk/>
            <pc:sldMk cId="3074917275" sldId="300"/>
            <ac:graphicFrameMk id="76" creationId="{00000000-0000-0000-0000-000000000000}"/>
          </ac:graphicFrameMkLst>
        </pc:graphicFrameChg>
        <pc:picChg chg="add del mod">
          <ac:chgData name="Ludivine DENIL" userId="2ee52007-40a0-4ba6-a4fc-8ff73c207ff4" providerId="ADAL" clId="{BDE3257D-31BE-48CE-AC61-BAE9A77E5F4C}" dt="2024-10-09T12:24:54.060" v="219" actId="478"/>
          <ac:picMkLst>
            <pc:docMk/>
            <pc:sldMk cId="3074917275" sldId="300"/>
            <ac:picMk id="4" creationId="{45AF9069-0816-9889-A474-A36595A6DF28}"/>
          </ac:picMkLst>
        </pc:picChg>
        <pc:picChg chg="add del mod">
          <ac:chgData name="Ludivine DENIL" userId="2ee52007-40a0-4ba6-a4fc-8ff73c207ff4" providerId="ADAL" clId="{BDE3257D-31BE-48CE-AC61-BAE9A77E5F4C}" dt="2024-10-09T12:24:46.590" v="218" actId="478"/>
          <ac:picMkLst>
            <pc:docMk/>
            <pc:sldMk cId="3074917275" sldId="300"/>
            <ac:picMk id="6" creationId="{72A0103D-8EA5-11BB-AABE-3B47829326DB}"/>
          </ac:picMkLst>
        </pc:picChg>
        <pc:picChg chg="add">
          <ac:chgData name="Ludivine DENIL" userId="2ee52007-40a0-4ba6-a4fc-8ff73c207ff4" providerId="ADAL" clId="{BDE3257D-31BE-48CE-AC61-BAE9A77E5F4C}" dt="2024-10-09T12:26:27.707" v="220" actId="22"/>
          <ac:picMkLst>
            <pc:docMk/>
            <pc:sldMk cId="3074917275" sldId="300"/>
            <ac:picMk id="39" creationId="{F038A8B5-50F3-EB89-564B-798199897CB7}"/>
          </ac:picMkLst>
        </pc:picChg>
        <pc:picChg chg="add del">
          <ac:chgData name="Ludivine DENIL" userId="2ee52007-40a0-4ba6-a4fc-8ff73c207ff4" providerId="ADAL" clId="{BDE3257D-31BE-48CE-AC61-BAE9A77E5F4C}" dt="2024-10-09T12:27:10.579" v="223" actId="478"/>
          <ac:picMkLst>
            <pc:docMk/>
            <pc:sldMk cId="3074917275" sldId="300"/>
            <ac:picMk id="41" creationId="{9D2A79E3-16FA-BB6D-E4DC-7E4B306B30C5}"/>
          </ac:picMkLst>
        </pc:picChg>
        <pc:picChg chg="add">
          <ac:chgData name="Ludivine DENIL" userId="2ee52007-40a0-4ba6-a4fc-8ff73c207ff4" providerId="ADAL" clId="{BDE3257D-31BE-48CE-AC61-BAE9A77E5F4C}" dt="2024-10-09T12:27:35.063" v="224" actId="22"/>
          <ac:picMkLst>
            <pc:docMk/>
            <pc:sldMk cId="3074917275" sldId="300"/>
            <ac:picMk id="43" creationId="{3874EEE5-5708-0EEE-BF9D-0B8CA816CC78}"/>
          </ac:picMkLst>
        </pc:picChg>
        <pc:picChg chg="del">
          <ac:chgData name="Ludivine DENIL" userId="2ee52007-40a0-4ba6-a4fc-8ff73c207ff4" providerId="ADAL" clId="{BDE3257D-31BE-48CE-AC61-BAE9A77E5F4C}" dt="2024-10-09T12:21:29.485" v="205" actId="478"/>
          <ac:picMkLst>
            <pc:docMk/>
            <pc:sldMk cId="3074917275" sldId="300"/>
            <ac:picMk id="127" creationId="{00000000-0000-0000-0000-000000000000}"/>
          </ac:picMkLst>
        </pc:picChg>
        <pc:picChg chg="del">
          <ac:chgData name="Ludivine DENIL" userId="2ee52007-40a0-4ba6-a4fc-8ff73c207ff4" providerId="ADAL" clId="{BDE3257D-31BE-48CE-AC61-BAE9A77E5F4C}" dt="2024-10-09T12:21:36.851" v="208" actId="478"/>
          <ac:picMkLst>
            <pc:docMk/>
            <pc:sldMk cId="3074917275" sldId="300"/>
            <ac:picMk id="3076" creationId="{00000000-0000-0000-0000-000000000000}"/>
          </ac:picMkLst>
        </pc:picChg>
      </pc:sldChg>
      <pc:sldChg chg="addSp modSp modAnim">
        <pc:chgData name="Ludivine DENIL" userId="2ee52007-40a0-4ba6-a4fc-8ff73c207ff4" providerId="ADAL" clId="{BDE3257D-31BE-48CE-AC61-BAE9A77E5F4C}" dt="2024-10-09T13:05:04.798" v="226" actId="20577"/>
        <pc:sldMkLst>
          <pc:docMk/>
          <pc:sldMk cId="1336223564" sldId="312"/>
        </pc:sldMkLst>
        <pc:spChg chg="mod">
          <ac:chgData name="Ludivine DENIL" userId="2ee52007-40a0-4ba6-a4fc-8ff73c207ff4" providerId="ADAL" clId="{BDE3257D-31BE-48CE-AC61-BAE9A77E5F4C}" dt="2024-10-09T13:05:04.798" v="226" actId="20577"/>
          <ac:spMkLst>
            <pc:docMk/>
            <pc:sldMk cId="1336223564" sldId="312"/>
            <ac:spMk id="3" creationId="{85378A36-5FEF-3FFB-0FDD-4C2E1F79AAC0}"/>
          </ac:spMkLst>
        </pc:spChg>
        <pc:grpChg chg="add mod">
          <ac:chgData name="Ludivine DENIL" userId="2ee52007-40a0-4ba6-a4fc-8ff73c207ff4" providerId="ADAL" clId="{BDE3257D-31BE-48CE-AC61-BAE9A77E5F4C}" dt="2024-10-02T12:43:38.481" v="0" actId="164"/>
          <ac:grpSpMkLst>
            <pc:docMk/>
            <pc:sldMk cId="1336223564" sldId="312"/>
            <ac:grpSpMk id="5" creationId="{11355EF9-250C-44CA-3FB5-4F9C263B586E}"/>
          </ac:grpSpMkLst>
        </pc:grpChg>
        <pc:picChg chg="mod">
          <ac:chgData name="Ludivine DENIL" userId="2ee52007-40a0-4ba6-a4fc-8ff73c207ff4" providerId="ADAL" clId="{BDE3257D-31BE-48CE-AC61-BAE9A77E5F4C}" dt="2024-10-02T12:43:38.481" v="0" actId="164"/>
          <ac:picMkLst>
            <pc:docMk/>
            <pc:sldMk cId="1336223564" sldId="312"/>
            <ac:picMk id="7" creationId="{9EF12217-6B4D-2EDB-C598-B80532098F58}"/>
          </ac:picMkLst>
        </pc:picChg>
        <pc:picChg chg="mod">
          <ac:chgData name="Ludivine DENIL" userId="2ee52007-40a0-4ba6-a4fc-8ff73c207ff4" providerId="ADAL" clId="{BDE3257D-31BE-48CE-AC61-BAE9A77E5F4C}" dt="2024-10-02T12:43:38.481" v="0" actId="164"/>
          <ac:picMkLst>
            <pc:docMk/>
            <pc:sldMk cId="1336223564" sldId="312"/>
            <ac:picMk id="8" creationId="{05F5186E-C303-BE25-4AA2-740A9A4F9090}"/>
          </ac:picMkLst>
        </pc:picChg>
        <pc:picChg chg="mod">
          <ac:chgData name="Ludivine DENIL" userId="2ee52007-40a0-4ba6-a4fc-8ff73c207ff4" providerId="ADAL" clId="{BDE3257D-31BE-48CE-AC61-BAE9A77E5F4C}" dt="2024-10-02T12:43:38.481" v="0" actId="164"/>
          <ac:picMkLst>
            <pc:docMk/>
            <pc:sldMk cId="1336223564" sldId="312"/>
            <ac:picMk id="11" creationId="{73BB4812-6830-81AD-7652-24AB30E3999D}"/>
          </ac:picMkLst>
        </pc:picChg>
        <pc:picChg chg="mod">
          <ac:chgData name="Ludivine DENIL" userId="2ee52007-40a0-4ba6-a4fc-8ff73c207ff4" providerId="ADAL" clId="{BDE3257D-31BE-48CE-AC61-BAE9A77E5F4C}" dt="2024-10-02T12:43:38.481" v="0" actId="164"/>
          <ac:picMkLst>
            <pc:docMk/>
            <pc:sldMk cId="1336223564" sldId="312"/>
            <ac:picMk id="12" creationId="{37F9B894-18C3-B10C-B6B6-A59DAB70E930}"/>
          </ac:picMkLst>
        </pc:picChg>
        <pc:picChg chg="mod">
          <ac:chgData name="Ludivine DENIL" userId="2ee52007-40a0-4ba6-a4fc-8ff73c207ff4" providerId="ADAL" clId="{BDE3257D-31BE-48CE-AC61-BAE9A77E5F4C}" dt="2024-10-02T12:43:38.481" v="0" actId="164"/>
          <ac:picMkLst>
            <pc:docMk/>
            <pc:sldMk cId="1336223564" sldId="312"/>
            <ac:picMk id="14" creationId="{437AC233-BF4B-70AD-1913-1E86865013B9}"/>
          </ac:picMkLst>
        </pc:picChg>
      </pc:sldChg>
      <pc:sldChg chg="modSp mod">
        <pc:chgData name="Ludivine DENIL" userId="2ee52007-40a0-4ba6-a4fc-8ff73c207ff4" providerId="ADAL" clId="{BDE3257D-31BE-48CE-AC61-BAE9A77E5F4C}" dt="2024-10-09T13:06:32.018" v="244"/>
        <pc:sldMkLst>
          <pc:docMk/>
          <pc:sldMk cId="3432683393" sldId="313"/>
        </pc:sldMkLst>
        <pc:spChg chg="mod">
          <ac:chgData name="Ludivine DENIL" userId="2ee52007-40a0-4ba6-a4fc-8ff73c207ff4" providerId="ADAL" clId="{BDE3257D-31BE-48CE-AC61-BAE9A77E5F4C}" dt="2024-10-09T13:06:32.018" v="244"/>
          <ac:spMkLst>
            <pc:docMk/>
            <pc:sldMk cId="3432683393" sldId="313"/>
            <ac:spMk id="2" creationId="{CF604754-0105-AE90-2A2D-4274DC3783D8}"/>
          </ac:spMkLst>
        </pc:spChg>
        <pc:spChg chg="mod">
          <ac:chgData name="Ludivine DENIL" userId="2ee52007-40a0-4ba6-a4fc-8ff73c207ff4" providerId="ADAL" clId="{BDE3257D-31BE-48CE-AC61-BAE9A77E5F4C}" dt="2024-10-03T12:38:14.431" v="28" actId="20577"/>
          <ac:spMkLst>
            <pc:docMk/>
            <pc:sldMk cId="3432683393" sldId="313"/>
            <ac:spMk id="3" creationId="{85378A36-5FEF-3FFB-0FDD-4C2E1F79AAC0}"/>
          </ac:spMkLst>
        </pc:spChg>
        <pc:spChg chg="mod">
          <ac:chgData name="Ludivine DENIL" userId="2ee52007-40a0-4ba6-a4fc-8ff73c207ff4" providerId="ADAL" clId="{BDE3257D-31BE-48CE-AC61-BAE9A77E5F4C}" dt="2024-10-02T12:45:40.246" v="13" actId="20577"/>
          <ac:spMkLst>
            <pc:docMk/>
            <pc:sldMk cId="3432683393" sldId="313"/>
            <ac:spMk id="9" creationId="{121D4B16-7662-C12B-246D-3631B43EEDBA}"/>
          </ac:spMkLst>
        </pc:spChg>
      </pc:sldChg>
      <pc:sldChg chg="addSp delSp modSp mod delAnim modAnim">
        <pc:chgData name="Ludivine DENIL" userId="2ee52007-40a0-4ba6-a4fc-8ff73c207ff4" providerId="ADAL" clId="{BDE3257D-31BE-48CE-AC61-BAE9A77E5F4C}" dt="2024-10-09T13:06:10.609" v="243" actId="947"/>
        <pc:sldMkLst>
          <pc:docMk/>
          <pc:sldMk cId="3504600974" sldId="314"/>
        </pc:sldMkLst>
        <pc:spChg chg="mod">
          <ac:chgData name="Ludivine DENIL" userId="2ee52007-40a0-4ba6-a4fc-8ff73c207ff4" providerId="ADAL" clId="{BDE3257D-31BE-48CE-AC61-BAE9A77E5F4C}" dt="2024-10-09T13:06:10.609" v="243" actId="947"/>
          <ac:spMkLst>
            <pc:docMk/>
            <pc:sldMk cId="3504600974" sldId="314"/>
            <ac:spMk id="2" creationId="{CF604754-0105-AE90-2A2D-4274DC3783D8}"/>
          </ac:spMkLst>
        </pc:spChg>
        <pc:spChg chg="mod">
          <ac:chgData name="Ludivine DENIL" userId="2ee52007-40a0-4ba6-a4fc-8ff73c207ff4" providerId="ADAL" clId="{BDE3257D-31BE-48CE-AC61-BAE9A77E5F4C}" dt="2024-10-02T12:46:26.064" v="19" actId="20577"/>
          <ac:spMkLst>
            <pc:docMk/>
            <pc:sldMk cId="3504600974" sldId="314"/>
            <ac:spMk id="5" creationId="{72FF2CE6-682C-EBC0-46BB-039860D589F7}"/>
          </ac:spMkLst>
        </pc:spChg>
        <pc:grpChg chg="del">
          <ac:chgData name="Ludivine DENIL" userId="2ee52007-40a0-4ba6-a4fc-8ff73c207ff4" providerId="ADAL" clId="{BDE3257D-31BE-48CE-AC61-BAE9A77E5F4C}" dt="2024-10-02T12:47:49.307" v="20" actId="478"/>
          <ac:grpSpMkLst>
            <pc:docMk/>
            <pc:sldMk cId="3504600974" sldId="314"/>
            <ac:grpSpMk id="11" creationId="{E1825A2E-1956-4AFA-A13C-F1C3C6FC1033}"/>
          </ac:grpSpMkLst>
        </pc:grpChg>
        <pc:picChg chg="add mod">
          <ac:chgData name="Ludivine DENIL" userId="2ee52007-40a0-4ba6-a4fc-8ff73c207ff4" providerId="ADAL" clId="{BDE3257D-31BE-48CE-AC61-BAE9A77E5F4C}" dt="2024-10-03T16:23:24.803" v="109" actId="1076"/>
          <ac:picMkLst>
            <pc:docMk/>
            <pc:sldMk cId="3504600974" sldId="314"/>
            <ac:picMk id="6" creationId="{0E1B7A5A-69CB-3575-84D1-17BFB11CA9B2}"/>
          </ac:picMkLst>
        </pc:picChg>
        <pc:picChg chg="add del mod">
          <ac:chgData name="Ludivine DENIL" userId="2ee52007-40a0-4ba6-a4fc-8ff73c207ff4" providerId="ADAL" clId="{BDE3257D-31BE-48CE-AC61-BAE9A77E5F4C}" dt="2024-10-03T16:24:56.181" v="120" actId="478"/>
          <ac:picMkLst>
            <pc:docMk/>
            <pc:sldMk cId="3504600974" sldId="314"/>
            <ac:picMk id="8" creationId="{44EA17A3-EDEF-28AC-8B84-0934F74A2F34}"/>
          </ac:picMkLst>
        </pc:picChg>
        <pc:picChg chg="add mod">
          <ac:chgData name="Ludivine DENIL" userId="2ee52007-40a0-4ba6-a4fc-8ff73c207ff4" providerId="ADAL" clId="{BDE3257D-31BE-48CE-AC61-BAE9A77E5F4C}" dt="2024-10-03T16:25:20.925" v="122" actId="1076"/>
          <ac:picMkLst>
            <pc:docMk/>
            <pc:sldMk cId="3504600974" sldId="314"/>
            <ac:picMk id="9" creationId="{DDDAE1EB-8E35-BAA4-FC55-86E752BA658D}"/>
          </ac:picMkLst>
        </pc:picChg>
        <pc:picChg chg="add mod">
          <ac:chgData name="Ludivine DENIL" userId="2ee52007-40a0-4ba6-a4fc-8ff73c207ff4" providerId="ADAL" clId="{BDE3257D-31BE-48CE-AC61-BAE9A77E5F4C}" dt="2024-10-03T16:25:51.670" v="127" actId="1076"/>
          <ac:picMkLst>
            <pc:docMk/>
            <pc:sldMk cId="3504600974" sldId="314"/>
            <ac:picMk id="10" creationId="{830686CA-147A-1467-FCCD-BFA9C4C86C80}"/>
          </ac:picMkLst>
        </pc:picChg>
      </pc:sldChg>
      <pc:sldChg chg="addSp delSp modSp mod delAnim modAnim">
        <pc:chgData name="Ludivine DENIL" userId="2ee52007-40a0-4ba6-a4fc-8ff73c207ff4" providerId="ADAL" clId="{BDE3257D-31BE-48CE-AC61-BAE9A77E5F4C}" dt="2024-10-03T16:26:23.670" v="130"/>
        <pc:sldMkLst>
          <pc:docMk/>
          <pc:sldMk cId="1813255796" sldId="315"/>
        </pc:sldMkLst>
        <pc:spChg chg="mod">
          <ac:chgData name="Ludivine DENIL" userId="2ee52007-40a0-4ba6-a4fc-8ff73c207ff4" providerId="ADAL" clId="{BDE3257D-31BE-48CE-AC61-BAE9A77E5F4C}" dt="2024-10-02T12:48:25.407" v="23"/>
          <ac:spMkLst>
            <pc:docMk/>
            <pc:sldMk cId="1813255796" sldId="315"/>
            <ac:spMk id="2" creationId="{CF604754-0105-AE90-2A2D-4274DC3783D8}"/>
          </ac:spMkLst>
        </pc:spChg>
        <pc:spChg chg="mod">
          <ac:chgData name="Ludivine DENIL" userId="2ee52007-40a0-4ba6-a4fc-8ff73c207ff4" providerId="ADAL" clId="{BDE3257D-31BE-48CE-AC61-BAE9A77E5F4C}" dt="2024-10-03T16:12:38.169" v="81" actId="20577"/>
          <ac:spMkLst>
            <pc:docMk/>
            <pc:sldMk cId="1813255796" sldId="315"/>
            <ac:spMk id="3" creationId="{85378A36-5FEF-3FFB-0FDD-4C2E1F79AAC0}"/>
          </ac:spMkLst>
        </pc:spChg>
        <pc:spChg chg="del">
          <ac:chgData name="Ludivine DENIL" userId="2ee52007-40a0-4ba6-a4fc-8ff73c207ff4" providerId="ADAL" clId="{BDE3257D-31BE-48CE-AC61-BAE9A77E5F4C}" dt="2024-10-02T12:48:14.702" v="21" actId="478"/>
          <ac:spMkLst>
            <pc:docMk/>
            <pc:sldMk cId="1813255796" sldId="315"/>
            <ac:spMk id="11" creationId="{4B2780C4-37EA-AC0B-B745-418765A2531E}"/>
          </ac:spMkLst>
        </pc:spChg>
        <pc:grpChg chg="del">
          <ac:chgData name="Ludivine DENIL" userId="2ee52007-40a0-4ba6-a4fc-8ff73c207ff4" providerId="ADAL" clId="{BDE3257D-31BE-48CE-AC61-BAE9A77E5F4C}" dt="2024-10-02T12:48:28.131" v="24" actId="478"/>
          <ac:grpSpMkLst>
            <pc:docMk/>
            <pc:sldMk cId="1813255796" sldId="315"/>
            <ac:grpSpMk id="12" creationId="{0FE4C595-F17F-1B31-3934-7B49B5DE0BE3}"/>
          </ac:grpSpMkLst>
        </pc:grpChg>
        <pc:picChg chg="del">
          <ac:chgData name="Ludivine DENIL" userId="2ee52007-40a0-4ba6-a4fc-8ff73c207ff4" providerId="ADAL" clId="{BDE3257D-31BE-48CE-AC61-BAE9A77E5F4C}" dt="2024-10-02T12:48:16.489" v="22" actId="478"/>
          <ac:picMkLst>
            <pc:docMk/>
            <pc:sldMk cId="1813255796" sldId="315"/>
            <ac:picMk id="5" creationId="{68D6EE2A-994E-B38E-53E5-7C77D6602BEA}"/>
          </ac:picMkLst>
        </pc:picChg>
        <pc:picChg chg="add del mod">
          <ac:chgData name="Ludivine DENIL" userId="2ee52007-40a0-4ba6-a4fc-8ff73c207ff4" providerId="ADAL" clId="{BDE3257D-31BE-48CE-AC61-BAE9A77E5F4C}" dt="2024-10-03T16:23:16.449" v="107" actId="21"/>
          <ac:picMkLst>
            <pc:docMk/>
            <pc:sldMk cId="1813255796" sldId="315"/>
            <ac:picMk id="6" creationId="{B4FDD91D-0CC4-18D5-ED3B-EADAFDE2F064}"/>
          </ac:picMkLst>
        </pc:picChg>
        <pc:picChg chg="add del mod">
          <ac:chgData name="Ludivine DENIL" userId="2ee52007-40a0-4ba6-a4fc-8ff73c207ff4" providerId="ADAL" clId="{BDE3257D-31BE-48CE-AC61-BAE9A77E5F4C}" dt="2024-10-03T16:24:31.860" v="115" actId="21"/>
          <ac:picMkLst>
            <pc:docMk/>
            <pc:sldMk cId="1813255796" sldId="315"/>
            <ac:picMk id="8" creationId="{44EA17A3-EDEF-28AC-8B84-0934F74A2F34}"/>
          </ac:picMkLst>
        </pc:picChg>
        <pc:picChg chg="add del mod">
          <ac:chgData name="Ludivine DENIL" userId="2ee52007-40a0-4ba6-a4fc-8ff73c207ff4" providerId="ADAL" clId="{BDE3257D-31BE-48CE-AC61-BAE9A77E5F4C}" dt="2024-10-03T16:25:44.647" v="125" actId="21"/>
          <ac:picMkLst>
            <pc:docMk/>
            <pc:sldMk cId="1813255796" sldId="315"/>
            <ac:picMk id="10" creationId="{830686CA-147A-1467-FCCD-BFA9C4C86C80}"/>
          </ac:picMkLst>
        </pc:picChg>
        <pc:picChg chg="add mod">
          <ac:chgData name="Ludivine DENIL" userId="2ee52007-40a0-4ba6-a4fc-8ff73c207ff4" providerId="ADAL" clId="{BDE3257D-31BE-48CE-AC61-BAE9A77E5F4C}" dt="2024-10-03T16:26:21.569" v="129" actId="1076"/>
          <ac:picMkLst>
            <pc:docMk/>
            <pc:sldMk cId="1813255796" sldId="315"/>
            <ac:picMk id="12" creationId="{0312F794-C2F6-4A4D-F551-C4C8E1FD43E7}"/>
          </ac:picMkLst>
        </pc:picChg>
      </pc:sldChg>
      <pc:sldChg chg="modSp mod">
        <pc:chgData name="Ludivine DENIL" userId="2ee52007-40a0-4ba6-a4fc-8ff73c207ff4" providerId="ADAL" clId="{BDE3257D-31BE-48CE-AC61-BAE9A77E5F4C}" dt="2024-10-09T13:12:35.154" v="412" actId="20577"/>
        <pc:sldMkLst>
          <pc:docMk/>
          <pc:sldMk cId="1364069087" sldId="316"/>
        </pc:sldMkLst>
        <pc:spChg chg="mod">
          <ac:chgData name="Ludivine DENIL" userId="2ee52007-40a0-4ba6-a4fc-8ff73c207ff4" providerId="ADAL" clId="{BDE3257D-31BE-48CE-AC61-BAE9A77E5F4C}" dt="2024-10-09T13:12:35.154" v="412" actId="20577"/>
          <ac:spMkLst>
            <pc:docMk/>
            <pc:sldMk cId="1364069087" sldId="316"/>
            <ac:spMk id="3" creationId="{00000000-0000-0000-0000-000000000000}"/>
          </ac:spMkLst>
        </pc:spChg>
      </pc:sldChg>
      <pc:sldChg chg="modSp mod">
        <pc:chgData name="Ludivine DENIL" userId="2ee52007-40a0-4ba6-a4fc-8ff73c207ff4" providerId="ADAL" clId="{BDE3257D-31BE-48CE-AC61-BAE9A77E5F4C}" dt="2024-10-09T13:31:28.619" v="747" actId="947"/>
        <pc:sldMkLst>
          <pc:docMk/>
          <pc:sldMk cId="4239912864" sldId="318"/>
        </pc:sldMkLst>
        <pc:spChg chg="mod">
          <ac:chgData name="Ludivine DENIL" userId="2ee52007-40a0-4ba6-a4fc-8ff73c207ff4" providerId="ADAL" clId="{BDE3257D-31BE-48CE-AC61-BAE9A77E5F4C}" dt="2024-10-09T13:31:28.619" v="747" actId="947"/>
          <ac:spMkLst>
            <pc:docMk/>
            <pc:sldMk cId="4239912864" sldId="318"/>
            <ac:spMk id="3" creationId="{00000000-0000-0000-0000-000000000000}"/>
          </ac:spMkLst>
        </pc:spChg>
      </pc:sldChg>
      <pc:sldChg chg="modSp">
        <pc:chgData name="Ludivine DENIL" userId="2ee52007-40a0-4ba6-a4fc-8ff73c207ff4" providerId="ADAL" clId="{BDE3257D-31BE-48CE-AC61-BAE9A77E5F4C}" dt="2024-10-03T16:32:04.269" v="200" actId="114"/>
        <pc:sldMkLst>
          <pc:docMk/>
          <pc:sldMk cId="2441030873" sldId="319"/>
        </pc:sldMkLst>
        <pc:graphicFrameChg chg="mod">
          <ac:chgData name="Ludivine DENIL" userId="2ee52007-40a0-4ba6-a4fc-8ff73c207ff4" providerId="ADAL" clId="{BDE3257D-31BE-48CE-AC61-BAE9A77E5F4C}" dt="2024-10-03T16:32:04.269" v="200" actId="114"/>
          <ac:graphicFrameMkLst>
            <pc:docMk/>
            <pc:sldMk cId="2441030873" sldId="319"/>
            <ac:graphicFrameMk id="6" creationId="{695EFF31-6002-CD65-00D1-EBBAD1F88047}"/>
          </ac:graphicFrameMkLst>
        </pc:graphicFrameChg>
      </pc:sldChg>
      <pc:sldChg chg="addSp delSp modSp new mod setBg modClrScheme chgLayout">
        <pc:chgData name="Ludivine DENIL" userId="2ee52007-40a0-4ba6-a4fc-8ff73c207ff4" providerId="ADAL" clId="{BDE3257D-31BE-48CE-AC61-BAE9A77E5F4C}" dt="2024-10-09T13:17:35.667" v="480" actId="26606"/>
        <pc:sldMkLst>
          <pc:docMk/>
          <pc:sldMk cId="2267862578" sldId="320"/>
        </pc:sldMkLst>
        <pc:spChg chg="del mod ord">
          <ac:chgData name="Ludivine DENIL" userId="2ee52007-40a0-4ba6-a4fc-8ff73c207ff4" providerId="ADAL" clId="{BDE3257D-31BE-48CE-AC61-BAE9A77E5F4C}" dt="2024-10-09T13:15:56.298" v="414" actId="700"/>
          <ac:spMkLst>
            <pc:docMk/>
            <pc:sldMk cId="2267862578" sldId="320"/>
            <ac:spMk id="2" creationId="{E81D13C9-9652-FD09-7577-9C0043913A91}"/>
          </ac:spMkLst>
        </pc:spChg>
        <pc:spChg chg="del mod ord">
          <ac:chgData name="Ludivine DENIL" userId="2ee52007-40a0-4ba6-a4fc-8ff73c207ff4" providerId="ADAL" clId="{BDE3257D-31BE-48CE-AC61-BAE9A77E5F4C}" dt="2024-10-09T13:15:56.298" v="414" actId="700"/>
          <ac:spMkLst>
            <pc:docMk/>
            <pc:sldMk cId="2267862578" sldId="320"/>
            <ac:spMk id="3" creationId="{9A37FFFF-6A58-A6DD-546D-C36B5E150CAF}"/>
          </ac:spMkLst>
        </pc:spChg>
        <pc:spChg chg="mod ord">
          <ac:chgData name="Ludivine DENIL" userId="2ee52007-40a0-4ba6-a4fc-8ff73c207ff4" providerId="ADAL" clId="{BDE3257D-31BE-48CE-AC61-BAE9A77E5F4C}" dt="2024-10-09T13:17:35.667" v="480" actId="26606"/>
          <ac:spMkLst>
            <pc:docMk/>
            <pc:sldMk cId="2267862578" sldId="320"/>
            <ac:spMk id="4" creationId="{7972DFF8-A560-8E9D-87E7-ED91580AD4E6}"/>
          </ac:spMkLst>
        </pc:spChg>
        <pc:spChg chg="add mod ord">
          <ac:chgData name="Ludivine DENIL" userId="2ee52007-40a0-4ba6-a4fc-8ff73c207ff4" providerId="ADAL" clId="{BDE3257D-31BE-48CE-AC61-BAE9A77E5F4C}" dt="2024-10-09T13:17:35.667" v="480" actId="26606"/>
          <ac:spMkLst>
            <pc:docMk/>
            <pc:sldMk cId="2267862578" sldId="320"/>
            <ac:spMk id="5" creationId="{6C288BE9-E327-1969-A896-72D5A6F2E7DD}"/>
          </ac:spMkLst>
        </pc:spChg>
        <pc:spChg chg="add mod ord">
          <ac:chgData name="Ludivine DENIL" userId="2ee52007-40a0-4ba6-a4fc-8ff73c207ff4" providerId="ADAL" clId="{BDE3257D-31BE-48CE-AC61-BAE9A77E5F4C}" dt="2024-10-09T13:17:35.667" v="480" actId="26606"/>
          <ac:spMkLst>
            <pc:docMk/>
            <pc:sldMk cId="2267862578" sldId="320"/>
            <ac:spMk id="6" creationId="{7474E15A-5655-F24B-8FD3-6717A6940778}"/>
          </ac:spMkLst>
        </pc:spChg>
        <pc:spChg chg="add">
          <ac:chgData name="Ludivine DENIL" userId="2ee52007-40a0-4ba6-a4fc-8ff73c207ff4" providerId="ADAL" clId="{BDE3257D-31BE-48CE-AC61-BAE9A77E5F4C}" dt="2024-10-09T13:17:35.667" v="480" actId="26606"/>
          <ac:spMkLst>
            <pc:docMk/>
            <pc:sldMk cId="2267862578" sldId="320"/>
            <ac:spMk id="11" creationId="{1A3C89F8-0D2F-47FF-B903-151248265F47}"/>
          </ac:spMkLst>
        </pc:spChg>
        <pc:spChg chg="add">
          <ac:chgData name="Ludivine DENIL" userId="2ee52007-40a0-4ba6-a4fc-8ff73c207ff4" providerId="ADAL" clId="{BDE3257D-31BE-48CE-AC61-BAE9A77E5F4C}" dt="2024-10-09T13:17:35.667" v="480" actId="26606"/>
          <ac:spMkLst>
            <pc:docMk/>
            <pc:sldMk cId="2267862578" sldId="320"/>
            <ac:spMk id="13" creationId="{C5CB530E-515E-412C-9DF1-5F8FFBD6F383}"/>
          </ac:spMkLst>
        </pc:spChg>
        <pc:spChg chg="add">
          <ac:chgData name="Ludivine DENIL" userId="2ee52007-40a0-4ba6-a4fc-8ff73c207ff4" providerId="ADAL" clId="{BDE3257D-31BE-48CE-AC61-BAE9A77E5F4C}" dt="2024-10-09T13:17:35.667" v="480" actId="26606"/>
          <ac:spMkLst>
            <pc:docMk/>
            <pc:sldMk cId="2267862578" sldId="320"/>
            <ac:spMk id="15" creationId="{712D4376-A578-4FF1-94FC-245E7A6A489F}"/>
          </ac:spMkLst>
        </pc:spChg>
        <pc:spChg chg="add">
          <ac:chgData name="Ludivine DENIL" userId="2ee52007-40a0-4ba6-a4fc-8ff73c207ff4" providerId="ADAL" clId="{BDE3257D-31BE-48CE-AC61-BAE9A77E5F4C}" dt="2024-10-09T13:17:35.667" v="480" actId="26606"/>
          <ac:spMkLst>
            <pc:docMk/>
            <pc:sldMk cId="2267862578" sldId="320"/>
            <ac:spMk id="17" creationId="{AEA7509D-F04F-40CB-A0B3-EEF16499CC9F}"/>
          </ac:spMkLst>
        </pc:spChg>
        <pc:spChg chg="add">
          <ac:chgData name="Ludivine DENIL" userId="2ee52007-40a0-4ba6-a4fc-8ff73c207ff4" providerId="ADAL" clId="{BDE3257D-31BE-48CE-AC61-BAE9A77E5F4C}" dt="2024-10-09T13:17:35.667" v="480" actId="26606"/>
          <ac:spMkLst>
            <pc:docMk/>
            <pc:sldMk cId="2267862578" sldId="320"/>
            <ac:spMk id="21" creationId="{508BEF50-7B1E-49A4-BC19-5F4F1D755E64}"/>
          </ac:spMkLst>
        </pc:spChg>
        <pc:spChg chg="add">
          <ac:chgData name="Ludivine DENIL" userId="2ee52007-40a0-4ba6-a4fc-8ff73c207ff4" providerId="ADAL" clId="{BDE3257D-31BE-48CE-AC61-BAE9A77E5F4C}" dt="2024-10-09T13:17:35.667" v="480" actId="26606"/>
          <ac:spMkLst>
            <pc:docMk/>
            <pc:sldMk cId="2267862578" sldId="320"/>
            <ac:spMk id="23" creationId="{3FBAD350-5664-4811-A208-657FB882D350}"/>
          </ac:spMkLst>
        </pc:spChg>
        <pc:spChg chg="add">
          <ac:chgData name="Ludivine DENIL" userId="2ee52007-40a0-4ba6-a4fc-8ff73c207ff4" providerId="ADAL" clId="{BDE3257D-31BE-48CE-AC61-BAE9A77E5F4C}" dt="2024-10-09T13:17:35.667" v="480" actId="26606"/>
          <ac:spMkLst>
            <pc:docMk/>
            <pc:sldMk cId="2267862578" sldId="320"/>
            <ac:spMk id="25" creationId="{C39ADB8F-D187-49D7-BDCF-C1B6DC727068}"/>
          </ac:spMkLst>
        </pc:spChg>
        <pc:cxnChg chg="add">
          <ac:chgData name="Ludivine DENIL" userId="2ee52007-40a0-4ba6-a4fc-8ff73c207ff4" providerId="ADAL" clId="{BDE3257D-31BE-48CE-AC61-BAE9A77E5F4C}" dt="2024-10-09T13:17:35.667" v="480" actId="26606"/>
          <ac:cxnSpMkLst>
            <pc:docMk/>
            <pc:sldMk cId="2267862578" sldId="320"/>
            <ac:cxnSpMk id="19" creationId="{56020367-4FD5-4596-8E10-C5F095CD8DBF}"/>
          </ac:cxnSpMkLst>
        </pc:cxnChg>
      </pc:sldChg>
      <pc:sldChg chg="modSp add mod ord">
        <pc:chgData name="Ludivine DENIL" userId="2ee52007-40a0-4ba6-a4fc-8ff73c207ff4" providerId="ADAL" clId="{BDE3257D-31BE-48CE-AC61-BAE9A77E5F4C}" dt="2024-10-09T13:18:27.032" v="512" actId="20577"/>
        <pc:sldMkLst>
          <pc:docMk/>
          <pc:sldMk cId="1666510649" sldId="321"/>
        </pc:sldMkLst>
        <pc:spChg chg="mod">
          <ac:chgData name="Ludivine DENIL" userId="2ee52007-40a0-4ba6-a4fc-8ff73c207ff4" providerId="ADAL" clId="{BDE3257D-31BE-48CE-AC61-BAE9A77E5F4C}" dt="2024-10-09T13:18:23.394" v="511" actId="20577"/>
          <ac:spMkLst>
            <pc:docMk/>
            <pc:sldMk cId="1666510649" sldId="321"/>
            <ac:spMk id="5" creationId="{6C288BE9-E327-1969-A896-72D5A6F2E7DD}"/>
          </ac:spMkLst>
        </pc:spChg>
        <pc:spChg chg="mod">
          <ac:chgData name="Ludivine DENIL" userId="2ee52007-40a0-4ba6-a4fc-8ff73c207ff4" providerId="ADAL" clId="{BDE3257D-31BE-48CE-AC61-BAE9A77E5F4C}" dt="2024-10-09T13:18:27.032" v="512" actId="20577"/>
          <ac:spMkLst>
            <pc:docMk/>
            <pc:sldMk cId="1666510649" sldId="321"/>
            <ac:spMk id="6" creationId="{7474E15A-5655-F24B-8FD3-6717A694077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9684B-B5D6-4959-B620-9FBBF39A09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39695C-9874-40C3-8266-AE5C7DABCB21}">
      <dgm:prSet/>
      <dgm:spPr/>
      <dgm:t>
        <a:bodyPr/>
        <a:lstStyle/>
        <a:p>
          <a:r>
            <a:rPr lang="fr-BE" dirty="0"/>
            <a:t>Représenter la </a:t>
          </a:r>
          <a:r>
            <a:rPr lang="fr-BE" b="1" dirty="0"/>
            <a:t>structure en 2D</a:t>
          </a:r>
          <a:r>
            <a:rPr lang="fr-BE" dirty="0"/>
            <a:t> d’une espèce chimique* selon le </a:t>
          </a:r>
          <a:r>
            <a:rPr lang="fr-BE" i="1" dirty="0"/>
            <a:t>modèle de Lewis</a:t>
          </a:r>
          <a:r>
            <a:rPr lang="fr-BE" dirty="0"/>
            <a:t> en identifiant </a:t>
          </a:r>
          <a:r>
            <a:rPr lang="fr-BE" i="1" dirty="0"/>
            <a:t>le nombre et le type de liaisons chimiques</a:t>
          </a:r>
          <a:r>
            <a:rPr lang="fr-BE" dirty="0"/>
            <a:t> intramoléculaires.</a:t>
          </a:r>
          <a:endParaRPr lang="en-US" dirty="0"/>
        </a:p>
      </dgm:t>
    </dgm:pt>
    <dgm:pt modelId="{212491E1-EFE1-4A6D-BD14-206F025AEC4F}" type="parTrans" cxnId="{A2A38C46-D28D-4E38-B0BA-1F60133B795E}">
      <dgm:prSet/>
      <dgm:spPr/>
      <dgm:t>
        <a:bodyPr/>
        <a:lstStyle/>
        <a:p>
          <a:endParaRPr lang="en-US"/>
        </a:p>
      </dgm:t>
    </dgm:pt>
    <dgm:pt modelId="{56525848-EA85-4F5D-94D8-5B0E7BF5E298}" type="sibTrans" cxnId="{A2A38C46-D28D-4E38-B0BA-1F60133B795E}">
      <dgm:prSet/>
      <dgm:spPr/>
      <dgm:t>
        <a:bodyPr/>
        <a:lstStyle/>
        <a:p>
          <a:endParaRPr lang="en-US"/>
        </a:p>
      </dgm:t>
    </dgm:pt>
    <dgm:pt modelId="{C3EFA697-8321-4090-9A5D-83A98FDDE599}">
      <dgm:prSet/>
      <dgm:spPr/>
      <dgm:t>
        <a:bodyPr/>
        <a:lstStyle/>
        <a:p>
          <a:r>
            <a:rPr lang="fr-BE" dirty="0"/>
            <a:t>Représenter la </a:t>
          </a:r>
          <a:r>
            <a:rPr lang="fr-BE" b="1" dirty="0"/>
            <a:t>structure en 3D</a:t>
          </a:r>
          <a:r>
            <a:rPr lang="fr-BE" dirty="0"/>
            <a:t> une espèce chimique* selon le </a:t>
          </a:r>
          <a:r>
            <a:rPr lang="fr-BE" i="1" dirty="0"/>
            <a:t>modèle de Gillespie </a:t>
          </a:r>
          <a:r>
            <a:rPr lang="fr-BE" dirty="0"/>
            <a:t>(VSEPR) en identifiant les </a:t>
          </a:r>
          <a:r>
            <a:rPr lang="fr-BE" i="1" dirty="0"/>
            <a:t>incréments de charge</a:t>
          </a:r>
          <a:r>
            <a:rPr lang="fr-BE" dirty="0"/>
            <a:t> et les </a:t>
          </a:r>
          <a:r>
            <a:rPr lang="fr-BE" i="1" dirty="0"/>
            <a:t>charges unitaires</a:t>
          </a:r>
          <a:r>
            <a:rPr lang="fr-BE" dirty="0"/>
            <a:t> le cas échéant</a:t>
          </a:r>
          <a:endParaRPr lang="en-US" dirty="0"/>
        </a:p>
      </dgm:t>
    </dgm:pt>
    <dgm:pt modelId="{91B5F53F-EB9C-4C95-A52A-CF3458BD1F5F}" type="parTrans" cxnId="{CA669FFF-E1C9-4674-8DCA-D218F2A9A546}">
      <dgm:prSet/>
      <dgm:spPr/>
      <dgm:t>
        <a:bodyPr/>
        <a:lstStyle/>
        <a:p>
          <a:endParaRPr lang="en-US"/>
        </a:p>
      </dgm:t>
    </dgm:pt>
    <dgm:pt modelId="{BE587868-9B68-4ECB-BA0A-39CFAF096144}" type="sibTrans" cxnId="{CA669FFF-E1C9-4674-8DCA-D218F2A9A546}">
      <dgm:prSet/>
      <dgm:spPr/>
      <dgm:t>
        <a:bodyPr/>
        <a:lstStyle/>
        <a:p>
          <a:endParaRPr lang="en-US"/>
        </a:p>
      </dgm:t>
    </dgm:pt>
    <dgm:pt modelId="{5BC2DD25-6924-4054-8BC6-BBFF58DE35BB}">
      <dgm:prSet/>
      <dgm:spPr/>
      <dgm:t>
        <a:bodyPr/>
        <a:lstStyle/>
        <a:p>
          <a:r>
            <a:rPr lang="fr-BE" dirty="0"/>
            <a:t>Etablir la </a:t>
          </a:r>
          <a:r>
            <a:rPr lang="fr-BE" b="1" dirty="0"/>
            <a:t>polarité </a:t>
          </a:r>
          <a:r>
            <a:rPr lang="fr-BE" dirty="0"/>
            <a:t>d’une espèce chimique en justifiant sur base des </a:t>
          </a:r>
          <a:r>
            <a:rPr lang="fr-BE" i="1" dirty="0"/>
            <a:t>bilans de charges </a:t>
          </a:r>
          <a:r>
            <a:rPr lang="fr-BE" i="0" dirty="0">
              <a:latin typeface="Cambria Math" panose="02040503050406030204" pitchFamily="18" charset="0"/>
              <a:ea typeface="Cambria Math" panose="02040503050406030204" pitchFamily="18" charset="0"/>
            </a:rPr>
            <a:t>⨁</a:t>
          </a:r>
          <a:r>
            <a:rPr lang="fr-BE" i="0" dirty="0"/>
            <a:t> et </a:t>
          </a:r>
          <a:r>
            <a:rPr lang="fr-BE" i="0" dirty="0">
              <a:latin typeface="Cambria Math" panose="02040503050406030204" pitchFamily="18" charset="0"/>
              <a:ea typeface="Cambria Math" panose="02040503050406030204" pitchFamily="18" charset="0"/>
            </a:rPr>
            <a:t>⊝</a:t>
          </a:r>
          <a:r>
            <a:rPr lang="fr-BE" i="0" dirty="0"/>
            <a:t> </a:t>
          </a:r>
          <a:r>
            <a:rPr lang="fr-BE" dirty="0"/>
            <a:t>établis à partir de la structure 3D.</a:t>
          </a:r>
          <a:endParaRPr lang="en-US" dirty="0"/>
        </a:p>
      </dgm:t>
    </dgm:pt>
    <dgm:pt modelId="{C13A4EF9-DF8A-4C59-89A4-70E97A6E10E7}" type="parTrans" cxnId="{7BDE869E-1A30-4C04-BE5E-FEEC948509BC}">
      <dgm:prSet/>
      <dgm:spPr/>
      <dgm:t>
        <a:bodyPr/>
        <a:lstStyle/>
        <a:p>
          <a:endParaRPr lang="en-US"/>
        </a:p>
      </dgm:t>
    </dgm:pt>
    <dgm:pt modelId="{C6E783FF-8BD7-4F86-8A57-E2C1BDBCD292}" type="sibTrans" cxnId="{7BDE869E-1A30-4C04-BE5E-FEEC948509BC}">
      <dgm:prSet/>
      <dgm:spPr/>
      <dgm:t>
        <a:bodyPr/>
        <a:lstStyle/>
        <a:p>
          <a:endParaRPr lang="en-US"/>
        </a:p>
      </dgm:t>
    </dgm:pt>
    <dgm:pt modelId="{B9C9D1F1-D837-4307-BD20-403898ACE349}" type="pres">
      <dgm:prSet presAssocID="{30C9684B-B5D6-4959-B620-9FBBF39A093E}" presName="root" presStyleCnt="0">
        <dgm:presLayoutVars>
          <dgm:dir/>
          <dgm:resizeHandles val="exact"/>
        </dgm:presLayoutVars>
      </dgm:prSet>
      <dgm:spPr/>
    </dgm:pt>
    <dgm:pt modelId="{1CA37B32-3143-428A-8E90-2F704BA09105}" type="pres">
      <dgm:prSet presAssocID="{CE39695C-9874-40C3-8266-AE5C7DABCB21}" presName="compNode" presStyleCnt="0"/>
      <dgm:spPr/>
    </dgm:pt>
    <dgm:pt modelId="{4C43BB65-0B09-4908-8172-F1212AD222A9}" type="pres">
      <dgm:prSet presAssocID="{CE39695C-9874-40C3-8266-AE5C7DABCB21}" presName="bgRect" presStyleLbl="bgShp" presStyleIdx="0" presStyleCnt="3"/>
      <dgm:spPr/>
    </dgm:pt>
    <dgm:pt modelId="{9B4D2FD3-AF51-4C88-A8CF-FC9B04869B2C}" type="pres">
      <dgm:prSet presAssocID="{CE39695C-9874-40C3-8266-AE5C7DABCB21}" presName="iconRect" presStyleLbl="node1" presStyleIdx="0" presStyleCnt="3" custScaleX="141983" custScaleY="141983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</dgm:spPr>
    </dgm:pt>
    <dgm:pt modelId="{B7FDE32C-8FA4-4621-A2CD-242DDFA492F5}" type="pres">
      <dgm:prSet presAssocID="{CE39695C-9874-40C3-8266-AE5C7DABCB21}" presName="spaceRect" presStyleCnt="0"/>
      <dgm:spPr/>
    </dgm:pt>
    <dgm:pt modelId="{67B19FFF-82E8-4B4E-BCB0-D5248222D5A8}" type="pres">
      <dgm:prSet presAssocID="{CE39695C-9874-40C3-8266-AE5C7DABCB21}" presName="parTx" presStyleLbl="revTx" presStyleIdx="0" presStyleCnt="3">
        <dgm:presLayoutVars>
          <dgm:chMax val="0"/>
          <dgm:chPref val="0"/>
        </dgm:presLayoutVars>
      </dgm:prSet>
      <dgm:spPr/>
    </dgm:pt>
    <dgm:pt modelId="{C64B83F5-1D49-43AC-93A2-91C1E48357F9}" type="pres">
      <dgm:prSet presAssocID="{56525848-EA85-4F5D-94D8-5B0E7BF5E298}" presName="sibTrans" presStyleCnt="0"/>
      <dgm:spPr/>
    </dgm:pt>
    <dgm:pt modelId="{99065871-3698-41F1-967C-662B3E3C0EFC}" type="pres">
      <dgm:prSet presAssocID="{C3EFA697-8321-4090-9A5D-83A98FDDE599}" presName="compNode" presStyleCnt="0"/>
      <dgm:spPr/>
    </dgm:pt>
    <dgm:pt modelId="{DA949244-B944-4844-A3DD-939C7237C3CE}" type="pres">
      <dgm:prSet presAssocID="{C3EFA697-8321-4090-9A5D-83A98FDDE599}" presName="bgRect" presStyleLbl="bgShp" presStyleIdx="1" presStyleCnt="3"/>
      <dgm:spPr/>
    </dgm:pt>
    <dgm:pt modelId="{1D34D07D-215F-45E8-8A8B-41E6D5AD8500}" type="pres">
      <dgm:prSet presAssocID="{C3EFA697-8321-4090-9A5D-83A98FDDE599}" presName="iconRect" presStyleLbl="node1" presStyleIdx="1" presStyleCnt="3" custScaleX="141983" custScaleY="141983"/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>
          <a:noFill/>
        </a:ln>
      </dgm:spPr>
    </dgm:pt>
    <dgm:pt modelId="{A3BB0DB4-7DEF-44A6-A976-A7CDD4655088}" type="pres">
      <dgm:prSet presAssocID="{C3EFA697-8321-4090-9A5D-83A98FDDE599}" presName="spaceRect" presStyleCnt="0"/>
      <dgm:spPr/>
    </dgm:pt>
    <dgm:pt modelId="{2DFD1141-6C6D-42A0-A77F-9F97B71111B2}" type="pres">
      <dgm:prSet presAssocID="{C3EFA697-8321-4090-9A5D-83A98FDDE599}" presName="parTx" presStyleLbl="revTx" presStyleIdx="1" presStyleCnt="3">
        <dgm:presLayoutVars>
          <dgm:chMax val="0"/>
          <dgm:chPref val="0"/>
        </dgm:presLayoutVars>
      </dgm:prSet>
      <dgm:spPr/>
    </dgm:pt>
    <dgm:pt modelId="{2CBE4975-CC02-4024-B27F-FF51DF722A40}" type="pres">
      <dgm:prSet presAssocID="{BE587868-9B68-4ECB-BA0A-39CFAF096144}" presName="sibTrans" presStyleCnt="0"/>
      <dgm:spPr/>
    </dgm:pt>
    <dgm:pt modelId="{834028D3-1B83-4199-97BC-9D6468ED95CA}" type="pres">
      <dgm:prSet presAssocID="{5BC2DD25-6924-4054-8BC6-BBFF58DE35BB}" presName="compNode" presStyleCnt="0"/>
      <dgm:spPr/>
    </dgm:pt>
    <dgm:pt modelId="{08B8DD3A-7C24-4F6B-98A7-DAEEBE6C2908}" type="pres">
      <dgm:prSet presAssocID="{5BC2DD25-6924-4054-8BC6-BBFF58DE35BB}" presName="bgRect" presStyleLbl="bgShp" presStyleIdx="2" presStyleCnt="3"/>
      <dgm:spPr/>
    </dgm:pt>
    <dgm:pt modelId="{72BBCCA6-6EB4-47B6-A565-104BAB180506}" type="pres">
      <dgm:prSet presAssocID="{5BC2DD25-6924-4054-8BC6-BBFF58DE35BB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B32EEE09-7C28-4E16-A2ED-050C2C051692}" type="pres">
      <dgm:prSet presAssocID="{5BC2DD25-6924-4054-8BC6-BBFF58DE35BB}" presName="spaceRect" presStyleCnt="0"/>
      <dgm:spPr/>
    </dgm:pt>
    <dgm:pt modelId="{3FF77218-4206-4AB5-A8D2-9C97193900C5}" type="pres">
      <dgm:prSet presAssocID="{5BC2DD25-6924-4054-8BC6-BBFF58DE35B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E934423-8905-4592-BAFA-967E00245AB8}" type="presOf" srcId="{30C9684B-B5D6-4959-B620-9FBBF39A093E}" destId="{B9C9D1F1-D837-4307-BD20-403898ACE349}" srcOrd="0" destOrd="0" presId="urn:microsoft.com/office/officeart/2018/2/layout/IconVerticalSolidList"/>
    <dgm:cxn modelId="{E3010B27-D98C-43A8-8233-EDE74E5A3DFC}" type="presOf" srcId="{CE39695C-9874-40C3-8266-AE5C7DABCB21}" destId="{67B19FFF-82E8-4B4E-BCB0-D5248222D5A8}" srcOrd="0" destOrd="0" presId="urn:microsoft.com/office/officeart/2018/2/layout/IconVerticalSolidList"/>
    <dgm:cxn modelId="{FEC1352D-27E6-4379-9562-33943D7C5323}" type="presOf" srcId="{C3EFA697-8321-4090-9A5D-83A98FDDE599}" destId="{2DFD1141-6C6D-42A0-A77F-9F97B71111B2}" srcOrd="0" destOrd="0" presId="urn:microsoft.com/office/officeart/2018/2/layout/IconVerticalSolidList"/>
    <dgm:cxn modelId="{FEED4A41-2727-495B-8AC9-AA94B5152F00}" type="presOf" srcId="{5BC2DD25-6924-4054-8BC6-BBFF58DE35BB}" destId="{3FF77218-4206-4AB5-A8D2-9C97193900C5}" srcOrd="0" destOrd="0" presId="urn:microsoft.com/office/officeart/2018/2/layout/IconVerticalSolidList"/>
    <dgm:cxn modelId="{A2A38C46-D28D-4E38-B0BA-1F60133B795E}" srcId="{30C9684B-B5D6-4959-B620-9FBBF39A093E}" destId="{CE39695C-9874-40C3-8266-AE5C7DABCB21}" srcOrd="0" destOrd="0" parTransId="{212491E1-EFE1-4A6D-BD14-206F025AEC4F}" sibTransId="{56525848-EA85-4F5D-94D8-5B0E7BF5E298}"/>
    <dgm:cxn modelId="{7BDE869E-1A30-4C04-BE5E-FEEC948509BC}" srcId="{30C9684B-B5D6-4959-B620-9FBBF39A093E}" destId="{5BC2DD25-6924-4054-8BC6-BBFF58DE35BB}" srcOrd="2" destOrd="0" parTransId="{C13A4EF9-DF8A-4C59-89A4-70E97A6E10E7}" sibTransId="{C6E783FF-8BD7-4F86-8A57-E2C1BDBCD292}"/>
    <dgm:cxn modelId="{CA669FFF-E1C9-4674-8DCA-D218F2A9A546}" srcId="{30C9684B-B5D6-4959-B620-9FBBF39A093E}" destId="{C3EFA697-8321-4090-9A5D-83A98FDDE599}" srcOrd="1" destOrd="0" parTransId="{91B5F53F-EB9C-4C95-A52A-CF3458BD1F5F}" sibTransId="{BE587868-9B68-4ECB-BA0A-39CFAF096144}"/>
    <dgm:cxn modelId="{CE0801BD-476F-443B-BC7B-C8359C0C0F6B}" type="presParOf" srcId="{B9C9D1F1-D837-4307-BD20-403898ACE349}" destId="{1CA37B32-3143-428A-8E90-2F704BA09105}" srcOrd="0" destOrd="0" presId="urn:microsoft.com/office/officeart/2018/2/layout/IconVerticalSolidList"/>
    <dgm:cxn modelId="{95723495-6A32-4E85-B3F4-C10960196345}" type="presParOf" srcId="{1CA37B32-3143-428A-8E90-2F704BA09105}" destId="{4C43BB65-0B09-4908-8172-F1212AD222A9}" srcOrd="0" destOrd="0" presId="urn:microsoft.com/office/officeart/2018/2/layout/IconVerticalSolidList"/>
    <dgm:cxn modelId="{90BC500F-F611-4944-AC99-88A26AF77F89}" type="presParOf" srcId="{1CA37B32-3143-428A-8E90-2F704BA09105}" destId="{9B4D2FD3-AF51-4C88-A8CF-FC9B04869B2C}" srcOrd="1" destOrd="0" presId="urn:microsoft.com/office/officeart/2018/2/layout/IconVerticalSolidList"/>
    <dgm:cxn modelId="{DF4EB703-58EA-4A8D-B15F-0F86370B001C}" type="presParOf" srcId="{1CA37B32-3143-428A-8E90-2F704BA09105}" destId="{B7FDE32C-8FA4-4621-A2CD-242DDFA492F5}" srcOrd="2" destOrd="0" presId="urn:microsoft.com/office/officeart/2018/2/layout/IconVerticalSolidList"/>
    <dgm:cxn modelId="{0F5A389D-AA40-44AB-9ABB-7D06D9A9B38B}" type="presParOf" srcId="{1CA37B32-3143-428A-8E90-2F704BA09105}" destId="{67B19FFF-82E8-4B4E-BCB0-D5248222D5A8}" srcOrd="3" destOrd="0" presId="urn:microsoft.com/office/officeart/2018/2/layout/IconVerticalSolidList"/>
    <dgm:cxn modelId="{F9BE1D1B-9EB6-44CA-8D5C-AF41D62AD662}" type="presParOf" srcId="{B9C9D1F1-D837-4307-BD20-403898ACE349}" destId="{C64B83F5-1D49-43AC-93A2-91C1E48357F9}" srcOrd="1" destOrd="0" presId="urn:microsoft.com/office/officeart/2018/2/layout/IconVerticalSolidList"/>
    <dgm:cxn modelId="{4FC1830F-1393-4544-9B0E-CBE5EB017A67}" type="presParOf" srcId="{B9C9D1F1-D837-4307-BD20-403898ACE349}" destId="{99065871-3698-41F1-967C-662B3E3C0EFC}" srcOrd="2" destOrd="0" presId="urn:microsoft.com/office/officeart/2018/2/layout/IconVerticalSolidList"/>
    <dgm:cxn modelId="{481BE443-37F2-4015-AF1A-C7A1345E6DFF}" type="presParOf" srcId="{99065871-3698-41F1-967C-662B3E3C0EFC}" destId="{DA949244-B944-4844-A3DD-939C7237C3CE}" srcOrd="0" destOrd="0" presId="urn:microsoft.com/office/officeart/2018/2/layout/IconVerticalSolidList"/>
    <dgm:cxn modelId="{1A173A76-B6A1-47BE-934A-B91D9B7F3C43}" type="presParOf" srcId="{99065871-3698-41F1-967C-662B3E3C0EFC}" destId="{1D34D07D-215F-45E8-8A8B-41E6D5AD8500}" srcOrd="1" destOrd="0" presId="urn:microsoft.com/office/officeart/2018/2/layout/IconVerticalSolidList"/>
    <dgm:cxn modelId="{26AFEB13-00FC-4737-B361-CEBBDB1C363C}" type="presParOf" srcId="{99065871-3698-41F1-967C-662B3E3C0EFC}" destId="{A3BB0DB4-7DEF-44A6-A976-A7CDD4655088}" srcOrd="2" destOrd="0" presId="urn:microsoft.com/office/officeart/2018/2/layout/IconVerticalSolidList"/>
    <dgm:cxn modelId="{77A3951F-7F1C-4A65-BAED-1F3B23CF6413}" type="presParOf" srcId="{99065871-3698-41F1-967C-662B3E3C0EFC}" destId="{2DFD1141-6C6D-42A0-A77F-9F97B71111B2}" srcOrd="3" destOrd="0" presId="urn:microsoft.com/office/officeart/2018/2/layout/IconVerticalSolidList"/>
    <dgm:cxn modelId="{64144C72-0CA1-4003-84CE-2CD25F6FBFBB}" type="presParOf" srcId="{B9C9D1F1-D837-4307-BD20-403898ACE349}" destId="{2CBE4975-CC02-4024-B27F-FF51DF722A40}" srcOrd="3" destOrd="0" presId="urn:microsoft.com/office/officeart/2018/2/layout/IconVerticalSolidList"/>
    <dgm:cxn modelId="{F87000E6-517A-4F3A-A7CF-B2714416A757}" type="presParOf" srcId="{B9C9D1F1-D837-4307-BD20-403898ACE349}" destId="{834028D3-1B83-4199-97BC-9D6468ED95CA}" srcOrd="4" destOrd="0" presId="urn:microsoft.com/office/officeart/2018/2/layout/IconVerticalSolidList"/>
    <dgm:cxn modelId="{1A175BC3-5FE7-4607-8088-57D5149B10B0}" type="presParOf" srcId="{834028D3-1B83-4199-97BC-9D6468ED95CA}" destId="{08B8DD3A-7C24-4F6B-98A7-DAEEBE6C2908}" srcOrd="0" destOrd="0" presId="urn:microsoft.com/office/officeart/2018/2/layout/IconVerticalSolidList"/>
    <dgm:cxn modelId="{1D15F8F4-818B-475E-9FCE-71AD8F865C9B}" type="presParOf" srcId="{834028D3-1B83-4199-97BC-9D6468ED95CA}" destId="{72BBCCA6-6EB4-47B6-A565-104BAB180506}" srcOrd="1" destOrd="0" presId="urn:microsoft.com/office/officeart/2018/2/layout/IconVerticalSolidList"/>
    <dgm:cxn modelId="{C8BF9CE7-29DF-4A95-B4CE-31D1F5ABCB4E}" type="presParOf" srcId="{834028D3-1B83-4199-97BC-9D6468ED95CA}" destId="{B32EEE09-7C28-4E16-A2ED-050C2C051692}" srcOrd="2" destOrd="0" presId="urn:microsoft.com/office/officeart/2018/2/layout/IconVerticalSolidList"/>
    <dgm:cxn modelId="{3DC95BBC-9455-4DE3-AF41-25A5B761DE86}" type="presParOf" srcId="{834028D3-1B83-4199-97BC-9D6468ED95CA}" destId="{3FF77218-4206-4AB5-A8D2-9C97193900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ECE69-393E-4C3D-BBB7-7C55E943D17A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DA203B36-F8E2-45BD-ADB3-270C6C04F2E1}">
      <dgm:prSet phldrT="[Texte]"/>
      <dgm:spPr/>
      <dgm:t>
        <a:bodyPr/>
        <a:lstStyle/>
        <a:p>
          <a:r>
            <a:rPr lang="fr-BE"/>
            <a:t>covalente</a:t>
          </a:r>
        </a:p>
      </dgm:t>
    </dgm:pt>
    <dgm:pt modelId="{7B8B651B-0D30-450E-8D39-2D0583156EA1}" type="parTrans" cxnId="{99A3922E-A247-4528-956C-BA7FA0AEE042}">
      <dgm:prSet/>
      <dgm:spPr/>
      <dgm:t>
        <a:bodyPr/>
        <a:lstStyle/>
        <a:p>
          <a:endParaRPr lang="fr-BE"/>
        </a:p>
      </dgm:t>
    </dgm:pt>
    <dgm:pt modelId="{83727833-18BF-4F11-A3A9-072D5E637D98}" type="sibTrans" cxnId="{99A3922E-A247-4528-956C-BA7FA0AEE042}">
      <dgm:prSet/>
      <dgm:spPr/>
      <dgm:t>
        <a:bodyPr/>
        <a:lstStyle/>
        <a:p>
          <a:r>
            <a:rPr lang="fr-BE"/>
            <a:t>Partage d’un …</a:t>
          </a:r>
        </a:p>
      </dgm:t>
    </dgm:pt>
    <dgm:pt modelId="{1FF3453C-9343-4DCA-BB6B-5A38E43453EA}" type="asst">
      <dgm:prSet/>
      <dgm:spPr>
        <a:solidFill>
          <a:srgbClr val="FFC000"/>
        </a:solidFill>
      </dgm:spPr>
      <dgm:t>
        <a:bodyPr/>
        <a:lstStyle/>
        <a:p>
          <a:r>
            <a:rPr lang="fr-BE"/>
            <a:t>dative</a:t>
          </a:r>
        </a:p>
      </dgm:t>
    </dgm:pt>
    <dgm:pt modelId="{6F2FEACE-B4B0-4828-97A2-CD1906AA946C}" type="parTrans" cxnId="{24DDFA1D-CD40-495A-A4F8-CDA9B6235E8D}">
      <dgm:prSet/>
      <dgm:spPr/>
      <dgm:t>
        <a:bodyPr/>
        <a:lstStyle/>
        <a:p>
          <a:endParaRPr lang="fr-BE"/>
        </a:p>
      </dgm:t>
    </dgm:pt>
    <dgm:pt modelId="{6D611E34-3321-438E-8814-8E63D0222F58}" type="sibTrans" cxnId="{24DDFA1D-CD40-495A-A4F8-CDA9B6235E8D}">
      <dgm:prSet/>
      <dgm:spPr/>
      <dgm:t>
        <a:bodyPr/>
        <a:lstStyle/>
        <a:p>
          <a:pPr algn="r"/>
          <a:r>
            <a:rPr lang="fr-BE"/>
            <a:t>doublet </a:t>
          </a:r>
        </a:p>
      </dgm:t>
    </dgm:pt>
    <dgm:pt modelId="{2FBD1036-4D94-4837-92B6-7CA6FCBB8E60}" type="asst">
      <dgm:prSet/>
      <dgm:spPr/>
      <dgm:t>
        <a:bodyPr/>
        <a:lstStyle/>
        <a:p>
          <a:r>
            <a:rPr lang="fr-BE"/>
            <a:t>normale</a:t>
          </a:r>
        </a:p>
      </dgm:t>
    </dgm:pt>
    <dgm:pt modelId="{A3B9B82F-663D-4FED-A6F9-FCAE4A15A4DE}" type="parTrans" cxnId="{80E8CCDA-896B-46A1-9560-9AD6FA474890}">
      <dgm:prSet/>
      <dgm:spPr/>
      <dgm:t>
        <a:bodyPr/>
        <a:lstStyle/>
        <a:p>
          <a:endParaRPr lang="fr-BE"/>
        </a:p>
      </dgm:t>
    </dgm:pt>
    <dgm:pt modelId="{7E8A0330-36C5-4092-A727-22EE3D6FC9E0}" type="sibTrans" cxnId="{80E8CCDA-896B-46A1-9560-9AD6FA474890}">
      <dgm:prSet/>
      <dgm:spPr/>
      <dgm:t>
        <a:bodyPr/>
        <a:lstStyle/>
        <a:p>
          <a:r>
            <a:rPr lang="fr-BE"/>
            <a:t>seul électron</a:t>
          </a:r>
        </a:p>
      </dgm:t>
    </dgm:pt>
    <dgm:pt modelId="{4E05D22E-8262-48A3-A3B2-DAE1D8CE2E40}">
      <dgm:prSet/>
      <dgm:spPr/>
      <dgm:t>
        <a:bodyPr/>
        <a:lstStyle/>
        <a:p>
          <a:r>
            <a:rPr lang="fr-BE"/>
            <a:t>semi-polaire</a:t>
          </a:r>
        </a:p>
      </dgm:t>
    </dgm:pt>
    <dgm:pt modelId="{B11C8F0E-A5B2-44FF-AC0D-7488724BE239}" type="parTrans" cxnId="{93578D8B-C08B-40BA-A982-298F598D6DCD}">
      <dgm:prSet/>
      <dgm:spPr/>
      <dgm:t>
        <a:bodyPr/>
        <a:lstStyle/>
        <a:p>
          <a:endParaRPr lang="fr-BE"/>
        </a:p>
      </dgm:t>
    </dgm:pt>
    <dgm:pt modelId="{1D7C4759-CDD6-42CF-A090-FE2E368D4B05}" type="sibTrans" cxnId="{93578D8B-C08B-40BA-A982-298F598D6DCD}">
      <dgm:prSet/>
      <dgm:spPr/>
      <dgm:t>
        <a:bodyPr/>
        <a:lstStyle/>
        <a:p>
          <a:r>
            <a:rPr lang="fr-BE" dirty="0"/>
            <a:t>EN donneur &lt; EN accepteur</a:t>
          </a:r>
        </a:p>
      </dgm:t>
    </dgm:pt>
    <dgm:pt modelId="{2FDF3BDC-9F75-4027-8796-3B43CC28CFD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BE" err="1"/>
            <a:t>coordinative</a:t>
          </a:r>
          <a:endParaRPr lang="fr-BE"/>
        </a:p>
      </dgm:t>
    </dgm:pt>
    <dgm:pt modelId="{F6BCDE65-90DF-47FB-A897-FE00A058B3CA}" type="parTrans" cxnId="{D5CB05CC-07E8-4A51-ACCC-48C713C2D172}">
      <dgm:prSet/>
      <dgm:spPr/>
      <dgm:t>
        <a:bodyPr/>
        <a:lstStyle/>
        <a:p>
          <a:endParaRPr lang="fr-BE"/>
        </a:p>
      </dgm:t>
    </dgm:pt>
    <dgm:pt modelId="{E4156843-818C-4D21-9BBC-3666CF0B83F5}" type="sibTrans" cxnId="{D5CB05CC-07E8-4A51-ACCC-48C713C2D172}">
      <dgm:prSet/>
      <dgm:spPr/>
      <dgm:t>
        <a:bodyPr/>
        <a:lstStyle/>
        <a:p>
          <a:r>
            <a:rPr lang="fr-BE" dirty="0"/>
            <a:t>EN donneur &gt; EN accepteur</a:t>
          </a:r>
        </a:p>
      </dgm:t>
    </dgm:pt>
    <dgm:pt modelId="{06B758A6-0D7D-4BAA-8B20-58C26328D8F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BE"/>
            <a:t>parfaite</a:t>
          </a:r>
        </a:p>
      </dgm:t>
    </dgm:pt>
    <dgm:pt modelId="{7E45219F-75ED-4846-8256-BD847D2EE872}" type="parTrans" cxnId="{F2474913-E7A5-4631-8C97-7745647D8D90}">
      <dgm:prSet/>
      <dgm:spPr/>
      <dgm:t>
        <a:bodyPr/>
        <a:lstStyle/>
        <a:p>
          <a:endParaRPr lang="fr-BE"/>
        </a:p>
      </dgm:t>
    </dgm:pt>
    <dgm:pt modelId="{7A33895A-17A5-412C-B329-97DD907ACB3A}" type="sibTrans" cxnId="{F2474913-E7A5-4631-8C97-7745647D8D90}">
      <dgm:prSet/>
      <dgm:spPr/>
      <dgm:t>
        <a:bodyPr/>
        <a:lstStyle/>
        <a:p>
          <a:pPr algn="ctr"/>
          <a:r>
            <a:rPr lang="fr-BE" dirty="0">
              <a:latin typeface="Symbol" panose="05050102010706020507" pitchFamily="18" charset="2"/>
            </a:rPr>
            <a:t>DEN</a:t>
          </a:r>
          <a:r>
            <a:rPr lang="fr-BE" dirty="0"/>
            <a:t> = 0</a:t>
          </a:r>
        </a:p>
      </dgm:t>
    </dgm:pt>
    <dgm:pt modelId="{354A2560-B7A7-4212-B606-53C36D5CF26C}">
      <dgm:prSet/>
      <dgm:spPr/>
      <dgm:t>
        <a:bodyPr/>
        <a:lstStyle/>
        <a:p>
          <a:r>
            <a:rPr lang="fr-BE"/>
            <a:t>polarisée</a:t>
          </a:r>
        </a:p>
      </dgm:t>
    </dgm:pt>
    <dgm:pt modelId="{179485AC-9C56-45A6-9D4E-732FF72B994E}" type="parTrans" cxnId="{DCA38D51-873D-4DB3-AF6D-A21751787E12}">
      <dgm:prSet/>
      <dgm:spPr/>
      <dgm:t>
        <a:bodyPr/>
        <a:lstStyle/>
        <a:p>
          <a:endParaRPr lang="fr-BE"/>
        </a:p>
      </dgm:t>
    </dgm:pt>
    <dgm:pt modelId="{51FDD4BB-296D-4CF0-A7B7-441D48993776}" type="sibTrans" cxnId="{DCA38D51-873D-4DB3-AF6D-A21751787E12}">
      <dgm:prSet/>
      <dgm:spPr/>
      <dgm:t>
        <a:bodyPr/>
        <a:lstStyle/>
        <a:p>
          <a:pPr algn="ctr"/>
          <a:r>
            <a:rPr lang="fr-BE" dirty="0"/>
            <a:t>0 &lt; </a:t>
          </a:r>
          <a:r>
            <a:rPr lang="fr-BE" dirty="0">
              <a:latin typeface="Symbol" panose="05050102010706020507" pitchFamily="18" charset="2"/>
            </a:rPr>
            <a:t>DEN</a:t>
          </a:r>
          <a:r>
            <a:rPr lang="fr-BE" dirty="0"/>
            <a:t> </a:t>
          </a:r>
          <a:r>
            <a:rPr lang="fr-BE" dirty="0">
              <a:latin typeface="Cambria Math" panose="02040503050406030204" pitchFamily="18" charset="0"/>
              <a:ea typeface="Cambria Math" panose="02040503050406030204" pitchFamily="18" charset="0"/>
            </a:rPr>
            <a:t>≤</a:t>
          </a:r>
          <a:r>
            <a:rPr lang="fr-BE" dirty="0"/>
            <a:t> 1,7</a:t>
          </a:r>
        </a:p>
      </dgm:t>
    </dgm:pt>
    <dgm:pt modelId="{10898AFB-0EEB-4E5A-9C5C-BE1E837991B6}" type="pres">
      <dgm:prSet presAssocID="{A87ECE69-393E-4C3D-BBB7-7C55E943D1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A3081E-B1AF-4333-B53A-32B13F59A810}" type="pres">
      <dgm:prSet presAssocID="{DA203B36-F8E2-45BD-ADB3-270C6C04F2E1}" presName="hierRoot1" presStyleCnt="0">
        <dgm:presLayoutVars>
          <dgm:hierBranch val="init"/>
        </dgm:presLayoutVars>
      </dgm:prSet>
      <dgm:spPr/>
    </dgm:pt>
    <dgm:pt modelId="{474C8343-7073-4005-AB94-37BED9B2244B}" type="pres">
      <dgm:prSet presAssocID="{DA203B36-F8E2-45BD-ADB3-270C6C04F2E1}" presName="rootComposite1" presStyleCnt="0"/>
      <dgm:spPr/>
    </dgm:pt>
    <dgm:pt modelId="{A2C9834C-5A0D-47FB-B831-A4F67832B28A}" type="pres">
      <dgm:prSet presAssocID="{DA203B36-F8E2-45BD-ADB3-270C6C04F2E1}" presName="rootText1" presStyleLbl="node0" presStyleIdx="0" presStyleCnt="1">
        <dgm:presLayoutVars>
          <dgm:chMax/>
          <dgm:chPref val="3"/>
        </dgm:presLayoutVars>
      </dgm:prSet>
      <dgm:spPr/>
    </dgm:pt>
    <dgm:pt modelId="{051AC78B-AFEB-47BE-A620-FACE5D9ACCED}" type="pres">
      <dgm:prSet presAssocID="{DA203B36-F8E2-45BD-ADB3-270C6C04F2E1}" presName="titleText1" presStyleLbl="fgAcc0" presStyleIdx="0" presStyleCnt="1">
        <dgm:presLayoutVars>
          <dgm:chMax val="0"/>
          <dgm:chPref val="0"/>
        </dgm:presLayoutVars>
      </dgm:prSet>
      <dgm:spPr/>
    </dgm:pt>
    <dgm:pt modelId="{900F9C4D-9B87-4CEC-846E-1F3B6E1C6191}" type="pres">
      <dgm:prSet presAssocID="{DA203B36-F8E2-45BD-ADB3-270C6C04F2E1}" presName="rootConnector1" presStyleLbl="node1" presStyleIdx="0" presStyleCnt="4"/>
      <dgm:spPr/>
    </dgm:pt>
    <dgm:pt modelId="{DAF3F820-0A7A-464B-B999-DEBA8BDAC5C1}" type="pres">
      <dgm:prSet presAssocID="{DA203B36-F8E2-45BD-ADB3-270C6C04F2E1}" presName="hierChild2" presStyleCnt="0"/>
      <dgm:spPr/>
    </dgm:pt>
    <dgm:pt modelId="{FC3A1930-5FC7-48ED-B426-55B286838842}" type="pres">
      <dgm:prSet presAssocID="{DA203B36-F8E2-45BD-ADB3-270C6C04F2E1}" presName="hierChild3" presStyleCnt="0"/>
      <dgm:spPr/>
    </dgm:pt>
    <dgm:pt modelId="{35294DA8-FF0B-4C7D-BB16-A2FF906C24C2}" type="pres">
      <dgm:prSet presAssocID="{A3B9B82F-663D-4FED-A6F9-FCAE4A15A4DE}" presName="Name96" presStyleLbl="parChTrans1D2" presStyleIdx="0" presStyleCnt="2"/>
      <dgm:spPr/>
    </dgm:pt>
    <dgm:pt modelId="{87886636-7343-46CD-BAC3-4E445A47E0A2}" type="pres">
      <dgm:prSet presAssocID="{2FBD1036-4D94-4837-92B6-7CA6FCBB8E60}" presName="hierRoot3" presStyleCnt="0">
        <dgm:presLayoutVars>
          <dgm:hierBranch val="init"/>
        </dgm:presLayoutVars>
      </dgm:prSet>
      <dgm:spPr/>
    </dgm:pt>
    <dgm:pt modelId="{67BEC594-F412-46D2-9405-90F190B3D9A7}" type="pres">
      <dgm:prSet presAssocID="{2FBD1036-4D94-4837-92B6-7CA6FCBB8E60}" presName="rootComposite3" presStyleCnt="0"/>
      <dgm:spPr/>
    </dgm:pt>
    <dgm:pt modelId="{FB6261B0-C5F4-47DD-86C7-69E6103221B1}" type="pres">
      <dgm:prSet presAssocID="{2FBD1036-4D94-4837-92B6-7CA6FCBB8E60}" presName="rootText3" presStyleLbl="asst1" presStyleIdx="0" presStyleCnt="2">
        <dgm:presLayoutVars>
          <dgm:chPref val="3"/>
        </dgm:presLayoutVars>
      </dgm:prSet>
      <dgm:spPr/>
    </dgm:pt>
    <dgm:pt modelId="{11BE6D6C-CA4B-450D-8D88-A475630800B1}" type="pres">
      <dgm:prSet presAssocID="{2FBD1036-4D94-4837-92B6-7CA6FCBB8E60}" presName="titleText3" presStyleLbl="fgAcc2" presStyleIdx="0" presStyleCnt="2">
        <dgm:presLayoutVars>
          <dgm:chMax val="0"/>
          <dgm:chPref val="0"/>
        </dgm:presLayoutVars>
      </dgm:prSet>
      <dgm:spPr/>
    </dgm:pt>
    <dgm:pt modelId="{D4C5EADD-0826-44DC-B458-06D6D40B09E4}" type="pres">
      <dgm:prSet presAssocID="{2FBD1036-4D94-4837-92B6-7CA6FCBB8E60}" presName="rootConnector3" presStyleLbl="asst1" presStyleIdx="0" presStyleCnt="2"/>
      <dgm:spPr/>
    </dgm:pt>
    <dgm:pt modelId="{A96A8FA1-59D5-47DD-843F-E7E4EC6649A9}" type="pres">
      <dgm:prSet presAssocID="{2FBD1036-4D94-4837-92B6-7CA6FCBB8E60}" presName="hierChild6" presStyleCnt="0"/>
      <dgm:spPr/>
    </dgm:pt>
    <dgm:pt modelId="{6673653D-0586-49E9-9491-32B6619F98E4}" type="pres">
      <dgm:prSet presAssocID="{7E45219F-75ED-4846-8256-BD847D2EE872}" presName="Name37" presStyleLbl="parChTrans1D3" presStyleIdx="0" presStyleCnt="4"/>
      <dgm:spPr/>
    </dgm:pt>
    <dgm:pt modelId="{AF2B33D6-61D3-4B2A-BFB5-5AD99C4CF16E}" type="pres">
      <dgm:prSet presAssocID="{06B758A6-0D7D-4BAA-8B20-58C26328D8F0}" presName="hierRoot2" presStyleCnt="0">
        <dgm:presLayoutVars>
          <dgm:hierBranch val="init"/>
        </dgm:presLayoutVars>
      </dgm:prSet>
      <dgm:spPr/>
    </dgm:pt>
    <dgm:pt modelId="{74A20643-5C02-4CD6-96DC-B32DECEBFEDA}" type="pres">
      <dgm:prSet presAssocID="{06B758A6-0D7D-4BAA-8B20-58C26328D8F0}" presName="rootComposite" presStyleCnt="0"/>
      <dgm:spPr/>
    </dgm:pt>
    <dgm:pt modelId="{4767C57F-C915-43DA-917B-275B9BBB45A2}" type="pres">
      <dgm:prSet presAssocID="{06B758A6-0D7D-4BAA-8B20-58C26328D8F0}" presName="rootText" presStyleLbl="node1" presStyleIdx="0" presStyleCnt="4">
        <dgm:presLayoutVars>
          <dgm:chMax/>
          <dgm:chPref val="3"/>
        </dgm:presLayoutVars>
      </dgm:prSet>
      <dgm:spPr/>
    </dgm:pt>
    <dgm:pt modelId="{EAFBA763-C264-4348-9A09-ACF06699E8F9}" type="pres">
      <dgm:prSet presAssocID="{06B758A6-0D7D-4BAA-8B20-58C26328D8F0}" presName="titleText2" presStyleLbl="fgAcc1" presStyleIdx="0" presStyleCnt="4">
        <dgm:presLayoutVars>
          <dgm:chMax val="0"/>
          <dgm:chPref val="0"/>
        </dgm:presLayoutVars>
      </dgm:prSet>
      <dgm:spPr/>
    </dgm:pt>
    <dgm:pt modelId="{1974EBB5-DD19-42FC-BAD6-14B7476F8657}" type="pres">
      <dgm:prSet presAssocID="{06B758A6-0D7D-4BAA-8B20-58C26328D8F0}" presName="rootConnector" presStyleLbl="node3" presStyleIdx="0" presStyleCnt="0"/>
      <dgm:spPr/>
    </dgm:pt>
    <dgm:pt modelId="{B8242A0A-DE71-42AF-8C78-30A94CF27337}" type="pres">
      <dgm:prSet presAssocID="{06B758A6-0D7D-4BAA-8B20-58C26328D8F0}" presName="hierChild4" presStyleCnt="0"/>
      <dgm:spPr/>
    </dgm:pt>
    <dgm:pt modelId="{333A97D8-2D4D-420B-B772-688F41563486}" type="pres">
      <dgm:prSet presAssocID="{06B758A6-0D7D-4BAA-8B20-58C26328D8F0}" presName="hierChild5" presStyleCnt="0"/>
      <dgm:spPr/>
    </dgm:pt>
    <dgm:pt modelId="{1E67AE33-B0EF-4023-86E6-35E2182D26CB}" type="pres">
      <dgm:prSet presAssocID="{179485AC-9C56-45A6-9D4E-732FF72B994E}" presName="Name37" presStyleLbl="parChTrans1D3" presStyleIdx="1" presStyleCnt="4"/>
      <dgm:spPr/>
    </dgm:pt>
    <dgm:pt modelId="{C936C7C8-73C6-4B8F-871E-940D5421A61E}" type="pres">
      <dgm:prSet presAssocID="{354A2560-B7A7-4212-B606-53C36D5CF26C}" presName="hierRoot2" presStyleCnt="0">
        <dgm:presLayoutVars>
          <dgm:hierBranch val="init"/>
        </dgm:presLayoutVars>
      </dgm:prSet>
      <dgm:spPr/>
    </dgm:pt>
    <dgm:pt modelId="{700C1BB8-D168-473A-B73A-348E41848671}" type="pres">
      <dgm:prSet presAssocID="{354A2560-B7A7-4212-B606-53C36D5CF26C}" presName="rootComposite" presStyleCnt="0"/>
      <dgm:spPr/>
    </dgm:pt>
    <dgm:pt modelId="{9BE283DF-1E9F-4F7A-97B3-56D6D174D429}" type="pres">
      <dgm:prSet presAssocID="{354A2560-B7A7-4212-B606-53C36D5CF26C}" presName="rootText" presStyleLbl="node1" presStyleIdx="1" presStyleCnt="4">
        <dgm:presLayoutVars>
          <dgm:chMax/>
          <dgm:chPref val="3"/>
        </dgm:presLayoutVars>
      </dgm:prSet>
      <dgm:spPr/>
    </dgm:pt>
    <dgm:pt modelId="{C4C148D9-93CC-4330-902C-0F2B15FFF5B6}" type="pres">
      <dgm:prSet presAssocID="{354A2560-B7A7-4212-B606-53C36D5CF26C}" presName="titleText2" presStyleLbl="fgAcc1" presStyleIdx="1" presStyleCnt="4">
        <dgm:presLayoutVars>
          <dgm:chMax val="0"/>
          <dgm:chPref val="0"/>
        </dgm:presLayoutVars>
      </dgm:prSet>
      <dgm:spPr/>
    </dgm:pt>
    <dgm:pt modelId="{F80FDBB9-4260-440B-8AD0-A5DC0B5A94AA}" type="pres">
      <dgm:prSet presAssocID="{354A2560-B7A7-4212-B606-53C36D5CF26C}" presName="rootConnector" presStyleLbl="node3" presStyleIdx="0" presStyleCnt="0"/>
      <dgm:spPr/>
    </dgm:pt>
    <dgm:pt modelId="{B7B0B4DD-53D7-4C82-B12C-FCA4F8D49A8E}" type="pres">
      <dgm:prSet presAssocID="{354A2560-B7A7-4212-B606-53C36D5CF26C}" presName="hierChild4" presStyleCnt="0"/>
      <dgm:spPr/>
    </dgm:pt>
    <dgm:pt modelId="{E67F0CE8-28DC-4272-9C94-E6A6646734B0}" type="pres">
      <dgm:prSet presAssocID="{354A2560-B7A7-4212-B606-53C36D5CF26C}" presName="hierChild5" presStyleCnt="0"/>
      <dgm:spPr/>
    </dgm:pt>
    <dgm:pt modelId="{EDEDBB18-8038-40AA-BA66-F3C0CAC1774A}" type="pres">
      <dgm:prSet presAssocID="{2FBD1036-4D94-4837-92B6-7CA6FCBB8E60}" presName="hierChild7" presStyleCnt="0"/>
      <dgm:spPr/>
    </dgm:pt>
    <dgm:pt modelId="{FC410FB1-2BE0-4D06-894B-31ADD4AE330E}" type="pres">
      <dgm:prSet presAssocID="{6F2FEACE-B4B0-4828-97A2-CD1906AA946C}" presName="Name96" presStyleLbl="parChTrans1D2" presStyleIdx="1" presStyleCnt="2"/>
      <dgm:spPr/>
    </dgm:pt>
    <dgm:pt modelId="{617B30BC-4402-4F0D-AEFC-D902EC417A0A}" type="pres">
      <dgm:prSet presAssocID="{1FF3453C-9343-4DCA-BB6B-5A38E43453EA}" presName="hierRoot3" presStyleCnt="0">
        <dgm:presLayoutVars>
          <dgm:hierBranch val="init"/>
        </dgm:presLayoutVars>
      </dgm:prSet>
      <dgm:spPr/>
    </dgm:pt>
    <dgm:pt modelId="{F87A0882-A895-41C0-9AF2-776C56EC182B}" type="pres">
      <dgm:prSet presAssocID="{1FF3453C-9343-4DCA-BB6B-5A38E43453EA}" presName="rootComposite3" presStyleCnt="0"/>
      <dgm:spPr/>
    </dgm:pt>
    <dgm:pt modelId="{3959139D-751D-4DE7-97A7-D377FC5D006E}" type="pres">
      <dgm:prSet presAssocID="{1FF3453C-9343-4DCA-BB6B-5A38E43453EA}" presName="rootText3" presStyleLbl="asst1" presStyleIdx="1" presStyleCnt="2">
        <dgm:presLayoutVars>
          <dgm:chPref val="3"/>
        </dgm:presLayoutVars>
      </dgm:prSet>
      <dgm:spPr/>
    </dgm:pt>
    <dgm:pt modelId="{958492EF-3DB9-4ECC-A420-D58E9DCED816}" type="pres">
      <dgm:prSet presAssocID="{1FF3453C-9343-4DCA-BB6B-5A38E43453EA}" presName="titleText3" presStyleLbl="fgAcc2" presStyleIdx="1" presStyleCnt="2">
        <dgm:presLayoutVars>
          <dgm:chMax val="0"/>
          <dgm:chPref val="0"/>
        </dgm:presLayoutVars>
      </dgm:prSet>
      <dgm:spPr/>
    </dgm:pt>
    <dgm:pt modelId="{FB4C4016-F239-473F-9C2B-FEF8BE580F36}" type="pres">
      <dgm:prSet presAssocID="{1FF3453C-9343-4DCA-BB6B-5A38E43453EA}" presName="rootConnector3" presStyleLbl="asst1" presStyleIdx="1" presStyleCnt="2"/>
      <dgm:spPr/>
    </dgm:pt>
    <dgm:pt modelId="{732FA1D3-4509-467D-9549-C0EE6959F68E}" type="pres">
      <dgm:prSet presAssocID="{1FF3453C-9343-4DCA-BB6B-5A38E43453EA}" presName="hierChild6" presStyleCnt="0"/>
      <dgm:spPr/>
    </dgm:pt>
    <dgm:pt modelId="{867B96DF-DC3B-4C56-A25A-94215211684B}" type="pres">
      <dgm:prSet presAssocID="{B11C8F0E-A5B2-44FF-AC0D-7488724BE239}" presName="Name37" presStyleLbl="parChTrans1D3" presStyleIdx="2" presStyleCnt="4"/>
      <dgm:spPr/>
    </dgm:pt>
    <dgm:pt modelId="{4C634E11-F8A5-45C0-A1E1-465FEA3B3318}" type="pres">
      <dgm:prSet presAssocID="{4E05D22E-8262-48A3-A3B2-DAE1D8CE2E40}" presName="hierRoot2" presStyleCnt="0">
        <dgm:presLayoutVars>
          <dgm:hierBranch val="init"/>
        </dgm:presLayoutVars>
      </dgm:prSet>
      <dgm:spPr/>
    </dgm:pt>
    <dgm:pt modelId="{B2644832-7071-4B40-B833-A70C783A4433}" type="pres">
      <dgm:prSet presAssocID="{4E05D22E-8262-48A3-A3B2-DAE1D8CE2E40}" presName="rootComposite" presStyleCnt="0"/>
      <dgm:spPr/>
    </dgm:pt>
    <dgm:pt modelId="{618D5603-C4F2-4D8A-A608-1802104703DD}" type="pres">
      <dgm:prSet presAssocID="{4E05D22E-8262-48A3-A3B2-DAE1D8CE2E40}" presName="rootText" presStyleLbl="node1" presStyleIdx="2" presStyleCnt="4">
        <dgm:presLayoutVars>
          <dgm:chMax/>
          <dgm:chPref val="3"/>
        </dgm:presLayoutVars>
      </dgm:prSet>
      <dgm:spPr/>
    </dgm:pt>
    <dgm:pt modelId="{D260D27A-BA53-4C93-ACAE-3DC3B7033BBB}" type="pres">
      <dgm:prSet presAssocID="{4E05D22E-8262-48A3-A3B2-DAE1D8CE2E40}" presName="titleText2" presStyleLbl="fgAcc1" presStyleIdx="2" presStyleCnt="4">
        <dgm:presLayoutVars>
          <dgm:chMax val="0"/>
          <dgm:chPref val="0"/>
        </dgm:presLayoutVars>
      </dgm:prSet>
      <dgm:spPr/>
    </dgm:pt>
    <dgm:pt modelId="{FB8E2A7D-20A5-4678-AA16-5529513775D4}" type="pres">
      <dgm:prSet presAssocID="{4E05D22E-8262-48A3-A3B2-DAE1D8CE2E40}" presName="rootConnector" presStyleLbl="node3" presStyleIdx="0" presStyleCnt="0"/>
      <dgm:spPr/>
    </dgm:pt>
    <dgm:pt modelId="{62F670F8-868E-4AAC-AFDE-5C819F093D2D}" type="pres">
      <dgm:prSet presAssocID="{4E05D22E-8262-48A3-A3B2-DAE1D8CE2E40}" presName="hierChild4" presStyleCnt="0"/>
      <dgm:spPr/>
    </dgm:pt>
    <dgm:pt modelId="{809E12E0-F49A-4DA3-BF37-E032EE2B0F4E}" type="pres">
      <dgm:prSet presAssocID="{4E05D22E-8262-48A3-A3B2-DAE1D8CE2E40}" presName="hierChild5" presStyleCnt="0"/>
      <dgm:spPr/>
    </dgm:pt>
    <dgm:pt modelId="{39201378-D6AD-4347-A2D5-AEC40BFFB6FD}" type="pres">
      <dgm:prSet presAssocID="{F6BCDE65-90DF-47FB-A897-FE00A058B3CA}" presName="Name37" presStyleLbl="parChTrans1D3" presStyleIdx="3" presStyleCnt="4"/>
      <dgm:spPr/>
    </dgm:pt>
    <dgm:pt modelId="{C7653546-2F87-4708-9D74-812356B6E1AB}" type="pres">
      <dgm:prSet presAssocID="{2FDF3BDC-9F75-4027-8796-3B43CC28CFD6}" presName="hierRoot2" presStyleCnt="0">
        <dgm:presLayoutVars>
          <dgm:hierBranch val="init"/>
        </dgm:presLayoutVars>
      </dgm:prSet>
      <dgm:spPr/>
    </dgm:pt>
    <dgm:pt modelId="{EAD7E6B6-70C9-40DC-A30D-73ECE739F7A1}" type="pres">
      <dgm:prSet presAssocID="{2FDF3BDC-9F75-4027-8796-3B43CC28CFD6}" presName="rootComposite" presStyleCnt="0"/>
      <dgm:spPr/>
    </dgm:pt>
    <dgm:pt modelId="{86191EE7-3F40-4491-9BAB-F74C7D1E46F9}" type="pres">
      <dgm:prSet presAssocID="{2FDF3BDC-9F75-4027-8796-3B43CC28CFD6}" presName="rootText" presStyleLbl="node1" presStyleIdx="3" presStyleCnt="4">
        <dgm:presLayoutVars>
          <dgm:chMax/>
          <dgm:chPref val="3"/>
        </dgm:presLayoutVars>
      </dgm:prSet>
      <dgm:spPr/>
    </dgm:pt>
    <dgm:pt modelId="{56E243AB-0E8D-4E4B-A86E-6614E2A1F6EA}" type="pres">
      <dgm:prSet presAssocID="{2FDF3BDC-9F75-4027-8796-3B43CC28CFD6}" presName="titleText2" presStyleLbl="fgAcc1" presStyleIdx="3" presStyleCnt="4">
        <dgm:presLayoutVars>
          <dgm:chMax val="0"/>
          <dgm:chPref val="0"/>
        </dgm:presLayoutVars>
      </dgm:prSet>
      <dgm:spPr/>
    </dgm:pt>
    <dgm:pt modelId="{C1576E07-31CB-44C0-B3B1-184CE8AB3980}" type="pres">
      <dgm:prSet presAssocID="{2FDF3BDC-9F75-4027-8796-3B43CC28CFD6}" presName="rootConnector" presStyleLbl="node3" presStyleIdx="0" presStyleCnt="0"/>
      <dgm:spPr/>
    </dgm:pt>
    <dgm:pt modelId="{7431F748-47E4-42A5-8507-C76DEF2E62A6}" type="pres">
      <dgm:prSet presAssocID="{2FDF3BDC-9F75-4027-8796-3B43CC28CFD6}" presName="hierChild4" presStyleCnt="0"/>
      <dgm:spPr/>
    </dgm:pt>
    <dgm:pt modelId="{098D1B57-E7AE-4DEC-BA78-72216A40B02C}" type="pres">
      <dgm:prSet presAssocID="{2FDF3BDC-9F75-4027-8796-3B43CC28CFD6}" presName="hierChild5" presStyleCnt="0"/>
      <dgm:spPr/>
    </dgm:pt>
    <dgm:pt modelId="{2ED29F02-E454-43D3-A2B0-AAAA61AED41E}" type="pres">
      <dgm:prSet presAssocID="{1FF3453C-9343-4DCA-BB6B-5A38E43453EA}" presName="hierChild7" presStyleCnt="0"/>
      <dgm:spPr/>
    </dgm:pt>
  </dgm:ptLst>
  <dgm:cxnLst>
    <dgm:cxn modelId="{E269DC0D-C9DE-4A4D-97C7-B10C8F3F9C87}" type="presOf" srcId="{2FDF3BDC-9F75-4027-8796-3B43CC28CFD6}" destId="{86191EE7-3F40-4491-9BAB-F74C7D1E46F9}" srcOrd="0" destOrd="0" presId="urn:microsoft.com/office/officeart/2008/layout/NameandTitleOrganizationalChart"/>
    <dgm:cxn modelId="{9B1AC512-BADF-4C6B-B4C8-F5436F6F18FC}" type="presOf" srcId="{51FDD4BB-296D-4CF0-A7B7-441D48993776}" destId="{C4C148D9-93CC-4330-902C-0F2B15FFF5B6}" srcOrd="0" destOrd="0" presId="urn:microsoft.com/office/officeart/2008/layout/NameandTitleOrganizationalChart"/>
    <dgm:cxn modelId="{F2474913-E7A5-4631-8C97-7745647D8D90}" srcId="{2FBD1036-4D94-4837-92B6-7CA6FCBB8E60}" destId="{06B758A6-0D7D-4BAA-8B20-58C26328D8F0}" srcOrd="0" destOrd="0" parTransId="{7E45219F-75ED-4846-8256-BD847D2EE872}" sibTransId="{7A33895A-17A5-412C-B329-97DD907ACB3A}"/>
    <dgm:cxn modelId="{B50CA114-E524-4D8F-94D3-D0DA165B7989}" type="presOf" srcId="{179485AC-9C56-45A6-9D4E-732FF72B994E}" destId="{1E67AE33-B0EF-4023-86E6-35E2182D26CB}" srcOrd="0" destOrd="0" presId="urn:microsoft.com/office/officeart/2008/layout/NameandTitleOrganizationalChart"/>
    <dgm:cxn modelId="{24DDFA1D-CD40-495A-A4F8-CDA9B6235E8D}" srcId="{DA203B36-F8E2-45BD-ADB3-270C6C04F2E1}" destId="{1FF3453C-9343-4DCA-BB6B-5A38E43453EA}" srcOrd="1" destOrd="0" parTransId="{6F2FEACE-B4B0-4828-97A2-CD1906AA946C}" sibTransId="{6D611E34-3321-438E-8814-8E63D0222F58}"/>
    <dgm:cxn modelId="{817A2623-A4E2-4A95-80E0-5F5C2E0015C1}" type="presOf" srcId="{4E05D22E-8262-48A3-A3B2-DAE1D8CE2E40}" destId="{618D5603-C4F2-4D8A-A608-1802104703DD}" srcOrd="0" destOrd="0" presId="urn:microsoft.com/office/officeart/2008/layout/NameandTitleOrganizationalChart"/>
    <dgm:cxn modelId="{B4165F27-3D2D-45E7-84F0-BE6665BED4A8}" type="presOf" srcId="{2FBD1036-4D94-4837-92B6-7CA6FCBB8E60}" destId="{FB6261B0-C5F4-47DD-86C7-69E6103221B1}" srcOrd="0" destOrd="0" presId="urn:microsoft.com/office/officeart/2008/layout/NameandTitleOrganizationalChart"/>
    <dgm:cxn modelId="{B2416B28-2F9A-43C5-A88F-37F13CE4D88C}" type="presOf" srcId="{83727833-18BF-4F11-A3A9-072D5E637D98}" destId="{051AC78B-AFEB-47BE-A620-FACE5D9ACCED}" srcOrd="0" destOrd="0" presId="urn:microsoft.com/office/officeart/2008/layout/NameandTitleOrganizationalChart"/>
    <dgm:cxn modelId="{99A3922E-A247-4528-956C-BA7FA0AEE042}" srcId="{A87ECE69-393E-4C3D-BBB7-7C55E943D17A}" destId="{DA203B36-F8E2-45BD-ADB3-270C6C04F2E1}" srcOrd="0" destOrd="0" parTransId="{7B8B651B-0D30-450E-8D39-2D0583156EA1}" sibTransId="{83727833-18BF-4F11-A3A9-072D5E637D98}"/>
    <dgm:cxn modelId="{49F4462F-2B71-45D2-A970-0B18F9CB057E}" type="presOf" srcId="{A3B9B82F-663D-4FED-A6F9-FCAE4A15A4DE}" destId="{35294DA8-FF0B-4C7D-BB16-A2FF906C24C2}" srcOrd="0" destOrd="0" presId="urn:microsoft.com/office/officeart/2008/layout/NameandTitleOrganizationalChart"/>
    <dgm:cxn modelId="{DE3EBB61-B1C0-4189-9D54-19E3D24FB0D6}" type="presOf" srcId="{1FF3453C-9343-4DCA-BB6B-5A38E43453EA}" destId="{3959139D-751D-4DE7-97A7-D377FC5D006E}" srcOrd="0" destOrd="0" presId="urn:microsoft.com/office/officeart/2008/layout/NameandTitleOrganizationalChart"/>
    <dgm:cxn modelId="{E24B3547-1BD2-4607-B617-80F027AA2D1A}" type="presOf" srcId="{4E05D22E-8262-48A3-A3B2-DAE1D8CE2E40}" destId="{FB8E2A7D-20A5-4678-AA16-5529513775D4}" srcOrd="1" destOrd="0" presId="urn:microsoft.com/office/officeart/2008/layout/NameandTitleOrganizationalChart"/>
    <dgm:cxn modelId="{DBD5E04B-6D6C-41B1-9A62-BE4158F69EDD}" type="presOf" srcId="{354A2560-B7A7-4212-B606-53C36D5CF26C}" destId="{F80FDBB9-4260-440B-8AD0-A5DC0B5A94AA}" srcOrd="1" destOrd="0" presId="urn:microsoft.com/office/officeart/2008/layout/NameandTitleOrganizationalChart"/>
    <dgm:cxn modelId="{5EEB534D-36FA-4D05-AE1A-0AF2F1382983}" type="presOf" srcId="{1FF3453C-9343-4DCA-BB6B-5A38E43453EA}" destId="{FB4C4016-F239-473F-9C2B-FEF8BE580F36}" srcOrd="1" destOrd="0" presId="urn:microsoft.com/office/officeart/2008/layout/NameandTitleOrganizationalChart"/>
    <dgm:cxn modelId="{DCA38D51-873D-4DB3-AF6D-A21751787E12}" srcId="{2FBD1036-4D94-4837-92B6-7CA6FCBB8E60}" destId="{354A2560-B7A7-4212-B606-53C36D5CF26C}" srcOrd="1" destOrd="0" parTransId="{179485AC-9C56-45A6-9D4E-732FF72B994E}" sibTransId="{51FDD4BB-296D-4CF0-A7B7-441D48993776}"/>
    <dgm:cxn modelId="{C51FBE52-1708-47DA-8828-6CC7535CABAE}" type="presOf" srcId="{F6BCDE65-90DF-47FB-A897-FE00A058B3CA}" destId="{39201378-D6AD-4347-A2D5-AEC40BFFB6FD}" srcOrd="0" destOrd="0" presId="urn:microsoft.com/office/officeart/2008/layout/NameandTitleOrganizationalChart"/>
    <dgm:cxn modelId="{45889D73-3E5B-4E79-AD58-A58B3CE1A894}" type="presOf" srcId="{06B758A6-0D7D-4BAA-8B20-58C26328D8F0}" destId="{1974EBB5-DD19-42FC-BAD6-14B7476F8657}" srcOrd="1" destOrd="0" presId="urn:microsoft.com/office/officeart/2008/layout/NameandTitleOrganizationalChart"/>
    <dgm:cxn modelId="{0D992279-EF98-4D76-84FE-8784274CFB99}" type="presOf" srcId="{1D7C4759-CDD6-42CF-A090-FE2E368D4B05}" destId="{D260D27A-BA53-4C93-ACAE-3DC3B7033BBB}" srcOrd="0" destOrd="0" presId="urn:microsoft.com/office/officeart/2008/layout/NameandTitleOrganizationalChart"/>
    <dgm:cxn modelId="{61EE5883-7875-4CE9-B892-78D87AD791D3}" type="presOf" srcId="{2FDF3BDC-9F75-4027-8796-3B43CC28CFD6}" destId="{C1576E07-31CB-44C0-B3B1-184CE8AB3980}" srcOrd="1" destOrd="0" presId="urn:microsoft.com/office/officeart/2008/layout/NameandTitleOrganizationalChart"/>
    <dgm:cxn modelId="{93578D8B-C08B-40BA-A982-298F598D6DCD}" srcId="{1FF3453C-9343-4DCA-BB6B-5A38E43453EA}" destId="{4E05D22E-8262-48A3-A3B2-DAE1D8CE2E40}" srcOrd="0" destOrd="0" parTransId="{B11C8F0E-A5B2-44FF-AC0D-7488724BE239}" sibTransId="{1D7C4759-CDD6-42CF-A090-FE2E368D4B05}"/>
    <dgm:cxn modelId="{FE580795-41FE-4C1B-AB11-4C5241782375}" type="presOf" srcId="{354A2560-B7A7-4212-B606-53C36D5CF26C}" destId="{9BE283DF-1E9F-4F7A-97B3-56D6D174D429}" srcOrd="0" destOrd="0" presId="urn:microsoft.com/office/officeart/2008/layout/NameandTitleOrganizationalChart"/>
    <dgm:cxn modelId="{18E69397-FF70-41E4-9CFC-93D8BC0F15EA}" type="presOf" srcId="{DA203B36-F8E2-45BD-ADB3-270C6C04F2E1}" destId="{A2C9834C-5A0D-47FB-B831-A4F67832B28A}" srcOrd="0" destOrd="0" presId="urn:microsoft.com/office/officeart/2008/layout/NameandTitleOrganizationalChart"/>
    <dgm:cxn modelId="{C27E90A4-2630-44AA-A921-D73998427A3A}" type="presOf" srcId="{7E45219F-75ED-4846-8256-BD847D2EE872}" destId="{6673653D-0586-49E9-9491-32B6619F98E4}" srcOrd="0" destOrd="0" presId="urn:microsoft.com/office/officeart/2008/layout/NameandTitleOrganizationalChart"/>
    <dgm:cxn modelId="{7BE6B9BF-B498-4DD9-9E64-A0642A215535}" type="presOf" srcId="{7A33895A-17A5-412C-B329-97DD907ACB3A}" destId="{EAFBA763-C264-4348-9A09-ACF06699E8F9}" srcOrd="0" destOrd="0" presId="urn:microsoft.com/office/officeart/2008/layout/NameandTitleOrganizationalChart"/>
    <dgm:cxn modelId="{A22F0AC6-8FA0-42C9-9A1F-B5A101A42ACF}" type="presOf" srcId="{06B758A6-0D7D-4BAA-8B20-58C26328D8F0}" destId="{4767C57F-C915-43DA-917B-275B9BBB45A2}" srcOrd="0" destOrd="0" presId="urn:microsoft.com/office/officeart/2008/layout/NameandTitleOrganizationalChart"/>
    <dgm:cxn modelId="{0A2852C8-A1FF-4E41-9058-8C19352C96E6}" type="presOf" srcId="{6D611E34-3321-438E-8814-8E63D0222F58}" destId="{958492EF-3DB9-4ECC-A420-D58E9DCED816}" srcOrd="0" destOrd="0" presId="urn:microsoft.com/office/officeart/2008/layout/NameandTitleOrganizationalChart"/>
    <dgm:cxn modelId="{D5CB05CC-07E8-4A51-ACCC-48C713C2D172}" srcId="{1FF3453C-9343-4DCA-BB6B-5A38E43453EA}" destId="{2FDF3BDC-9F75-4027-8796-3B43CC28CFD6}" srcOrd="1" destOrd="0" parTransId="{F6BCDE65-90DF-47FB-A897-FE00A058B3CA}" sibTransId="{E4156843-818C-4D21-9BBC-3666CF0B83F5}"/>
    <dgm:cxn modelId="{C0BE53D0-01DF-441B-953D-46D3E24C00DE}" type="presOf" srcId="{2FBD1036-4D94-4837-92B6-7CA6FCBB8E60}" destId="{D4C5EADD-0826-44DC-B458-06D6D40B09E4}" srcOrd="1" destOrd="0" presId="urn:microsoft.com/office/officeart/2008/layout/NameandTitleOrganizationalChart"/>
    <dgm:cxn modelId="{BB836BD1-959A-48B4-994A-392BFD9A4455}" type="presOf" srcId="{E4156843-818C-4D21-9BBC-3666CF0B83F5}" destId="{56E243AB-0E8D-4E4B-A86E-6614E2A1F6EA}" srcOrd="0" destOrd="0" presId="urn:microsoft.com/office/officeart/2008/layout/NameandTitleOrganizationalChart"/>
    <dgm:cxn modelId="{6F80BFD1-1696-4BFC-ADED-E6EC8F4BE84E}" type="presOf" srcId="{7E8A0330-36C5-4092-A727-22EE3D6FC9E0}" destId="{11BE6D6C-CA4B-450D-8D88-A475630800B1}" srcOrd="0" destOrd="0" presId="urn:microsoft.com/office/officeart/2008/layout/NameandTitleOrganizationalChart"/>
    <dgm:cxn modelId="{80E8CCDA-896B-46A1-9560-9AD6FA474890}" srcId="{DA203B36-F8E2-45BD-ADB3-270C6C04F2E1}" destId="{2FBD1036-4D94-4837-92B6-7CA6FCBB8E60}" srcOrd="0" destOrd="0" parTransId="{A3B9B82F-663D-4FED-A6F9-FCAE4A15A4DE}" sibTransId="{7E8A0330-36C5-4092-A727-22EE3D6FC9E0}"/>
    <dgm:cxn modelId="{99510CE5-9FC9-4D80-8C09-9E81DF2C234F}" type="presOf" srcId="{DA203B36-F8E2-45BD-ADB3-270C6C04F2E1}" destId="{900F9C4D-9B87-4CEC-846E-1F3B6E1C6191}" srcOrd="1" destOrd="0" presId="urn:microsoft.com/office/officeart/2008/layout/NameandTitleOrganizationalChart"/>
    <dgm:cxn modelId="{895656E6-A6F1-48D5-B9DD-F1B1F66D6F04}" type="presOf" srcId="{B11C8F0E-A5B2-44FF-AC0D-7488724BE239}" destId="{867B96DF-DC3B-4C56-A25A-94215211684B}" srcOrd="0" destOrd="0" presId="urn:microsoft.com/office/officeart/2008/layout/NameandTitleOrganizationalChart"/>
    <dgm:cxn modelId="{F2BF99E6-5C48-4364-8F7D-6F6BE7528E63}" type="presOf" srcId="{6F2FEACE-B4B0-4828-97A2-CD1906AA946C}" destId="{FC410FB1-2BE0-4D06-894B-31ADD4AE330E}" srcOrd="0" destOrd="0" presId="urn:microsoft.com/office/officeart/2008/layout/NameandTitleOrganizationalChart"/>
    <dgm:cxn modelId="{3ED7A9F8-B6A4-4F9E-998B-BC0E737381B4}" type="presOf" srcId="{A87ECE69-393E-4C3D-BBB7-7C55E943D17A}" destId="{10898AFB-0EEB-4E5A-9C5C-BE1E837991B6}" srcOrd="0" destOrd="0" presId="urn:microsoft.com/office/officeart/2008/layout/NameandTitleOrganizationalChart"/>
    <dgm:cxn modelId="{FFB14392-A01D-4CE3-9F29-0B50EBE3B89A}" type="presParOf" srcId="{10898AFB-0EEB-4E5A-9C5C-BE1E837991B6}" destId="{34A3081E-B1AF-4333-B53A-32B13F59A810}" srcOrd="0" destOrd="0" presId="urn:microsoft.com/office/officeart/2008/layout/NameandTitleOrganizationalChart"/>
    <dgm:cxn modelId="{67DBF6CB-387A-499E-A894-7FCE8F368A37}" type="presParOf" srcId="{34A3081E-B1AF-4333-B53A-32B13F59A810}" destId="{474C8343-7073-4005-AB94-37BED9B2244B}" srcOrd="0" destOrd="0" presId="urn:microsoft.com/office/officeart/2008/layout/NameandTitleOrganizationalChart"/>
    <dgm:cxn modelId="{0188797C-6C68-45F8-8B85-152C60DE88F5}" type="presParOf" srcId="{474C8343-7073-4005-AB94-37BED9B2244B}" destId="{A2C9834C-5A0D-47FB-B831-A4F67832B28A}" srcOrd="0" destOrd="0" presId="urn:microsoft.com/office/officeart/2008/layout/NameandTitleOrganizationalChart"/>
    <dgm:cxn modelId="{9715EB41-BC88-4C45-9000-D34C26B3BD94}" type="presParOf" srcId="{474C8343-7073-4005-AB94-37BED9B2244B}" destId="{051AC78B-AFEB-47BE-A620-FACE5D9ACCED}" srcOrd="1" destOrd="0" presId="urn:microsoft.com/office/officeart/2008/layout/NameandTitleOrganizationalChart"/>
    <dgm:cxn modelId="{A91DE632-341D-4427-ABAD-D1A691565BA3}" type="presParOf" srcId="{474C8343-7073-4005-AB94-37BED9B2244B}" destId="{900F9C4D-9B87-4CEC-846E-1F3B6E1C6191}" srcOrd="2" destOrd="0" presId="urn:microsoft.com/office/officeart/2008/layout/NameandTitleOrganizationalChart"/>
    <dgm:cxn modelId="{C431A07F-F7DB-44EF-BC7A-CD1B9CDDAC84}" type="presParOf" srcId="{34A3081E-B1AF-4333-B53A-32B13F59A810}" destId="{DAF3F820-0A7A-464B-B999-DEBA8BDAC5C1}" srcOrd="1" destOrd="0" presId="urn:microsoft.com/office/officeart/2008/layout/NameandTitleOrganizationalChart"/>
    <dgm:cxn modelId="{2F998B97-B527-4CA0-836E-6D16014141D5}" type="presParOf" srcId="{34A3081E-B1AF-4333-B53A-32B13F59A810}" destId="{FC3A1930-5FC7-48ED-B426-55B286838842}" srcOrd="2" destOrd="0" presId="urn:microsoft.com/office/officeart/2008/layout/NameandTitleOrganizationalChart"/>
    <dgm:cxn modelId="{B383D031-0E67-421D-B4E4-62DDF793AA20}" type="presParOf" srcId="{FC3A1930-5FC7-48ED-B426-55B286838842}" destId="{35294DA8-FF0B-4C7D-BB16-A2FF906C24C2}" srcOrd="0" destOrd="0" presId="urn:microsoft.com/office/officeart/2008/layout/NameandTitleOrganizationalChart"/>
    <dgm:cxn modelId="{D48511FA-EC26-493C-ADA9-2F32A7D404D8}" type="presParOf" srcId="{FC3A1930-5FC7-48ED-B426-55B286838842}" destId="{87886636-7343-46CD-BAC3-4E445A47E0A2}" srcOrd="1" destOrd="0" presId="urn:microsoft.com/office/officeart/2008/layout/NameandTitleOrganizationalChart"/>
    <dgm:cxn modelId="{80D1EBC5-F8CE-47C3-A7FA-63FC2F002B58}" type="presParOf" srcId="{87886636-7343-46CD-BAC3-4E445A47E0A2}" destId="{67BEC594-F412-46D2-9405-90F190B3D9A7}" srcOrd="0" destOrd="0" presId="urn:microsoft.com/office/officeart/2008/layout/NameandTitleOrganizationalChart"/>
    <dgm:cxn modelId="{A1D7EEE3-ECCB-48FE-8802-F444ED245F8D}" type="presParOf" srcId="{67BEC594-F412-46D2-9405-90F190B3D9A7}" destId="{FB6261B0-C5F4-47DD-86C7-69E6103221B1}" srcOrd="0" destOrd="0" presId="urn:microsoft.com/office/officeart/2008/layout/NameandTitleOrganizationalChart"/>
    <dgm:cxn modelId="{2187A8D4-D188-41CC-8505-BC256A20AB49}" type="presParOf" srcId="{67BEC594-F412-46D2-9405-90F190B3D9A7}" destId="{11BE6D6C-CA4B-450D-8D88-A475630800B1}" srcOrd="1" destOrd="0" presId="urn:microsoft.com/office/officeart/2008/layout/NameandTitleOrganizationalChart"/>
    <dgm:cxn modelId="{26A40A6E-BACB-42D9-8EFB-E61B3AE12BF8}" type="presParOf" srcId="{67BEC594-F412-46D2-9405-90F190B3D9A7}" destId="{D4C5EADD-0826-44DC-B458-06D6D40B09E4}" srcOrd="2" destOrd="0" presId="urn:microsoft.com/office/officeart/2008/layout/NameandTitleOrganizationalChart"/>
    <dgm:cxn modelId="{8FE81998-EA7E-47E4-9840-C28D7AC9C939}" type="presParOf" srcId="{87886636-7343-46CD-BAC3-4E445A47E0A2}" destId="{A96A8FA1-59D5-47DD-843F-E7E4EC6649A9}" srcOrd="1" destOrd="0" presId="urn:microsoft.com/office/officeart/2008/layout/NameandTitleOrganizationalChart"/>
    <dgm:cxn modelId="{7C2F2C0A-3AF8-4BDB-9D78-B660501155E2}" type="presParOf" srcId="{A96A8FA1-59D5-47DD-843F-E7E4EC6649A9}" destId="{6673653D-0586-49E9-9491-32B6619F98E4}" srcOrd="0" destOrd="0" presId="urn:microsoft.com/office/officeart/2008/layout/NameandTitleOrganizationalChart"/>
    <dgm:cxn modelId="{9425833E-D68B-46D8-953E-CB33B40F9FAF}" type="presParOf" srcId="{A96A8FA1-59D5-47DD-843F-E7E4EC6649A9}" destId="{AF2B33D6-61D3-4B2A-BFB5-5AD99C4CF16E}" srcOrd="1" destOrd="0" presId="urn:microsoft.com/office/officeart/2008/layout/NameandTitleOrganizationalChart"/>
    <dgm:cxn modelId="{75510E24-DB63-478C-955D-1003755A2591}" type="presParOf" srcId="{AF2B33D6-61D3-4B2A-BFB5-5AD99C4CF16E}" destId="{74A20643-5C02-4CD6-96DC-B32DECEBFEDA}" srcOrd="0" destOrd="0" presId="urn:microsoft.com/office/officeart/2008/layout/NameandTitleOrganizationalChart"/>
    <dgm:cxn modelId="{01126CC1-17F0-4145-8268-263853134165}" type="presParOf" srcId="{74A20643-5C02-4CD6-96DC-B32DECEBFEDA}" destId="{4767C57F-C915-43DA-917B-275B9BBB45A2}" srcOrd="0" destOrd="0" presId="urn:microsoft.com/office/officeart/2008/layout/NameandTitleOrganizationalChart"/>
    <dgm:cxn modelId="{33DD09A1-1624-40BB-AB59-A8BA6530BDBD}" type="presParOf" srcId="{74A20643-5C02-4CD6-96DC-B32DECEBFEDA}" destId="{EAFBA763-C264-4348-9A09-ACF06699E8F9}" srcOrd="1" destOrd="0" presId="urn:microsoft.com/office/officeart/2008/layout/NameandTitleOrganizationalChart"/>
    <dgm:cxn modelId="{67E25A26-5EB6-41BD-A9FA-B03375297B96}" type="presParOf" srcId="{74A20643-5C02-4CD6-96DC-B32DECEBFEDA}" destId="{1974EBB5-DD19-42FC-BAD6-14B7476F8657}" srcOrd="2" destOrd="0" presId="urn:microsoft.com/office/officeart/2008/layout/NameandTitleOrganizationalChart"/>
    <dgm:cxn modelId="{7E0C53EF-E56D-45B5-94FC-83169AD7B17F}" type="presParOf" srcId="{AF2B33D6-61D3-4B2A-BFB5-5AD99C4CF16E}" destId="{B8242A0A-DE71-42AF-8C78-30A94CF27337}" srcOrd="1" destOrd="0" presId="urn:microsoft.com/office/officeart/2008/layout/NameandTitleOrganizationalChart"/>
    <dgm:cxn modelId="{268D16C2-B1B1-4A33-97A7-F405F76E7E07}" type="presParOf" srcId="{AF2B33D6-61D3-4B2A-BFB5-5AD99C4CF16E}" destId="{333A97D8-2D4D-420B-B772-688F41563486}" srcOrd="2" destOrd="0" presId="urn:microsoft.com/office/officeart/2008/layout/NameandTitleOrganizationalChart"/>
    <dgm:cxn modelId="{037F0846-E214-4793-B4A3-99C3598A4B49}" type="presParOf" srcId="{A96A8FA1-59D5-47DD-843F-E7E4EC6649A9}" destId="{1E67AE33-B0EF-4023-86E6-35E2182D26CB}" srcOrd="2" destOrd="0" presId="urn:microsoft.com/office/officeart/2008/layout/NameandTitleOrganizationalChart"/>
    <dgm:cxn modelId="{120AAA4C-2CCA-4F32-B7F6-203EEA7B1469}" type="presParOf" srcId="{A96A8FA1-59D5-47DD-843F-E7E4EC6649A9}" destId="{C936C7C8-73C6-4B8F-871E-940D5421A61E}" srcOrd="3" destOrd="0" presId="urn:microsoft.com/office/officeart/2008/layout/NameandTitleOrganizationalChart"/>
    <dgm:cxn modelId="{2E18085B-292F-40A6-BC5F-F99578AF51B3}" type="presParOf" srcId="{C936C7C8-73C6-4B8F-871E-940D5421A61E}" destId="{700C1BB8-D168-473A-B73A-348E41848671}" srcOrd="0" destOrd="0" presId="urn:microsoft.com/office/officeart/2008/layout/NameandTitleOrganizationalChart"/>
    <dgm:cxn modelId="{B00E4B7C-8E52-4CCC-9CB1-4A036AE7AFE0}" type="presParOf" srcId="{700C1BB8-D168-473A-B73A-348E41848671}" destId="{9BE283DF-1E9F-4F7A-97B3-56D6D174D429}" srcOrd="0" destOrd="0" presId="urn:microsoft.com/office/officeart/2008/layout/NameandTitleOrganizationalChart"/>
    <dgm:cxn modelId="{A674F8D1-9534-4138-8D77-9A02F7517A62}" type="presParOf" srcId="{700C1BB8-D168-473A-B73A-348E41848671}" destId="{C4C148D9-93CC-4330-902C-0F2B15FFF5B6}" srcOrd="1" destOrd="0" presId="urn:microsoft.com/office/officeart/2008/layout/NameandTitleOrganizationalChart"/>
    <dgm:cxn modelId="{7DBB034E-EB52-4228-A93E-655FA915C323}" type="presParOf" srcId="{700C1BB8-D168-473A-B73A-348E41848671}" destId="{F80FDBB9-4260-440B-8AD0-A5DC0B5A94AA}" srcOrd="2" destOrd="0" presId="urn:microsoft.com/office/officeart/2008/layout/NameandTitleOrganizationalChart"/>
    <dgm:cxn modelId="{BE180652-3297-49ED-A945-4A7A295FECAF}" type="presParOf" srcId="{C936C7C8-73C6-4B8F-871E-940D5421A61E}" destId="{B7B0B4DD-53D7-4C82-B12C-FCA4F8D49A8E}" srcOrd="1" destOrd="0" presId="urn:microsoft.com/office/officeart/2008/layout/NameandTitleOrganizationalChart"/>
    <dgm:cxn modelId="{4E258B39-2EC2-400A-98CE-5CCBB8A61ABD}" type="presParOf" srcId="{C936C7C8-73C6-4B8F-871E-940D5421A61E}" destId="{E67F0CE8-28DC-4272-9C94-E6A6646734B0}" srcOrd="2" destOrd="0" presId="urn:microsoft.com/office/officeart/2008/layout/NameandTitleOrganizationalChart"/>
    <dgm:cxn modelId="{E22E086F-CE6E-46BA-AFAF-B76C8B00F51E}" type="presParOf" srcId="{87886636-7343-46CD-BAC3-4E445A47E0A2}" destId="{EDEDBB18-8038-40AA-BA66-F3C0CAC1774A}" srcOrd="2" destOrd="0" presId="urn:microsoft.com/office/officeart/2008/layout/NameandTitleOrganizationalChart"/>
    <dgm:cxn modelId="{43C7E1A3-64E5-42DC-A583-A630809EC27D}" type="presParOf" srcId="{FC3A1930-5FC7-48ED-B426-55B286838842}" destId="{FC410FB1-2BE0-4D06-894B-31ADD4AE330E}" srcOrd="2" destOrd="0" presId="urn:microsoft.com/office/officeart/2008/layout/NameandTitleOrganizationalChart"/>
    <dgm:cxn modelId="{70516C53-E4D3-49A8-9DD8-578964E62464}" type="presParOf" srcId="{FC3A1930-5FC7-48ED-B426-55B286838842}" destId="{617B30BC-4402-4F0D-AEFC-D902EC417A0A}" srcOrd="3" destOrd="0" presId="urn:microsoft.com/office/officeart/2008/layout/NameandTitleOrganizationalChart"/>
    <dgm:cxn modelId="{8D3BF593-FB61-416B-9FEB-217EE0ADD825}" type="presParOf" srcId="{617B30BC-4402-4F0D-AEFC-D902EC417A0A}" destId="{F87A0882-A895-41C0-9AF2-776C56EC182B}" srcOrd="0" destOrd="0" presId="urn:microsoft.com/office/officeart/2008/layout/NameandTitleOrganizationalChart"/>
    <dgm:cxn modelId="{6013304A-6402-4C9F-B816-BA2918F13526}" type="presParOf" srcId="{F87A0882-A895-41C0-9AF2-776C56EC182B}" destId="{3959139D-751D-4DE7-97A7-D377FC5D006E}" srcOrd="0" destOrd="0" presId="urn:microsoft.com/office/officeart/2008/layout/NameandTitleOrganizationalChart"/>
    <dgm:cxn modelId="{DBA30988-49E7-4152-B9CE-C91EEEF25904}" type="presParOf" srcId="{F87A0882-A895-41C0-9AF2-776C56EC182B}" destId="{958492EF-3DB9-4ECC-A420-D58E9DCED816}" srcOrd="1" destOrd="0" presId="urn:microsoft.com/office/officeart/2008/layout/NameandTitleOrganizationalChart"/>
    <dgm:cxn modelId="{A56B97B2-71B0-483D-9F61-8E75E2AA79FE}" type="presParOf" srcId="{F87A0882-A895-41C0-9AF2-776C56EC182B}" destId="{FB4C4016-F239-473F-9C2B-FEF8BE580F36}" srcOrd="2" destOrd="0" presId="urn:microsoft.com/office/officeart/2008/layout/NameandTitleOrganizationalChart"/>
    <dgm:cxn modelId="{AD1FB103-D120-4262-95DA-C1224B7746EC}" type="presParOf" srcId="{617B30BC-4402-4F0D-AEFC-D902EC417A0A}" destId="{732FA1D3-4509-467D-9549-C0EE6959F68E}" srcOrd="1" destOrd="0" presId="urn:microsoft.com/office/officeart/2008/layout/NameandTitleOrganizationalChart"/>
    <dgm:cxn modelId="{93785AD1-1680-4F1D-814F-8A5AC092664E}" type="presParOf" srcId="{732FA1D3-4509-467D-9549-C0EE6959F68E}" destId="{867B96DF-DC3B-4C56-A25A-94215211684B}" srcOrd="0" destOrd="0" presId="urn:microsoft.com/office/officeart/2008/layout/NameandTitleOrganizationalChart"/>
    <dgm:cxn modelId="{3CF510E1-6C7B-4AF7-BBB5-DBAF78C12A6E}" type="presParOf" srcId="{732FA1D3-4509-467D-9549-C0EE6959F68E}" destId="{4C634E11-F8A5-45C0-A1E1-465FEA3B3318}" srcOrd="1" destOrd="0" presId="urn:microsoft.com/office/officeart/2008/layout/NameandTitleOrganizationalChart"/>
    <dgm:cxn modelId="{83CDAF4B-029B-4981-8B66-9AD9BBA00728}" type="presParOf" srcId="{4C634E11-F8A5-45C0-A1E1-465FEA3B3318}" destId="{B2644832-7071-4B40-B833-A70C783A4433}" srcOrd="0" destOrd="0" presId="urn:microsoft.com/office/officeart/2008/layout/NameandTitleOrganizationalChart"/>
    <dgm:cxn modelId="{51A6D3AB-614D-46DC-B4ED-F2F5C05E2DBD}" type="presParOf" srcId="{B2644832-7071-4B40-B833-A70C783A4433}" destId="{618D5603-C4F2-4D8A-A608-1802104703DD}" srcOrd="0" destOrd="0" presId="urn:microsoft.com/office/officeart/2008/layout/NameandTitleOrganizationalChart"/>
    <dgm:cxn modelId="{96A9AB36-0B40-4820-AB15-640406393A18}" type="presParOf" srcId="{B2644832-7071-4B40-B833-A70C783A4433}" destId="{D260D27A-BA53-4C93-ACAE-3DC3B7033BBB}" srcOrd="1" destOrd="0" presId="urn:microsoft.com/office/officeart/2008/layout/NameandTitleOrganizationalChart"/>
    <dgm:cxn modelId="{23889C2B-4F1F-42A6-9E0F-F9F6C922AAD6}" type="presParOf" srcId="{B2644832-7071-4B40-B833-A70C783A4433}" destId="{FB8E2A7D-20A5-4678-AA16-5529513775D4}" srcOrd="2" destOrd="0" presId="urn:microsoft.com/office/officeart/2008/layout/NameandTitleOrganizationalChart"/>
    <dgm:cxn modelId="{A9D05CC9-4722-43F4-9F41-9F63D3C15968}" type="presParOf" srcId="{4C634E11-F8A5-45C0-A1E1-465FEA3B3318}" destId="{62F670F8-868E-4AAC-AFDE-5C819F093D2D}" srcOrd="1" destOrd="0" presId="urn:microsoft.com/office/officeart/2008/layout/NameandTitleOrganizationalChart"/>
    <dgm:cxn modelId="{D6602502-B55F-4166-A4F2-8E7824CFB95C}" type="presParOf" srcId="{4C634E11-F8A5-45C0-A1E1-465FEA3B3318}" destId="{809E12E0-F49A-4DA3-BF37-E032EE2B0F4E}" srcOrd="2" destOrd="0" presId="urn:microsoft.com/office/officeart/2008/layout/NameandTitleOrganizationalChart"/>
    <dgm:cxn modelId="{8C9B61AD-73D1-4A49-AA79-129AF116CCDA}" type="presParOf" srcId="{732FA1D3-4509-467D-9549-C0EE6959F68E}" destId="{39201378-D6AD-4347-A2D5-AEC40BFFB6FD}" srcOrd="2" destOrd="0" presId="urn:microsoft.com/office/officeart/2008/layout/NameandTitleOrganizationalChart"/>
    <dgm:cxn modelId="{9621198C-8348-4C90-AA9A-99410B3B253A}" type="presParOf" srcId="{732FA1D3-4509-467D-9549-C0EE6959F68E}" destId="{C7653546-2F87-4708-9D74-812356B6E1AB}" srcOrd="3" destOrd="0" presId="urn:microsoft.com/office/officeart/2008/layout/NameandTitleOrganizationalChart"/>
    <dgm:cxn modelId="{6938B7B8-470C-4BD9-AD9F-84FAAF7BFFEF}" type="presParOf" srcId="{C7653546-2F87-4708-9D74-812356B6E1AB}" destId="{EAD7E6B6-70C9-40DC-A30D-73ECE739F7A1}" srcOrd="0" destOrd="0" presId="urn:microsoft.com/office/officeart/2008/layout/NameandTitleOrganizationalChart"/>
    <dgm:cxn modelId="{21806509-658E-4C01-8D7E-DB772E3BE5E7}" type="presParOf" srcId="{EAD7E6B6-70C9-40DC-A30D-73ECE739F7A1}" destId="{86191EE7-3F40-4491-9BAB-F74C7D1E46F9}" srcOrd="0" destOrd="0" presId="urn:microsoft.com/office/officeart/2008/layout/NameandTitleOrganizationalChart"/>
    <dgm:cxn modelId="{1DCC0B66-E91C-47D1-A1F0-FAE1017799A4}" type="presParOf" srcId="{EAD7E6B6-70C9-40DC-A30D-73ECE739F7A1}" destId="{56E243AB-0E8D-4E4B-A86E-6614E2A1F6EA}" srcOrd="1" destOrd="0" presId="urn:microsoft.com/office/officeart/2008/layout/NameandTitleOrganizationalChart"/>
    <dgm:cxn modelId="{672D7A28-4669-4F2F-9EEF-90481F7DDF9F}" type="presParOf" srcId="{EAD7E6B6-70C9-40DC-A30D-73ECE739F7A1}" destId="{C1576E07-31CB-44C0-B3B1-184CE8AB3980}" srcOrd="2" destOrd="0" presId="urn:microsoft.com/office/officeart/2008/layout/NameandTitleOrganizationalChart"/>
    <dgm:cxn modelId="{4163F921-1926-4E94-A52D-F0EC1AFEF934}" type="presParOf" srcId="{C7653546-2F87-4708-9D74-812356B6E1AB}" destId="{7431F748-47E4-42A5-8507-C76DEF2E62A6}" srcOrd="1" destOrd="0" presId="urn:microsoft.com/office/officeart/2008/layout/NameandTitleOrganizationalChart"/>
    <dgm:cxn modelId="{96EE4612-3E42-4F94-B73A-755C5F432044}" type="presParOf" srcId="{C7653546-2F87-4708-9D74-812356B6E1AB}" destId="{098D1B57-E7AE-4DEC-BA78-72216A40B02C}" srcOrd="2" destOrd="0" presId="urn:microsoft.com/office/officeart/2008/layout/NameandTitleOrganizationalChart"/>
    <dgm:cxn modelId="{8668A287-4391-48FA-B3CD-4B66E3525AA3}" type="presParOf" srcId="{617B30BC-4402-4F0D-AEFC-D902EC417A0A}" destId="{2ED29F02-E454-43D3-A2B0-AAAA61AED41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3BB65-0B09-4908-8172-F1212AD222A9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D2FD3-AF51-4C88-A8CF-FC9B04869B2C}">
      <dsp:nvSpPr>
        <dsp:cNvPr id="0" name=""/>
        <dsp:cNvSpPr/>
      </dsp:nvSpPr>
      <dsp:spPr>
        <a:xfrm>
          <a:off x="232817" y="136885"/>
          <a:ext cx="971996" cy="97199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19FFF-82E8-4B4E-BCB0-D5248222D5A8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Représenter la </a:t>
          </a:r>
          <a:r>
            <a:rPr lang="fr-BE" sz="1900" b="1" kern="1200" dirty="0"/>
            <a:t>structure en 2D</a:t>
          </a:r>
          <a:r>
            <a:rPr lang="fr-BE" sz="1900" kern="1200" dirty="0"/>
            <a:t> d’une espèce chimique* selon le </a:t>
          </a:r>
          <a:r>
            <a:rPr lang="fr-BE" sz="1900" i="1" kern="1200" dirty="0"/>
            <a:t>modèle de Lewis</a:t>
          </a:r>
          <a:r>
            <a:rPr lang="fr-BE" sz="1900" kern="1200" dirty="0"/>
            <a:t> en identifiant </a:t>
          </a:r>
          <a:r>
            <a:rPr lang="fr-BE" sz="1900" i="1" kern="1200" dirty="0"/>
            <a:t>le nombre et le type de liaisons chimiques</a:t>
          </a:r>
          <a:r>
            <a:rPr lang="fr-BE" sz="1900" kern="1200" dirty="0"/>
            <a:t> intramoléculaires.</a:t>
          </a:r>
          <a:endParaRPr lang="en-US" sz="1900" kern="1200" dirty="0"/>
        </a:p>
      </dsp:txBody>
      <dsp:txXfrm>
        <a:off x="1437631" y="531"/>
        <a:ext cx="6449068" cy="1244702"/>
      </dsp:txXfrm>
    </dsp:sp>
    <dsp:sp modelId="{DA949244-B944-4844-A3DD-939C7237C3CE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4D07D-215F-45E8-8A8B-41E6D5AD8500}">
      <dsp:nvSpPr>
        <dsp:cNvPr id="0" name=""/>
        <dsp:cNvSpPr/>
      </dsp:nvSpPr>
      <dsp:spPr>
        <a:xfrm>
          <a:off x="232817" y="1692763"/>
          <a:ext cx="971996" cy="97199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D1141-6C6D-42A0-A77F-9F97B71111B2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Représenter la </a:t>
          </a:r>
          <a:r>
            <a:rPr lang="fr-BE" sz="1900" b="1" kern="1200" dirty="0"/>
            <a:t>structure en 3D</a:t>
          </a:r>
          <a:r>
            <a:rPr lang="fr-BE" sz="1900" kern="1200" dirty="0"/>
            <a:t> une espèce chimique* selon le </a:t>
          </a:r>
          <a:r>
            <a:rPr lang="fr-BE" sz="1900" i="1" kern="1200" dirty="0"/>
            <a:t>modèle de Gillespie </a:t>
          </a:r>
          <a:r>
            <a:rPr lang="fr-BE" sz="1900" kern="1200" dirty="0"/>
            <a:t>(VSEPR) en identifiant les </a:t>
          </a:r>
          <a:r>
            <a:rPr lang="fr-BE" sz="1900" i="1" kern="1200" dirty="0"/>
            <a:t>incréments de charge</a:t>
          </a:r>
          <a:r>
            <a:rPr lang="fr-BE" sz="1900" kern="1200" dirty="0"/>
            <a:t> et les </a:t>
          </a:r>
          <a:r>
            <a:rPr lang="fr-BE" sz="1900" i="1" kern="1200" dirty="0"/>
            <a:t>charges unitaires</a:t>
          </a:r>
          <a:r>
            <a:rPr lang="fr-BE" sz="1900" kern="1200" dirty="0"/>
            <a:t> le cas échéant</a:t>
          </a:r>
          <a:endParaRPr lang="en-US" sz="1900" kern="1200" dirty="0"/>
        </a:p>
      </dsp:txBody>
      <dsp:txXfrm>
        <a:off x="1437631" y="1556410"/>
        <a:ext cx="6449068" cy="1244702"/>
      </dsp:txXfrm>
    </dsp:sp>
    <dsp:sp modelId="{08B8DD3A-7C24-4F6B-98A7-DAEEBE6C2908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BCCA6-6EB4-47B6-A565-104BAB180506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77218-4206-4AB5-A8D2-9C97193900C5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Etablir la </a:t>
          </a:r>
          <a:r>
            <a:rPr lang="fr-BE" sz="1900" b="1" kern="1200" dirty="0"/>
            <a:t>polarité </a:t>
          </a:r>
          <a:r>
            <a:rPr lang="fr-BE" sz="1900" kern="1200" dirty="0"/>
            <a:t>d’une espèce chimique en justifiant sur base des </a:t>
          </a:r>
          <a:r>
            <a:rPr lang="fr-BE" sz="1900" i="1" kern="1200" dirty="0"/>
            <a:t>bilans de charges </a:t>
          </a:r>
          <a:r>
            <a:rPr lang="fr-BE" sz="1900" i="0" kern="1200" dirty="0">
              <a:latin typeface="Cambria Math" panose="02040503050406030204" pitchFamily="18" charset="0"/>
              <a:ea typeface="Cambria Math" panose="02040503050406030204" pitchFamily="18" charset="0"/>
            </a:rPr>
            <a:t>⨁</a:t>
          </a:r>
          <a:r>
            <a:rPr lang="fr-BE" sz="1900" i="0" kern="1200" dirty="0"/>
            <a:t> et </a:t>
          </a:r>
          <a:r>
            <a:rPr lang="fr-BE" sz="1900" i="0" kern="1200" dirty="0">
              <a:latin typeface="Cambria Math" panose="02040503050406030204" pitchFamily="18" charset="0"/>
              <a:ea typeface="Cambria Math" panose="02040503050406030204" pitchFamily="18" charset="0"/>
            </a:rPr>
            <a:t>⊝</a:t>
          </a:r>
          <a:r>
            <a:rPr lang="fr-BE" sz="1900" i="0" kern="1200" dirty="0"/>
            <a:t> </a:t>
          </a:r>
          <a:r>
            <a:rPr lang="fr-BE" sz="1900" kern="1200" dirty="0"/>
            <a:t>établis à partir de la structure 3D.</a:t>
          </a:r>
          <a:endParaRPr lang="en-US" sz="1900" kern="1200" dirty="0"/>
        </a:p>
      </dsp:txBody>
      <dsp:txXfrm>
        <a:off x="1437631" y="3112289"/>
        <a:ext cx="64490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01378-D6AD-4347-A2D5-AEC40BFFB6FD}">
      <dsp:nvSpPr>
        <dsp:cNvPr id="0" name=""/>
        <dsp:cNvSpPr/>
      </dsp:nvSpPr>
      <dsp:spPr>
        <a:xfrm>
          <a:off x="6401058" y="2753352"/>
          <a:ext cx="1099258" cy="49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43"/>
              </a:lnTo>
              <a:lnTo>
                <a:pt x="1099258" y="292243"/>
              </a:lnTo>
              <a:lnTo>
                <a:pt x="1099258" y="49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B96DF-DC3B-4C56-A25A-94215211684B}">
      <dsp:nvSpPr>
        <dsp:cNvPr id="0" name=""/>
        <dsp:cNvSpPr/>
      </dsp:nvSpPr>
      <dsp:spPr>
        <a:xfrm>
          <a:off x="5301799" y="2753352"/>
          <a:ext cx="1099258" cy="490214"/>
        </a:xfrm>
        <a:custGeom>
          <a:avLst/>
          <a:gdLst/>
          <a:ahLst/>
          <a:cxnLst/>
          <a:rect l="0" t="0" r="0" b="0"/>
          <a:pathLst>
            <a:path>
              <a:moveTo>
                <a:pt x="1099258" y="0"/>
              </a:moveTo>
              <a:lnTo>
                <a:pt x="1099258" y="292243"/>
              </a:lnTo>
              <a:lnTo>
                <a:pt x="0" y="292243"/>
              </a:lnTo>
              <a:lnTo>
                <a:pt x="0" y="49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10FB1-2BE0-4D06-894B-31ADD4AE330E}">
      <dsp:nvSpPr>
        <dsp:cNvPr id="0" name=""/>
        <dsp:cNvSpPr/>
      </dsp:nvSpPr>
      <dsp:spPr>
        <a:xfrm>
          <a:off x="4202540" y="1414688"/>
          <a:ext cx="1379165" cy="91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439"/>
              </a:lnTo>
              <a:lnTo>
                <a:pt x="1379165" y="9144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7AE33-B0EF-4023-86E6-35E2182D26CB}">
      <dsp:nvSpPr>
        <dsp:cNvPr id="0" name=""/>
        <dsp:cNvSpPr/>
      </dsp:nvSpPr>
      <dsp:spPr>
        <a:xfrm>
          <a:off x="2004022" y="2753352"/>
          <a:ext cx="1099258" cy="49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43"/>
              </a:lnTo>
              <a:lnTo>
                <a:pt x="1099258" y="292243"/>
              </a:lnTo>
              <a:lnTo>
                <a:pt x="1099258" y="49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3653D-0586-49E9-9491-32B6619F98E4}">
      <dsp:nvSpPr>
        <dsp:cNvPr id="0" name=""/>
        <dsp:cNvSpPr/>
      </dsp:nvSpPr>
      <dsp:spPr>
        <a:xfrm>
          <a:off x="904764" y="2753352"/>
          <a:ext cx="1099258" cy="490214"/>
        </a:xfrm>
        <a:custGeom>
          <a:avLst/>
          <a:gdLst/>
          <a:ahLst/>
          <a:cxnLst/>
          <a:rect l="0" t="0" r="0" b="0"/>
          <a:pathLst>
            <a:path>
              <a:moveTo>
                <a:pt x="1099258" y="0"/>
              </a:moveTo>
              <a:lnTo>
                <a:pt x="1099258" y="292243"/>
              </a:lnTo>
              <a:lnTo>
                <a:pt x="0" y="292243"/>
              </a:lnTo>
              <a:lnTo>
                <a:pt x="0" y="49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94DA8-FF0B-4C7D-BB16-A2FF906C24C2}">
      <dsp:nvSpPr>
        <dsp:cNvPr id="0" name=""/>
        <dsp:cNvSpPr/>
      </dsp:nvSpPr>
      <dsp:spPr>
        <a:xfrm>
          <a:off x="2823375" y="1414688"/>
          <a:ext cx="1379165" cy="914439"/>
        </a:xfrm>
        <a:custGeom>
          <a:avLst/>
          <a:gdLst/>
          <a:ahLst/>
          <a:cxnLst/>
          <a:rect l="0" t="0" r="0" b="0"/>
          <a:pathLst>
            <a:path>
              <a:moveTo>
                <a:pt x="1379165" y="0"/>
              </a:moveTo>
              <a:lnTo>
                <a:pt x="1379165" y="914439"/>
              </a:lnTo>
              <a:lnTo>
                <a:pt x="0" y="9144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9834C-5A0D-47FB-B831-A4F67832B28A}">
      <dsp:nvSpPr>
        <dsp:cNvPr id="0" name=""/>
        <dsp:cNvSpPr/>
      </dsp:nvSpPr>
      <dsp:spPr>
        <a:xfrm>
          <a:off x="3383188" y="566240"/>
          <a:ext cx="1638704" cy="848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972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covalente</a:t>
          </a:r>
        </a:p>
      </dsp:txBody>
      <dsp:txXfrm>
        <a:off x="3383188" y="566240"/>
        <a:ext cx="1638704" cy="848448"/>
      </dsp:txXfrm>
    </dsp:sp>
    <dsp:sp modelId="{051AC78B-AFEB-47BE-A620-FACE5D9ACCED}">
      <dsp:nvSpPr>
        <dsp:cNvPr id="0" name=""/>
        <dsp:cNvSpPr/>
      </dsp:nvSpPr>
      <dsp:spPr>
        <a:xfrm>
          <a:off x="3710929" y="1226144"/>
          <a:ext cx="1474834" cy="2828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Partage d’un …</a:t>
          </a:r>
        </a:p>
      </dsp:txBody>
      <dsp:txXfrm>
        <a:off x="3710929" y="1226144"/>
        <a:ext cx="1474834" cy="282816"/>
      </dsp:txXfrm>
    </dsp:sp>
    <dsp:sp modelId="{FB6261B0-C5F4-47DD-86C7-69E6103221B1}">
      <dsp:nvSpPr>
        <dsp:cNvPr id="0" name=""/>
        <dsp:cNvSpPr/>
      </dsp:nvSpPr>
      <dsp:spPr>
        <a:xfrm>
          <a:off x="1184670" y="1904903"/>
          <a:ext cx="1638704" cy="8484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972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normale</a:t>
          </a:r>
        </a:p>
      </dsp:txBody>
      <dsp:txXfrm>
        <a:off x="1184670" y="1904903"/>
        <a:ext cx="1638704" cy="848448"/>
      </dsp:txXfrm>
    </dsp:sp>
    <dsp:sp modelId="{11BE6D6C-CA4B-450D-8D88-A475630800B1}">
      <dsp:nvSpPr>
        <dsp:cNvPr id="0" name=""/>
        <dsp:cNvSpPr/>
      </dsp:nvSpPr>
      <dsp:spPr>
        <a:xfrm>
          <a:off x="1512411" y="2564808"/>
          <a:ext cx="1474834" cy="2828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seul électron</a:t>
          </a:r>
        </a:p>
      </dsp:txBody>
      <dsp:txXfrm>
        <a:off x="1512411" y="2564808"/>
        <a:ext cx="1474834" cy="282816"/>
      </dsp:txXfrm>
    </dsp:sp>
    <dsp:sp modelId="{4767C57F-C915-43DA-917B-275B9BBB45A2}">
      <dsp:nvSpPr>
        <dsp:cNvPr id="0" name=""/>
        <dsp:cNvSpPr/>
      </dsp:nvSpPr>
      <dsp:spPr>
        <a:xfrm>
          <a:off x="85411" y="3243567"/>
          <a:ext cx="1638704" cy="84844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972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parfaite</a:t>
          </a:r>
        </a:p>
      </dsp:txBody>
      <dsp:txXfrm>
        <a:off x="85411" y="3243567"/>
        <a:ext cx="1638704" cy="848448"/>
      </dsp:txXfrm>
    </dsp:sp>
    <dsp:sp modelId="{EAFBA763-C264-4348-9A09-ACF06699E8F9}">
      <dsp:nvSpPr>
        <dsp:cNvPr id="0" name=""/>
        <dsp:cNvSpPr/>
      </dsp:nvSpPr>
      <dsp:spPr>
        <a:xfrm>
          <a:off x="413152" y="3903471"/>
          <a:ext cx="1474834" cy="2828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>
              <a:latin typeface="Symbol" panose="05050102010706020507" pitchFamily="18" charset="2"/>
            </a:rPr>
            <a:t>DEN</a:t>
          </a:r>
          <a:r>
            <a:rPr lang="fr-BE" sz="1700" kern="1200" dirty="0"/>
            <a:t> = 0</a:t>
          </a:r>
        </a:p>
      </dsp:txBody>
      <dsp:txXfrm>
        <a:off x="413152" y="3903471"/>
        <a:ext cx="1474834" cy="282816"/>
      </dsp:txXfrm>
    </dsp:sp>
    <dsp:sp modelId="{9BE283DF-1E9F-4F7A-97B3-56D6D174D429}">
      <dsp:nvSpPr>
        <dsp:cNvPr id="0" name=""/>
        <dsp:cNvSpPr/>
      </dsp:nvSpPr>
      <dsp:spPr>
        <a:xfrm>
          <a:off x="2283929" y="3243567"/>
          <a:ext cx="1638704" cy="8484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972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polarisée</a:t>
          </a:r>
        </a:p>
      </dsp:txBody>
      <dsp:txXfrm>
        <a:off x="2283929" y="3243567"/>
        <a:ext cx="1638704" cy="848448"/>
      </dsp:txXfrm>
    </dsp:sp>
    <dsp:sp modelId="{C4C148D9-93CC-4330-902C-0F2B15FFF5B6}">
      <dsp:nvSpPr>
        <dsp:cNvPr id="0" name=""/>
        <dsp:cNvSpPr/>
      </dsp:nvSpPr>
      <dsp:spPr>
        <a:xfrm>
          <a:off x="2611670" y="3903471"/>
          <a:ext cx="1474834" cy="2828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0 &lt; </a:t>
          </a:r>
          <a:r>
            <a:rPr lang="fr-BE" sz="1700" kern="1200" dirty="0">
              <a:latin typeface="Symbol" panose="05050102010706020507" pitchFamily="18" charset="2"/>
            </a:rPr>
            <a:t>DEN</a:t>
          </a:r>
          <a:r>
            <a:rPr lang="fr-BE" sz="1700" kern="1200" dirty="0"/>
            <a:t> </a:t>
          </a:r>
          <a:r>
            <a:rPr lang="fr-BE" sz="1700" kern="1200" dirty="0">
              <a:latin typeface="Cambria Math" panose="02040503050406030204" pitchFamily="18" charset="0"/>
              <a:ea typeface="Cambria Math" panose="02040503050406030204" pitchFamily="18" charset="0"/>
            </a:rPr>
            <a:t>≤</a:t>
          </a:r>
          <a:r>
            <a:rPr lang="fr-BE" sz="1700" kern="1200" dirty="0"/>
            <a:t> 1,7</a:t>
          </a:r>
        </a:p>
      </dsp:txBody>
      <dsp:txXfrm>
        <a:off x="2611670" y="3903471"/>
        <a:ext cx="1474834" cy="282816"/>
      </dsp:txXfrm>
    </dsp:sp>
    <dsp:sp modelId="{3959139D-751D-4DE7-97A7-D377FC5D006E}">
      <dsp:nvSpPr>
        <dsp:cNvPr id="0" name=""/>
        <dsp:cNvSpPr/>
      </dsp:nvSpPr>
      <dsp:spPr>
        <a:xfrm>
          <a:off x="5581706" y="1904903"/>
          <a:ext cx="1638704" cy="84844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972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dative</a:t>
          </a:r>
        </a:p>
      </dsp:txBody>
      <dsp:txXfrm>
        <a:off x="5581706" y="1904903"/>
        <a:ext cx="1638704" cy="848448"/>
      </dsp:txXfrm>
    </dsp:sp>
    <dsp:sp modelId="{958492EF-3DB9-4ECC-A420-D58E9DCED816}">
      <dsp:nvSpPr>
        <dsp:cNvPr id="0" name=""/>
        <dsp:cNvSpPr/>
      </dsp:nvSpPr>
      <dsp:spPr>
        <a:xfrm>
          <a:off x="5909447" y="2564808"/>
          <a:ext cx="1474834" cy="2828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doublet </a:t>
          </a:r>
        </a:p>
      </dsp:txBody>
      <dsp:txXfrm>
        <a:off x="5909447" y="2564808"/>
        <a:ext cx="1474834" cy="282816"/>
      </dsp:txXfrm>
    </dsp:sp>
    <dsp:sp modelId="{618D5603-C4F2-4D8A-A608-1802104703DD}">
      <dsp:nvSpPr>
        <dsp:cNvPr id="0" name=""/>
        <dsp:cNvSpPr/>
      </dsp:nvSpPr>
      <dsp:spPr>
        <a:xfrm>
          <a:off x="4482447" y="3243567"/>
          <a:ext cx="1638704" cy="8484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972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semi-polaire</a:t>
          </a:r>
        </a:p>
      </dsp:txBody>
      <dsp:txXfrm>
        <a:off x="4482447" y="3243567"/>
        <a:ext cx="1638704" cy="848448"/>
      </dsp:txXfrm>
    </dsp:sp>
    <dsp:sp modelId="{D260D27A-BA53-4C93-ACAE-3DC3B7033BBB}">
      <dsp:nvSpPr>
        <dsp:cNvPr id="0" name=""/>
        <dsp:cNvSpPr/>
      </dsp:nvSpPr>
      <dsp:spPr>
        <a:xfrm>
          <a:off x="4810188" y="3903471"/>
          <a:ext cx="1474834" cy="2828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EN donneur &lt; EN accepteur</a:t>
          </a:r>
        </a:p>
      </dsp:txBody>
      <dsp:txXfrm>
        <a:off x="4810188" y="3903471"/>
        <a:ext cx="1474834" cy="282816"/>
      </dsp:txXfrm>
    </dsp:sp>
    <dsp:sp modelId="{86191EE7-3F40-4491-9BAB-F74C7D1E46F9}">
      <dsp:nvSpPr>
        <dsp:cNvPr id="0" name=""/>
        <dsp:cNvSpPr/>
      </dsp:nvSpPr>
      <dsp:spPr>
        <a:xfrm>
          <a:off x="6680965" y="3243567"/>
          <a:ext cx="1638704" cy="848448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972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err="1"/>
            <a:t>coordinative</a:t>
          </a:r>
          <a:endParaRPr lang="fr-BE" sz="2500" kern="1200"/>
        </a:p>
      </dsp:txBody>
      <dsp:txXfrm>
        <a:off x="6680965" y="3243567"/>
        <a:ext cx="1638704" cy="848448"/>
      </dsp:txXfrm>
    </dsp:sp>
    <dsp:sp modelId="{56E243AB-0E8D-4E4B-A86E-6614E2A1F6EA}">
      <dsp:nvSpPr>
        <dsp:cNvPr id="0" name=""/>
        <dsp:cNvSpPr/>
      </dsp:nvSpPr>
      <dsp:spPr>
        <a:xfrm>
          <a:off x="7008706" y="3903471"/>
          <a:ext cx="1474834" cy="2828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EN donneur &gt; EN accepteur</a:t>
          </a:r>
        </a:p>
      </dsp:txBody>
      <dsp:txXfrm>
        <a:off x="7008706" y="3903471"/>
        <a:ext cx="1474834" cy="2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62" cy="495873"/>
          </a:xfrm>
          <a:prstGeom prst="rect">
            <a:avLst/>
          </a:prstGeom>
        </p:spPr>
        <p:txBody>
          <a:bodyPr vert="horz" lIns="88220" tIns="44110" rIns="88220" bIns="4411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5" y="3"/>
            <a:ext cx="2945862" cy="495873"/>
          </a:xfrm>
          <a:prstGeom prst="rect">
            <a:avLst/>
          </a:prstGeom>
        </p:spPr>
        <p:txBody>
          <a:bodyPr vert="horz" lIns="88220" tIns="44110" rIns="88220" bIns="44110" rtlCol="0"/>
          <a:lstStyle>
            <a:lvl1pPr algn="r">
              <a:defRPr sz="1200"/>
            </a:lvl1pPr>
          </a:lstStyle>
          <a:p>
            <a:fld id="{5AD1C87E-B31C-4A4A-A7E6-E63551C5BB1F}" type="datetimeFigureOut">
              <a:rPr lang="fr-FR" smtClean="0"/>
              <a:t>09/10/2024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0" tIns="44110" rIns="88220" bIns="4411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65" y="4715406"/>
            <a:ext cx="5438748" cy="4467471"/>
          </a:xfrm>
          <a:prstGeom prst="rect">
            <a:avLst/>
          </a:prstGeom>
        </p:spPr>
        <p:txBody>
          <a:bodyPr vert="horz" lIns="88220" tIns="44110" rIns="88220" bIns="4411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815"/>
            <a:ext cx="2945862" cy="495873"/>
          </a:xfrm>
          <a:prstGeom prst="rect">
            <a:avLst/>
          </a:prstGeom>
        </p:spPr>
        <p:txBody>
          <a:bodyPr vert="horz" lIns="88220" tIns="44110" rIns="88220" bIns="4411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5" y="9430815"/>
            <a:ext cx="2945862" cy="495873"/>
          </a:xfrm>
          <a:prstGeom prst="rect">
            <a:avLst/>
          </a:prstGeom>
        </p:spPr>
        <p:txBody>
          <a:bodyPr vert="horz" lIns="88220" tIns="44110" rIns="88220" bIns="44110" rtlCol="0" anchor="b"/>
          <a:lstStyle>
            <a:lvl1pPr algn="r">
              <a:defRPr sz="1200"/>
            </a:lvl1pPr>
          </a:lstStyle>
          <a:p>
            <a:fld id="{0B28F290-0491-4C90-A481-AD4F67C5A5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47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43B33-5AC1-4EA2-AC19-DD178DC7E474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EFEB-4318-41E3-9F5B-2362EEC10C86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83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C7A3-C838-4255-BFAD-B1749B303957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54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6" y="366713"/>
            <a:ext cx="4476751" cy="78009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52D0-C101-492B-B5AE-E17789FED7EE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4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71EA-B005-4D85-8322-FD537C9C7D12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40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4B37-DE35-4F69-B74B-82943EB98DA1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62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4F9D-D5DD-421B-81F5-33B3DD4E324A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2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B3F1-9A79-4218-816C-AE2638B744DF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18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CC3F-F2B5-4888-8D84-151B5ED582AA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54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A99D-8907-494E-8E8D-30231C620660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36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E45A-8F61-4135-B1C6-96754C2355EF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52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23D7-9250-4A28-8A47-3126114EFDA5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5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4A97-7DF2-4E57-9384-3F48E489F4BC}" type="datetime1">
              <a:rPr lang="fr-FR" smtClean="0"/>
              <a:t>09/10/2024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F713-9A33-476B-84E0-F24643124B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24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hyperlink" Target="http://www.alloprof.qc.ca/ImagesDesFiches/bv3/s111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636440" y="2134344"/>
            <a:ext cx="6248400" cy="2590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" name="Picture 22" descr="chemist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1240" y="3566269"/>
            <a:ext cx="2057400" cy="1082675"/>
          </a:xfrm>
          <a:prstGeom prst="rect">
            <a:avLst/>
          </a:prstGeom>
          <a:noFill/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31640" y="2218184"/>
            <a:ext cx="65151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BE" sz="3600" b="1" baseline="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BE" sz="3600" b="1" baseline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La liaison chimique</a:t>
            </a:r>
          </a:p>
        </p:txBody>
      </p:sp>
      <p:pic>
        <p:nvPicPr>
          <p:cNvPr id="13" name="Picture 13" descr="4liaisonchimi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296" y="1"/>
            <a:ext cx="3644704" cy="286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24"/>
          <p:cNvSpPr>
            <a:spLocks noChangeAspect="1" noChangeArrowheads="1"/>
          </p:cNvSpPr>
          <p:nvPr/>
        </p:nvSpPr>
        <p:spPr bwMode="auto">
          <a:xfrm>
            <a:off x="5903640" y="3734544"/>
            <a:ext cx="798513" cy="798513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25"/>
          <p:cNvSpPr>
            <a:spLocks noChangeAspect="1" noChangeArrowheads="1"/>
          </p:cNvSpPr>
          <p:nvPr/>
        </p:nvSpPr>
        <p:spPr bwMode="auto">
          <a:xfrm>
            <a:off x="6843440" y="3740894"/>
            <a:ext cx="798513" cy="798513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" name="Picture 17" descr="Science_carto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3680866"/>
            <a:ext cx="2592288" cy="294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418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64"/>
          <p:cNvSpPr>
            <a:spLocks noChangeArrowheads="1"/>
          </p:cNvSpPr>
          <p:nvPr/>
        </p:nvSpPr>
        <p:spPr bwMode="auto">
          <a:xfrm>
            <a:off x="381000" y="1165684"/>
            <a:ext cx="8439472" cy="67914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57"/>
          <p:cNvSpPr>
            <a:spLocks noChangeArrowheads="1"/>
          </p:cNvSpPr>
          <p:nvPr/>
        </p:nvSpPr>
        <p:spPr bwMode="auto">
          <a:xfrm>
            <a:off x="152400" y="1287016"/>
            <a:ext cx="8668072" cy="12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2400" baseline="0">
                <a:latin typeface="Times New Roman" pitchFamily="18" charset="0"/>
              </a:rPr>
              <a:t>      </a:t>
            </a:r>
            <a:r>
              <a:rPr lang="fr-FR"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 polarité, un rapport de force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1600" baseline="0">
                <a:latin typeface="Calibri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1600" baseline="0">
                <a:latin typeface="Calibri" pitchFamily="34" charset="0"/>
              </a:rPr>
              <a:t>   </a:t>
            </a:r>
            <a:endParaRPr lang="fr-FR" baseline="0">
              <a:latin typeface="Symbol" pitchFamily="18" charset="2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1271736" y="188640"/>
            <a:ext cx="6324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Types de liaisons</a:t>
            </a:r>
          </a:p>
        </p:txBody>
      </p:sp>
      <p:pic>
        <p:nvPicPr>
          <p:cNvPr id="11" name="Picture 75" descr="tir%20a%20la%20corde2"/>
          <p:cNvPicPr>
            <a:picLocks noChangeAspect="1" noChangeArrowheads="1"/>
          </p:cNvPicPr>
          <p:nvPr/>
        </p:nvPicPr>
        <p:blipFill>
          <a:blip r:embed="rId2"/>
          <a:srcRect t="38634" b="12059"/>
          <a:stretch>
            <a:fillRect/>
          </a:stretch>
        </p:blipFill>
        <p:spPr bwMode="auto">
          <a:xfrm>
            <a:off x="5023048" y="942975"/>
            <a:ext cx="3581400" cy="1176338"/>
          </a:xfrm>
          <a:prstGeom prst="rect">
            <a:avLst/>
          </a:prstGeom>
          <a:noFill/>
        </p:spPr>
      </p:pic>
      <p:grpSp>
        <p:nvGrpSpPr>
          <p:cNvPr id="12" name="Group 140"/>
          <p:cNvGrpSpPr>
            <a:grpSpLocks/>
          </p:cNvGrpSpPr>
          <p:nvPr/>
        </p:nvGrpSpPr>
        <p:grpSpPr bwMode="auto">
          <a:xfrm>
            <a:off x="1050767" y="3651785"/>
            <a:ext cx="6504575" cy="2552042"/>
            <a:chOff x="-116" y="2319"/>
            <a:chExt cx="4292" cy="1819"/>
          </a:xfrm>
        </p:grpSpPr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240" y="2319"/>
              <a:ext cx="3936" cy="1818"/>
              <a:chOff x="144" y="2495"/>
              <a:chExt cx="4032" cy="1969"/>
            </a:xfrm>
          </p:grpSpPr>
          <p:pic>
            <p:nvPicPr>
              <p:cNvPr id="16" name="Picture 129" descr="electronegativity-char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0" y="2495"/>
                <a:ext cx="3776" cy="18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138"/>
              <p:cNvSpPr>
                <a:spLocks noChangeArrowheads="1"/>
              </p:cNvSpPr>
              <p:nvPr/>
            </p:nvSpPr>
            <p:spPr bwMode="auto">
              <a:xfrm>
                <a:off x="144" y="3936"/>
                <a:ext cx="1824" cy="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AutoShape 133"/>
            <p:cNvSpPr>
              <a:spLocks noChangeArrowheads="1"/>
            </p:cNvSpPr>
            <p:nvPr/>
          </p:nvSpPr>
          <p:spPr bwMode="auto">
            <a:xfrm rot="687208">
              <a:off x="192" y="3706"/>
              <a:ext cx="3408" cy="432"/>
            </a:xfrm>
            <a:prstGeom prst="rightArrow">
              <a:avLst>
                <a:gd name="adj1" fmla="val 50565"/>
                <a:gd name="adj2" fmla="val 44156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34"/>
            <p:cNvSpPr>
              <a:spLocks noChangeArrowheads="1"/>
            </p:cNvSpPr>
            <p:nvPr/>
          </p:nvSpPr>
          <p:spPr bwMode="auto">
            <a:xfrm rot="19038920">
              <a:off x="-116" y="2573"/>
              <a:ext cx="1703" cy="432"/>
            </a:xfrm>
            <a:prstGeom prst="rightArrow">
              <a:avLst>
                <a:gd name="adj1" fmla="val 52630"/>
                <a:gd name="adj2" fmla="val 3756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AutoShape 141"/>
          <p:cNvSpPr>
            <a:spLocks noChangeArrowheads="1"/>
          </p:cNvSpPr>
          <p:nvPr/>
        </p:nvSpPr>
        <p:spPr bwMode="auto">
          <a:xfrm rot="1290355">
            <a:off x="1992742" y="4908428"/>
            <a:ext cx="457200" cy="1295400"/>
          </a:xfrm>
          <a:prstGeom prst="curvedRightArrow">
            <a:avLst>
              <a:gd name="adj1" fmla="val 30655"/>
              <a:gd name="adj2" fmla="val 115471"/>
              <a:gd name="adj3" fmla="val 41407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42"/>
          <p:cNvSpPr txBox="1">
            <a:spLocks noChangeArrowheads="1"/>
          </p:cNvSpPr>
          <p:nvPr/>
        </p:nvSpPr>
        <p:spPr bwMode="auto">
          <a:xfrm>
            <a:off x="2221342" y="5943478"/>
            <a:ext cx="91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baseline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Métaux</a:t>
            </a:r>
          </a:p>
        </p:txBody>
      </p:sp>
      <p:sp>
        <p:nvSpPr>
          <p:cNvPr id="20" name="AutoShape 143"/>
          <p:cNvSpPr>
            <a:spLocks noChangeArrowheads="1"/>
          </p:cNvSpPr>
          <p:nvPr/>
        </p:nvSpPr>
        <p:spPr bwMode="auto">
          <a:xfrm rot="-1770135">
            <a:off x="7053692" y="4505203"/>
            <a:ext cx="457200" cy="1371600"/>
          </a:xfrm>
          <a:prstGeom prst="curvedLeftArrow">
            <a:avLst>
              <a:gd name="adj1" fmla="val 42583"/>
              <a:gd name="adj2" fmla="val 120000"/>
              <a:gd name="adj3" fmla="val 33333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44"/>
          <p:cNvSpPr txBox="1">
            <a:spLocks noChangeArrowheads="1"/>
          </p:cNvSpPr>
          <p:nvPr/>
        </p:nvSpPr>
        <p:spPr bwMode="auto">
          <a:xfrm>
            <a:off x="6793342" y="5710115"/>
            <a:ext cx="9032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b="1" baseline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Non</a:t>
            </a:r>
          </a:p>
          <a:p>
            <a:pPr algn="ctr">
              <a:lnSpc>
                <a:spcPct val="80000"/>
              </a:lnSpc>
            </a:pPr>
            <a:r>
              <a:rPr lang="fr-FR" b="1" baseline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métaux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Text Box 146"/>
          <p:cNvSpPr txBox="1">
            <a:spLocks noChangeArrowheads="1"/>
          </p:cNvSpPr>
          <p:nvPr/>
        </p:nvSpPr>
        <p:spPr bwMode="auto">
          <a:xfrm rot="596143">
            <a:off x="5832905" y="611810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0"/>
              <a:t>EN</a:t>
            </a:r>
          </a:p>
        </p:txBody>
      </p:sp>
      <p:sp>
        <p:nvSpPr>
          <p:cNvPr id="23" name="Text Box 147"/>
          <p:cNvSpPr txBox="1">
            <a:spLocks noChangeArrowheads="1"/>
          </p:cNvSpPr>
          <p:nvPr/>
        </p:nvSpPr>
        <p:spPr bwMode="auto">
          <a:xfrm rot="-2455022">
            <a:off x="2815067" y="34468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0"/>
              <a:t>EN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43608" y="426506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5" name="Rectangle 123"/>
          <p:cNvSpPr txBox="1">
            <a:spLocks noChangeArrowheads="1"/>
          </p:cNvSpPr>
          <p:nvPr/>
        </p:nvSpPr>
        <p:spPr>
          <a:xfrm>
            <a:off x="255240" y="2123728"/>
            <a:ext cx="8565232" cy="2529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fr-FR" sz="2400" dirty="0">
                <a:latin typeface="Times New Roman" pitchFamily="18" charset="0"/>
              </a:rPr>
              <a:t>Électronégativité (EN)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fr-FR" sz="2400" dirty="0">
                <a:latin typeface="Times New Roman" pitchFamily="18" charset="0"/>
              </a:rPr>
              <a:t>	</a:t>
            </a:r>
            <a:r>
              <a:rPr lang="fr-FR" sz="2000" dirty="0">
                <a:latin typeface="Times New Roman" pitchFamily="18" charset="0"/>
              </a:rPr>
              <a:t>= capacité qu’a un atome dans une liaison à attirer des électrons</a:t>
            </a:r>
          </a:p>
          <a:p>
            <a:pPr marL="522288" lvl="1" indent="-65088" algn="ctr">
              <a:buFontTx/>
              <a:buNone/>
            </a:pPr>
            <a:r>
              <a:rPr lang="fr-FR" sz="2000" dirty="0">
                <a:latin typeface="Times New Roman" pitchFamily="18" charset="0"/>
              </a:rPr>
              <a:t>                   </a:t>
            </a:r>
          </a:p>
          <a:p>
            <a:endParaRPr lang="fr-FR" sz="2000" dirty="0">
              <a:latin typeface="Times New Roman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A4524A-8F73-B473-588C-55FB0930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90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29"/>
          <p:cNvSpPr>
            <a:spLocks noChangeArrowheads="1"/>
          </p:cNvSpPr>
          <p:nvPr/>
        </p:nvSpPr>
        <p:spPr bwMode="auto">
          <a:xfrm>
            <a:off x="152400" y="836712"/>
            <a:ext cx="8884096" cy="864096"/>
          </a:xfrm>
          <a:prstGeom prst="rightArrow">
            <a:avLst>
              <a:gd name="adj1" fmla="val 94639"/>
              <a:gd name="adj2" fmla="val 55180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b="1" baseline="0">
              <a:latin typeface="Calibri" pitchFamily="34" charset="0"/>
            </a:endParaRPr>
          </a:p>
        </p:txBody>
      </p:sp>
      <p:sp>
        <p:nvSpPr>
          <p:cNvPr id="26" name="Rectangle 457"/>
          <p:cNvSpPr>
            <a:spLocks noChangeArrowheads="1"/>
          </p:cNvSpPr>
          <p:nvPr/>
        </p:nvSpPr>
        <p:spPr bwMode="auto">
          <a:xfrm>
            <a:off x="152400" y="1044624"/>
            <a:ext cx="8991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1600" b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r>
              <a:rPr lang="fr-FR" b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Liaison covalente parfaite             liaison covalente polarisée                   liaison ionique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1400" baseline="0" dirty="0"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1600" baseline="0" dirty="0">
                <a:latin typeface="Symbol" pitchFamily="18" charset="2"/>
              </a:rPr>
              <a:t>               D</a:t>
            </a:r>
            <a:r>
              <a:rPr lang="fr-FR" sz="1600" baseline="0" dirty="0">
                <a:latin typeface="Calibri" pitchFamily="34" charset="0"/>
              </a:rPr>
              <a:t>EN = 0                                                                                              </a:t>
            </a:r>
            <a:r>
              <a:rPr lang="fr-FR" sz="1600" baseline="0" dirty="0">
                <a:latin typeface="Symbol" pitchFamily="18" charset="2"/>
              </a:rPr>
              <a:t>D</a:t>
            </a:r>
            <a:r>
              <a:rPr lang="fr-FR" sz="1600" baseline="0" dirty="0">
                <a:latin typeface="Calibri" pitchFamily="34" charset="0"/>
              </a:rPr>
              <a:t>EN = 1,7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1600" baseline="0" dirty="0">
              <a:latin typeface="Calibri" pitchFamily="34" charset="0"/>
            </a:endParaRPr>
          </a:p>
          <a:p>
            <a:pPr>
              <a:lnSpc>
                <a:spcPct val="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1600" baseline="0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1600" baseline="0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1600" baseline="0" dirty="0">
              <a:latin typeface="Calibri" pitchFamily="34" charset="0"/>
            </a:endParaRPr>
          </a:p>
          <a:p>
            <a:pPr>
              <a:lnSpc>
                <a:spcPct val="1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1600" baseline="0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2000" baseline="0" dirty="0">
                <a:latin typeface="Times New Roman" pitchFamily="18" charset="0"/>
              </a:rPr>
              <a:t>Schéma électronique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2000" baseline="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2000" baseline="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2000" baseline="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2000" baseline="0" dirty="0">
              <a:latin typeface="Times New Roman" pitchFamily="18" charset="0"/>
            </a:endParaRPr>
          </a:p>
          <a:p>
            <a:pPr>
              <a:lnSpc>
                <a:spcPct val="4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2000" baseline="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2000" baseline="0" dirty="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2000" baseline="0" dirty="0">
              <a:latin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2000" baseline="0" dirty="0">
                <a:latin typeface="Times New Roman" pitchFamily="18" charset="0"/>
              </a:rPr>
              <a:t>Structure de Lewis (diatomique)</a:t>
            </a:r>
            <a:r>
              <a:rPr lang="fr-FR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</a:t>
            </a:r>
            <a:endParaRPr lang="fr-FR" sz="2000" baseline="0" dirty="0">
              <a:latin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2000" baseline="0" dirty="0">
                <a:latin typeface="Times New Roman" pitchFamily="18" charset="0"/>
              </a:rPr>
              <a:t>                                                                                                                              -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2000" baseline="0" dirty="0">
                <a:latin typeface="Times New Roman" pitchFamily="18" charset="0"/>
              </a:rPr>
              <a:t>             Cl  </a:t>
            </a:r>
            <a:r>
              <a:rPr lang="fr-FR" sz="2000" baseline="0" dirty="0" err="1">
                <a:latin typeface="Times New Roman" pitchFamily="18" charset="0"/>
              </a:rPr>
              <a:t>Cl</a:t>
            </a:r>
            <a:r>
              <a:rPr lang="fr-FR" sz="2000" baseline="0" dirty="0">
                <a:latin typeface="Times New Roman" pitchFamily="18" charset="0"/>
              </a:rPr>
              <a:t>                                            H   Cl                                Na</a:t>
            </a:r>
            <a:r>
              <a:rPr lang="fr-FR" sz="2000" baseline="30000" dirty="0">
                <a:latin typeface="Times New Roman" pitchFamily="18" charset="0"/>
              </a:rPr>
              <a:t>+</a:t>
            </a:r>
            <a:r>
              <a:rPr lang="fr-FR" sz="2000" dirty="0">
                <a:latin typeface="Times New Roman" pitchFamily="18" charset="0"/>
              </a:rPr>
              <a:t>    </a:t>
            </a:r>
            <a:r>
              <a:rPr lang="fr-FR" sz="2000" baseline="0" dirty="0">
                <a:latin typeface="Times New Roman" pitchFamily="18" charset="0"/>
              </a:rPr>
              <a:t>  Cl   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2000" i="1" baseline="0" dirty="0">
                <a:latin typeface="Times New Roman" pitchFamily="18" charset="0"/>
              </a:rPr>
              <a:t>  </a:t>
            </a:r>
            <a:r>
              <a:rPr lang="fr-FR" i="1" baseline="0" dirty="0">
                <a:latin typeface="Times New Roman" pitchFamily="18" charset="0"/>
              </a:rPr>
              <a:t>ou                                                               </a:t>
            </a:r>
            <a:r>
              <a:rPr lang="fr-FR" sz="1600" i="1" baseline="0" dirty="0">
                <a:latin typeface="Symbol" pitchFamily="18" charset="2"/>
              </a:rPr>
              <a:t>d</a:t>
            </a:r>
            <a:r>
              <a:rPr lang="fr-FR" sz="1600" i="1" baseline="0" dirty="0">
                <a:latin typeface="Times New Roman" pitchFamily="18" charset="0"/>
              </a:rPr>
              <a:t>+</a:t>
            </a:r>
            <a:r>
              <a:rPr lang="fr-FR" i="1" baseline="0" dirty="0">
                <a:latin typeface="Times New Roman" pitchFamily="18" charset="0"/>
              </a:rPr>
              <a:t>              </a:t>
            </a:r>
            <a:r>
              <a:rPr lang="fr-FR" sz="1600" i="1" baseline="0" dirty="0">
                <a:latin typeface="Symbol" pitchFamily="18" charset="2"/>
              </a:rPr>
              <a:t>d</a:t>
            </a:r>
            <a:r>
              <a:rPr lang="fr-FR" sz="1600" i="1" baseline="0" dirty="0">
                <a:latin typeface="Times New Roman" pitchFamily="18" charset="0"/>
              </a:rPr>
              <a:t>-</a:t>
            </a:r>
            <a:r>
              <a:rPr lang="fr-FR" i="1" baseline="0" dirty="0">
                <a:latin typeface="Times New Roman" pitchFamily="18" charset="0"/>
              </a:rPr>
              <a:t>                                                  </a:t>
            </a:r>
            <a:r>
              <a:rPr lang="fr-FR" sz="2000" baseline="0" dirty="0">
                <a:latin typeface="Times New Roman" pitchFamily="18" charset="0"/>
              </a:rPr>
              <a:t>-</a:t>
            </a:r>
          </a:p>
          <a:p>
            <a:pPr lvl="0">
              <a:lnSpc>
                <a:spcPct val="40000"/>
              </a:lnSpc>
              <a:spcBef>
                <a:spcPct val="20000"/>
              </a:spcBef>
              <a:buClr>
                <a:srgbClr val="EEECE1"/>
              </a:buClr>
              <a:buSzPct val="70000"/>
            </a:pPr>
            <a:r>
              <a:rPr lang="fr-FR" sz="2000" baseline="0" dirty="0">
                <a:latin typeface="Times New Roman" pitchFamily="18" charset="0"/>
              </a:rPr>
              <a:t>            Cl     </a:t>
            </a:r>
            <a:r>
              <a:rPr lang="fr-FR" sz="2000" baseline="0" dirty="0" err="1">
                <a:latin typeface="Times New Roman" pitchFamily="18" charset="0"/>
              </a:rPr>
              <a:t>Cl</a:t>
            </a:r>
            <a:r>
              <a:rPr lang="fr-FR" sz="2000" baseline="0" dirty="0">
                <a:latin typeface="Times New Roman" pitchFamily="18" charset="0"/>
              </a:rPr>
              <a:t>      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Symbol" pitchFamily="18" charset="2"/>
              </a:rPr>
              <a:t>m = 0</a:t>
            </a:r>
            <a:r>
              <a:rPr lang="fr-FR" sz="2000" baseline="0" dirty="0">
                <a:latin typeface="Times New Roman" pitchFamily="18" charset="0"/>
              </a:rPr>
              <a:t>                           H    Cl       </a:t>
            </a:r>
            <a:r>
              <a:rPr lang="fr-FR" dirty="0">
                <a:solidFill>
                  <a:prstClr val="black"/>
                </a:solidFill>
                <a:latin typeface="Symbol" pitchFamily="18" charset="2"/>
              </a:rPr>
              <a:t>m </a:t>
            </a:r>
            <a:r>
              <a:rPr lang="fr-FR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</a:t>
            </a:r>
            <a:r>
              <a:rPr lang="fr-FR" dirty="0">
                <a:solidFill>
                  <a:prstClr val="black"/>
                </a:solidFill>
                <a:latin typeface="Symbol" pitchFamily="18" charset="2"/>
              </a:rPr>
              <a:t> 0</a:t>
            </a:r>
            <a:r>
              <a:rPr lang="fr-FR" sz="2000" baseline="0" dirty="0">
                <a:latin typeface="Times New Roman" pitchFamily="18" charset="0"/>
              </a:rPr>
              <a:t>                 Na</a:t>
            </a:r>
            <a:r>
              <a:rPr lang="fr-FR" sz="2000" baseline="30000" dirty="0">
                <a:latin typeface="Times New Roman" pitchFamily="18" charset="0"/>
              </a:rPr>
              <a:t>+</a:t>
            </a:r>
            <a:r>
              <a:rPr lang="fr-FR" sz="2000" baseline="0" dirty="0">
                <a:latin typeface="Times New Roman" pitchFamily="18" charset="0"/>
              </a:rPr>
              <a:t>      Cl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2000" baseline="0" dirty="0">
              <a:latin typeface="Times New Roman" pitchFamily="1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332712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fr-FR">
                <a:solidFill>
                  <a:srgbClr val="0000CC"/>
                </a:solidFill>
              </a:rPr>
              <a:t>Liaisons normales (e</a:t>
            </a:r>
            <a:r>
              <a:rPr lang="fr-FR" baseline="30000">
                <a:solidFill>
                  <a:srgbClr val="0000CC"/>
                </a:solidFill>
              </a:rPr>
              <a:t>-</a:t>
            </a:r>
            <a:r>
              <a:rPr lang="fr-FR">
                <a:solidFill>
                  <a:srgbClr val="0000CC"/>
                </a:solidFill>
              </a:rPr>
              <a:t> célibataire)</a:t>
            </a:r>
          </a:p>
        </p:txBody>
      </p:sp>
      <p:pic>
        <p:nvPicPr>
          <p:cNvPr id="28" name="Picture 430" descr="bond_bondtyp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12" b="27023"/>
          <a:stretch>
            <a:fillRect/>
          </a:stretch>
        </p:blipFill>
        <p:spPr bwMode="auto">
          <a:xfrm>
            <a:off x="7164288" y="1772816"/>
            <a:ext cx="1141412" cy="746125"/>
          </a:xfrm>
          <a:prstGeom prst="rect">
            <a:avLst/>
          </a:prstGeom>
          <a:noFill/>
        </p:spPr>
      </p:pic>
      <p:pic>
        <p:nvPicPr>
          <p:cNvPr id="29" name="Picture 431" descr="bond_bondtyp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38" r="34279" b="27023"/>
          <a:stretch>
            <a:fillRect/>
          </a:stretch>
        </p:blipFill>
        <p:spPr bwMode="auto">
          <a:xfrm>
            <a:off x="4060627" y="1772816"/>
            <a:ext cx="1087437" cy="746125"/>
          </a:xfrm>
          <a:prstGeom prst="rect">
            <a:avLst/>
          </a:prstGeom>
          <a:noFill/>
        </p:spPr>
      </p:pic>
      <p:pic>
        <p:nvPicPr>
          <p:cNvPr id="30" name="Picture 435" descr="bond_bondtyp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154" b="27023"/>
          <a:stretch>
            <a:fillRect/>
          </a:stretch>
        </p:blipFill>
        <p:spPr bwMode="auto">
          <a:xfrm>
            <a:off x="723999" y="1772816"/>
            <a:ext cx="1255713" cy="747713"/>
          </a:xfrm>
          <a:prstGeom prst="rect">
            <a:avLst/>
          </a:prstGeom>
          <a:noFill/>
        </p:spPr>
      </p:pic>
      <p:grpSp>
        <p:nvGrpSpPr>
          <p:cNvPr id="31" name="Group 568"/>
          <p:cNvGrpSpPr>
            <a:grpSpLocks/>
          </p:cNvGrpSpPr>
          <p:nvPr/>
        </p:nvGrpSpPr>
        <p:grpSpPr bwMode="auto">
          <a:xfrm>
            <a:off x="6801048" y="2780928"/>
            <a:ext cx="1803400" cy="2209800"/>
            <a:chOff x="3040" y="2592"/>
            <a:chExt cx="1136" cy="1392"/>
          </a:xfrm>
        </p:grpSpPr>
        <p:grpSp>
          <p:nvGrpSpPr>
            <p:cNvPr id="32" name="Group 327"/>
            <p:cNvGrpSpPr>
              <a:grpSpLocks noChangeAspect="1"/>
            </p:cNvGrpSpPr>
            <p:nvPr/>
          </p:nvGrpSpPr>
          <p:grpSpPr bwMode="auto">
            <a:xfrm>
              <a:off x="3040" y="2793"/>
              <a:ext cx="452" cy="441"/>
              <a:chOff x="2421" y="2994"/>
              <a:chExt cx="837" cy="816"/>
            </a:xfrm>
          </p:grpSpPr>
          <p:sp>
            <p:nvSpPr>
              <p:cNvPr id="117" name="Oval 20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709" y="3282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208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517" y="3090"/>
                <a:ext cx="624" cy="624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613" y="3186"/>
                <a:ext cx="432" cy="432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1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421" y="2994"/>
                <a:ext cx="816" cy="816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1" name="Group 211"/>
              <p:cNvGrpSpPr>
                <a:grpSpLocks noChangeAspect="1"/>
              </p:cNvGrpSpPr>
              <p:nvPr/>
            </p:nvGrpSpPr>
            <p:grpSpPr bwMode="auto">
              <a:xfrm flipH="1" flipV="1">
                <a:off x="2595" y="3330"/>
                <a:ext cx="48" cy="144"/>
                <a:chOff x="1152" y="3648"/>
                <a:chExt cx="48" cy="144"/>
              </a:xfrm>
            </p:grpSpPr>
            <p:sp>
              <p:nvSpPr>
                <p:cNvPr id="135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64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74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214"/>
              <p:cNvGrpSpPr>
                <a:grpSpLocks noChangeAspect="1"/>
              </p:cNvGrpSpPr>
              <p:nvPr/>
            </p:nvGrpSpPr>
            <p:grpSpPr bwMode="auto">
              <a:xfrm flipH="1" flipV="1">
                <a:off x="2496" y="3330"/>
                <a:ext cx="48" cy="144"/>
                <a:chOff x="1248" y="4368"/>
                <a:chExt cx="48" cy="144"/>
              </a:xfrm>
            </p:grpSpPr>
            <p:sp>
              <p:nvSpPr>
                <p:cNvPr id="133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220"/>
              <p:cNvGrpSpPr>
                <a:grpSpLocks noChangeAspect="1"/>
              </p:cNvGrpSpPr>
              <p:nvPr/>
            </p:nvGrpSpPr>
            <p:grpSpPr bwMode="auto">
              <a:xfrm flipH="1" flipV="1">
                <a:off x="3111" y="3330"/>
                <a:ext cx="48" cy="144"/>
                <a:chOff x="1248" y="4368"/>
                <a:chExt cx="48" cy="144"/>
              </a:xfrm>
            </p:grpSpPr>
            <p:sp>
              <p:nvSpPr>
                <p:cNvPr id="131" name="Oval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229"/>
              <p:cNvGrpSpPr>
                <a:grpSpLocks noChangeAspect="1"/>
              </p:cNvGrpSpPr>
              <p:nvPr/>
            </p:nvGrpSpPr>
            <p:grpSpPr bwMode="auto">
              <a:xfrm rot="5400000" flipH="1" flipV="1">
                <a:off x="2787" y="3027"/>
                <a:ext cx="48" cy="144"/>
                <a:chOff x="1248" y="4368"/>
                <a:chExt cx="48" cy="144"/>
              </a:xfrm>
            </p:grpSpPr>
            <p:sp>
              <p:nvSpPr>
                <p:cNvPr id="129" name="Oval 23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Oval 231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232"/>
              <p:cNvGrpSpPr>
                <a:grpSpLocks noChangeAspect="1"/>
              </p:cNvGrpSpPr>
              <p:nvPr/>
            </p:nvGrpSpPr>
            <p:grpSpPr bwMode="auto">
              <a:xfrm rot="5400000" flipH="1" flipV="1">
                <a:off x="2805" y="3639"/>
                <a:ext cx="48" cy="144"/>
                <a:chOff x="1248" y="4368"/>
                <a:chExt cx="48" cy="144"/>
              </a:xfrm>
            </p:grpSpPr>
            <p:sp>
              <p:nvSpPr>
                <p:cNvPr id="127" name="Oval 233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Oval 23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6" name="Oval 235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3210" y="3330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6"/>
            <p:cNvGrpSpPr>
              <a:grpSpLocks noChangeAspect="1"/>
            </p:cNvGrpSpPr>
            <p:nvPr/>
          </p:nvGrpSpPr>
          <p:grpSpPr bwMode="auto">
            <a:xfrm>
              <a:off x="3712" y="2784"/>
              <a:ext cx="464" cy="460"/>
              <a:chOff x="555" y="3294"/>
              <a:chExt cx="858" cy="852"/>
            </a:xfrm>
          </p:grpSpPr>
          <p:sp>
            <p:nvSpPr>
              <p:cNvPr id="88" name="Oval 237"/>
              <p:cNvSpPr>
                <a:spLocks noChangeAspect="1" noChangeArrowheads="1"/>
              </p:cNvSpPr>
              <p:nvPr/>
            </p:nvSpPr>
            <p:spPr bwMode="auto">
              <a:xfrm>
                <a:off x="864" y="3600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238"/>
              <p:cNvSpPr>
                <a:spLocks noChangeAspect="1" noChangeArrowheads="1"/>
              </p:cNvSpPr>
              <p:nvPr/>
            </p:nvSpPr>
            <p:spPr bwMode="auto">
              <a:xfrm>
                <a:off x="672" y="3408"/>
                <a:ext cx="624" cy="624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239"/>
              <p:cNvSpPr>
                <a:spLocks noChangeAspect="1" noChangeArrowheads="1"/>
              </p:cNvSpPr>
              <p:nvPr/>
            </p:nvSpPr>
            <p:spPr bwMode="auto">
              <a:xfrm>
                <a:off x="768" y="3504"/>
                <a:ext cx="432" cy="432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240"/>
              <p:cNvSpPr>
                <a:spLocks noChangeAspect="1" noChangeArrowheads="1"/>
              </p:cNvSpPr>
              <p:nvPr/>
            </p:nvSpPr>
            <p:spPr bwMode="auto">
              <a:xfrm>
                <a:off x="576" y="3312"/>
                <a:ext cx="816" cy="816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" name="Group 241"/>
              <p:cNvGrpSpPr>
                <a:grpSpLocks noChangeAspect="1"/>
              </p:cNvGrpSpPr>
              <p:nvPr/>
            </p:nvGrpSpPr>
            <p:grpSpPr bwMode="auto">
              <a:xfrm>
                <a:off x="1170" y="3648"/>
                <a:ext cx="48" cy="144"/>
                <a:chOff x="1152" y="3648"/>
                <a:chExt cx="48" cy="144"/>
              </a:xfrm>
            </p:grpSpPr>
            <p:sp>
              <p:nvSpPr>
                <p:cNvPr id="115" name="Oval 242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64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Oval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74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244"/>
              <p:cNvGrpSpPr>
                <a:grpSpLocks noChangeAspect="1"/>
              </p:cNvGrpSpPr>
              <p:nvPr/>
            </p:nvGrpSpPr>
            <p:grpSpPr bwMode="auto">
              <a:xfrm>
                <a:off x="1269" y="3648"/>
                <a:ext cx="48" cy="144"/>
                <a:chOff x="1248" y="4368"/>
                <a:chExt cx="48" cy="144"/>
              </a:xfrm>
            </p:grpSpPr>
            <p:sp>
              <p:nvSpPr>
                <p:cNvPr id="113" name="Oval 24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Oval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247"/>
              <p:cNvGrpSpPr>
                <a:grpSpLocks noChangeAspect="1"/>
              </p:cNvGrpSpPr>
              <p:nvPr/>
            </p:nvGrpSpPr>
            <p:grpSpPr bwMode="auto">
              <a:xfrm>
                <a:off x="1365" y="3648"/>
                <a:ext cx="48" cy="144"/>
                <a:chOff x="1248" y="4368"/>
                <a:chExt cx="48" cy="144"/>
              </a:xfrm>
            </p:grpSpPr>
            <p:sp>
              <p:nvSpPr>
                <p:cNvPr id="111" name="Oval 248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Oval 249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250"/>
              <p:cNvGrpSpPr>
                <a:grpSpLocks noChangeAspect="1"/>
              </p:cNvGrpSpPr>
              <p:nvPr/>
            </p:nvGrpSpPr>
            <p:grpSpPr bwMode="auto">
              <a:xfrm>
                <a:off x="654" y="3648"/>
                <a:ext cx="48" cy="144"/>
                <a:chOff x="1248" y="4368"/>
                <a:chExt cx="48" cy="144"/>
              </a:xfrm>
            </p:grpSpPr>
            <p:sp>
              <p:nvSpPr>
                <p:cNvPr id="109" name="Oval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Oval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253"/>
              <p:cNvGrpSpPr>
                <a:grpSpLocks noChangeAspect="1"/>
              </p:cNvGrpSpPr>
              <p:nvPr/>
            </p:nvGrpSpPr>
            <p:grpSpPr bwMode="auto">
              <a:xfrm rot="5400000">
                <a:off x="960" y="3246"/>
                <a:ext cx="48" cy="144"/>
                <a:chOff x="1248" y="4368"/>
                <a:chExt cx="48" cy="144"/>
              </a:xfrm>
            </p:grpSpPr>
            <p:sp>
              <p:nvSpPr>
                <p:cNvPr id="107" name="Oval 25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25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256"/>
              <p:cNvGrpSpPr>
                <a:grpSpLocks noChangeAspect="1"/>
              </p:cNvGrpSpPr>
              <p:nvPr/>
            </p:nvGrpSpPr>
            <p:grpSpPr bwMode="auto">
              <a:xfrm rot="5400000">
                <a:off x="981" y="4050"/>
                <a:ext cx="48" cy="144"/>
                <a:chOff x="1248" y="4368"/>
                <a:chExt cx="48" cy="144"/>
              </a:xfrm>
            </p:grpSpPr>
            <p:sp>
              <p:nvSpPr>
                <p:cNvPr id="105" name="Oval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258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259"/>
              <p:cNvGrpSpPr>
                <a:grpSpLocks noChangeAspect="1"/>
              </p:cNvGrpSpPr>
              <p:nvPr/>
            </p:nvGrpSpPr>
            <p:grpSpPr bwMode="auto">
              <a:xfrm rot="5400000">
                <a:off x="978" y="3951"/>
                <a:ext cx="48" cy="144"/>
                <a:chOff x="1248" y="4368"/>
                <a:chExt cx="48" cy="144"/>
              </a:xfrm>
            </p:grpSpPr>
            <p:sp>
              <p:nvSpPr>
                <p:cNvPr id="103" name="Oval 26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261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62"/>
              <p:cNvGrpSpPr>
                <a:grpSpLocks noChangeAspect="1"/>
              </p:cNvGrpSpPr>
              <p:nvPr/>
            </p:nvGrpSpPr>
            <p:grpSpPr bwMode="auto">
              <a:xfrm rot="5400000">
                <a:off x="960" y="3339"/>
                <a:ext cx="48" cy="144"/>
                <a:chOff x="1248" y="4368"/>
                <a:chExt cx="48" cy="144"/>
              </a:xfrm>
            </p:grpSpPr>
            <p:sp>
              <p:nvSpPr>
                <p:cNvPr id="101" name="Oval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26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" name="Oval 265"/>
              <p:cNvSpPr>
                <a:spLocks noChangeAspect="1" noChangeArrowheads="1"/>
              </p:cNvSpPr>
              <p:nvPr/>
            </p:nvSpPr>
            <p:spPr bwMode="auto">
              <a:xfrm rot="5400000">
                <a:off x="555" y="3744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329"/>
            <p:cNvGrpSpPr>
              <a:grpSpLocks noChangeAspect="1"/>
            </p:cNvGrpSpPr>
            <p:nvPr/>
          </p:nvGrpSpPr>
          <p:grpSpPr bwMode="auto">
            <a:xfrm>
              <a:off x="3162" y="3580"/>
              <a:ext cx="358" cy="356"/>
              <a:chOff x="2592" y="4131"/>
              <a:chExt cx="663" cy="660"/>
            </a:xfrm>
          </p:grpSpPr>
          <p:sp>
            <p:nvSpPr>
              <p:cNvPr id="70" name="Oval 268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805" y="4338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6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613" y="4146"/>
                <a:ext cx="624" cy="624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27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709" y="4242"/>
                <a:ext cx="432" cy="432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" name="Group 272"/>
              <p:cNvGrpSpPr>
                <a:grpSpLocks noChangeAspect="1"/>
              </p:cNvGrpSpPr>
              <p:nvPr/>
            </p:nvGrpSpPr>
            <p:grpSpPr bwMode="auto">
              <a:xfrm flipH="1" flipV="1">
                <a:off x="2691" y="4386"/>
                <a:ext cx="48" cy="144"/>
                <a:chOff x="1152" y="3648"/>
                <a:chExt cx="48" cy="144"/>
              </a:xfrm>
            </p:grpSpPr>
            <p:sp>
              <p:nvSpPr>
                <p:cNvPr id="86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64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74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75"/>
              <p:cNvGrpSpPr>
                <a:grpSpLocks noChangeAspect="1"/>
              </p:cNvGrpSpPr>
              <p:nvPr/>
            </p:nvGrpSpPr>
            <p:grpSpPr bwMode="auto">
              <a:xfrm flipH="1" flipV="1">
                <a:off x="2592" y="4386"/>
                <a:ext cx="48" cy="144"/>
                <a:chOff x="1248" y="4368"/>
                <a:chExt cx="48" cy="144"/>
              </a:xfrm>
            </p:grpSpPr>
            <p:sp>
              <p:nvSpPr>
                <p:cNvPr id="84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81"/>
              <p:cNvGrpSpPr>
                <a:grpSpLocks noChangeAspect="1"/>
              </p:cNvGrpSpPr>
              <p:nvPr/>
            </p:nvGrpSpPr>
            <p:grpSpPr bwMode="auto">
              <a:xfrm flipH="1" flipV="1">
                <a:off x="3207" y="4386"/>
                <a:ext cx="48" cy="144"/>
                <a:chOff x="1248" y="4368"/>
                <a:chExt cx="48" cy="144"/>
              </a:xfrm>
            </p:grpSpPr>
            <p:sp>
              <p:nvSpPr>
                <p:cNvPr id="82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290"/>
              <p:cNvGrpSpPr>
                <a:grpSpLocks noChangeAspect="1"/>
              </p:cNvGrpSpPr>
              <p:nvPr/>
            </p:nvGrpSpPr>
            <p:grpSpPr bwMode="auto">
              <a:xfrm rot="5400000" flipH="1" flipV="1">
                <a:off x="2883" y="4083"/>
                <a:ext cx="48" cy="144"/>
                <a:chOff x="1248" y="4368"/>
                <a:chExt cx="48" cy="144"/>
              </a:xfrm>
            </p:grpSpPr>
            <p:sp>
              <p:nvSpPr>
                <p:cNvPr id="80" name="Oval 291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93"/>
              <p:cNvGrpSpPr>
                <a:grpSpLocks noChangeAspect="1"/>
              </p:cNvGrpSpPr>
              <p:nvPr/>
            </p:nvGrpSpPr>
            <p:grpSpPr bwMode="auto">
              <a:xfrm rot="5400000" flipH="1" flipV="1">
                <a:off x="2901" y="4695"/>
                <a:ext cx="48" cy="144"/>
                <a:chOff x="1248" y="4368"/>
                <a:chExt cx="48" cy="144"/>
              </a:xfrm>
            </p:grpSpPr>
            <p:sp>
              <p:nvSpPr>
                <p:cNvPr id="78" name="Oval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" name="Group 328"/>
            <p:cNvGrpSpPr>
              <a:grpSpLocks noChangeAspect="1"/>
            </p:cNvGrpSpPr>
            <p:nvPr/>
          </p:nvGrpSpPr>
          <p:grpSpPr bwMode="auto">
            <a:xfrm>
              <a:off x="3632" y="3524"/>
              <a:ext cx="464" cy="460"/>
              <a:chOff x="3462" y="4080"/>
              <a:chExt cx="858" cy="852"/>
            </a:xfrm>
          </p:grpSpPr>
          <p:sp>
            <p:nvSpPr>
              <p:cNvPr id="39" name="Oval 112"/>
              <p:cNvSpPr>
                <a:spLocks noChangeAspect="1" noChangeArrowheads="1"/>
              </p:cNvSpPr>
              <p:nvPr/>
            </p:nvSpPr>
            <p:spPr bwMode="auto">
              <a:xfrm rot="5400000">
                <a:off x="3462" y="4434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" name="Group 297"/>
              <p:cNvGrpSpPr>
                <a:grpSpLocks noChangeAspect="1"/>
              </p:cNvGrpSpPr>
              <p:nvPr/>
            </p:nvGrpSpPr>
            <p:grpSpPr bwMode="auto">
              <a:xfrm>
                <a:off x="3462" y="4080"/>
                <a:ext cx="858" cy="852"/>
                <a:chOff x="555" y="3294"/>
                <a:chExt cx="858" cy="852"/>
              </a:xfrm>
            </p:grpSpPr>
            <p:sp>
              <p:nvSpPr>
                <p:cNvPr id="41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408"/>
                  <a:ext cx="624" cy="624"/>
                </a:xfrm>
                <a:prstGeom prst="ellips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3504"/>
                  <a:ext cx="432" cy="432"/>
                </a:xfrm>
                <a:prstGeom prst="ellips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312"/>
                  <a:ext cx="816" cy="816"/>
                </a:xfrm>
                <a:prstGeom prst="ellips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5" name="Group 302"/>
                <p:cNvGrpSpPr>
                  <a:grpSpLocks noChangeAspect="1"/>
                </p:cNvGrpSpPr>
                <p:nvPr/>
              </p:nvGrpSpPr>
              <p:grpSpPr bwMode="auto">
                <a:xfrm>
                  <a:off x="1170" y="3648"/>
                  <a:ext cx="48" cy="144"/>
                  <a:chOff x="1152" y="3648"/>
                  <a:chExt cx="48" cy="144"/>
                </a:xfrm>
              </p:grpSpPr>
              <p:sp>
                <p:nvSpPr>
                  <p:cNvPr id="68" name="Oval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2" y="364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Oval 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2" y="374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305"/>
                <p:cNvGrpSpPr>
                  <a:grpSpLocks noChangeAspect="1"/>
                </p:cNvGrpSpPr>
                <p:nvPr/>
              </p:nvGrpSpPr>
              <p:grpSpPr bwMode="auto">
                <a:xfrm>
                  <a:off x="1269" y="3648"/>
                  <a:ext cx="48" cy="144"/>
                  <a:chOff x="1248" y="4368"/>
                  <a:chExt cx="48" cy="144"/>
                </a:xfrm>
              </p:grpSpPr>
              <p:sp>
                <p:nvSpPr>
                  <p:cNvPr id="66" name="Oval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Oval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" name="Group 308"/>
                <p:cNvGrpSpPr>
                  <a:grpSpLocks noChangeAspect="1"/>
                </p:cNvGrpSpPr>
                <p:nvPr/>
              </p:nvGrpSpPr>
              <p:grpSpPr bwMode="auto">
                <a:xfrm>
                  <a:off x="1365" y="3648"/>
                  <a:ext cx="48" cy="144"/>
                  <a:chOff x="1248" y="4368"/>
                  <a:chExt cx="48" cy="144"/>
                </a:xfrm>
              </p:grpSpPr>
              <p:sp>
                <p:nvSpPr>
                  <p:cNvPr id="64" name="Oval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Oval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311"/>
                <p:cNvGrpSpPr>
                  <a:grpSpLocks noChangeAspect="1"/>
                </p:cNvGrpSpPr>
                <p:nvPr/>
              </p:nvGrpSpPr>
              <p:grpSpPr bwMode="auto">
                <a:xfrm>
                  <a:off x="654" y="3648"/>
                  <a:ext cx="48" cy="144"/>
                  <a:chOff x="1248" y="4368"/>
                  <a:chExt cx="48" cy="144"/>
                </a:xfrm>
              </p:grpSpPr>
              <p:sp>
                <p:nvSpPr>
                  <p:cNvPr id="62" name="Oval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Oval 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31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60" y="3246"/>
                  <a:ext cx="48" cy="144"/>
                  <a:chOff x="1248" y="4368"/>
                  <a:chExt cx="48" cy="144"/>
                </a:xfrm>
              </p:grpSpPr>
              <p:sp>
                <p:nvSpPr>
                  <p:cNvPr id="60" name="Oval 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Oval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" name="Group 31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81" y="4050"/>
                  <a:ext cx="48" cy="144"/>
                  <a:chOff x="1248" y="4368"/>
                  <a:chExt cx="48" cy="144"/>
                </a:xfrm>
              </p:grpSpPr>
              <p:sp>
                <p:nvSpPr>
                  <p:cNvPr id="58" name="Oval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Oval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Group 32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78" y="3951"/>
                  <a:ext cx="48" cy="144"/>
                  <a:chOff x="1248" y="4368"/>
                  <a:chExt cx="48" cy="144"/>
                </a:xfrm>
              </p:grpSpPr>
              <p:sp>
                <p:nvSpPr>
                  <p:cNvPr id="56" name="Oval 3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Oval 3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" name="Group 32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60" y="3339"/>
                  <a:ext cx="48" cy="144"/>
                  <a:chOff x="1248" y="4368"/>
                  <a:chExt cx="48" cy="144"/>
                </a:xfrm>
              </p:grpSpPr>
              <p:sp>
                <p:nvSpPr>
                  <p:cNvPr id="54" name="Oval 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Oval 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Oval 32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55" y="374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" name="Text Box 434"/>
            <p:cNvSpPr txBox="1">
              <a:spLocks noChangeArrowheads="1"/>
            </p:cNvSpPr>
            <p:nvPr/>
          </p:nvSpPr>
          <p:spPr bwMode="auto">
            <a:xfrm>
              <a:off x="3376" y="2592"/>
              <a:ext cx="3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1" u="sng" baseline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NaCl</a:t>
              </a:r>
              <a:endParaRPr lang="fr-FR" i="1" u="sng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cxnSp>
          <p:nvCxnSpPr>
            <p:cNvPr id="37" name="AutoShape 437"/>
            <p:cNvCxnSpPr>
              <a:cxnSpLocks noChangeShapeType="1"/>
              <a:stCxn id="126" idx="4"/>
              <a:endCxn id="91" idx="2"/>
            </p:cNvCxnSpPr>
            <p:nvPr/>
          </p:nvCxnSpPr>
          <p:spPr bwMode="auto">
            <a:xfrm>
              <a:off x="3492" y="2988"/>
              <a:ext cx="231" cy="26"/>
            </a:xfrm>
            <a:prstGeom prst="curvedConnector3">
              <a:avLst>
                <a:gd name="adj1" fmla="val 49782"/>
              </a:avLst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</p:spPr>
        </p:cxnSp>
        <p:sp>
          <p:nvSpPr>
            <p:cNvPr id="38" name="Line 438"/>
            <p:cNvSpPr>
              <a:spLocks noChangeShapeType="1"/>
            </p:cNvSpPr>
            <p:nvPr/>
          </p:nvSpPr>
          <p:spPr bwMode="auto">
            <a:xfrm>
              <a:off x="3568" y="3153"/>
              <a:ext cx="0" cy="4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" name="Group 523"/>
          <p:cNvGrpSpPr>
            <a:grpSpLocks/>
          </p:cNvGrpSpPr>
          <p:nvPr/>
        </p:nvGrpSpPr>
        <p:grpSpPr bwMode="auto">
          <a:xfrm>
            <a:off x="439704" y="2780928"/>
            <a:ext cx="1879600" cy="2209800"/>
            <a:chOff x="240" y="2976"/>
            <a:chExt cx="1184" cy="1392"/>
          </a:xfrm>
        </p:grpSpPr>
        <p:grpSp>
          <p:nvGrpSpPr>
            <p:cNvPr id="138" name="Group 113"/>
            <p:cNvGrpSpPr>
              <a:grpSpLocks noChangeAspect="1"/>
            </p:cNvGrpSpPr>
            <p:nvPr/>
          </p:nvGrpSpPr>
          <p:grpSpPr bwMode="auto">
            <a:xfrm flipH="1" flipV="1">
              <a:off x="240" y="3168"/>
              <a:ext cx="464" cy="460"/>
              <a:chOff x="555" y="3294"/>
              <a:chExt cx="858" cy="852"/>
            </a:xfrm>
          </p:grpSpPr>
          <p:sp>
            <p:nvSpPr>
              <p:cNvPr id="235" name="Oval 79"/>
              <p:cNvSpPr>
                <a:spLocks noChangeAspect="1" noChangeArrowheads="1"/>
              </p:cNvSpPr>
              <p:nvPr/>
            </p:nvSpPr>
            <p:spPr bwMode="auto">
              <a:xfrm>
                <a:off x="864" y="3600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80"/>
              <p:cNvSpPr>
                <a:spLocks noChangeAspect="1" noChangeArrowheads="1"/>
              </p:cNvSpPr>
              <p:nvPr/>
            </p:nvSpPr>
            <p:spPr bwMode="auto">
              <a:xfrm>
                <a:off x="672" y="3408"/>
                <a:ext cx="624" cy="624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81"/>
              <p:cNvSpPr>
                <a:spLocks noChangeAspect="1" noChangeArrowheads="1"/>
              </p:cNvSpPr>
              <p:nvPr/>
            </p:nvSpPr>
            <p:spPr bwMode="auto">
              <a:xfrm>
                <a:off x="768" y="3504"/>
                <a:ext cx="432" cy="432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82"/>
              <p:cNvSpPr>
                <a:spLocks noChangeAspect="1" noChangeArrowheads="1"/>
              </p:cNvSpPr>
              <p:nvPr/>
            </p:nvSpPr>
            <p:spPr bwMode="auto">
              <a:xfrm>
                <a:off x="576" y="3312"/>
                <a:ext cx="816" cy="816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9" name="Group 103"/>
              <p:cNvGrpSpPr>
                <a:grpSpLocks noChangeAspect="1"/>
              </p:cNvGrpSpPr>
              <p:nvPr/>
            </p:nvGrpSpPr>
            <p:grpSpPr bwMode="auto">
              <a:xfrm>
                <a:off x="1170" y="3648"/>
                <a:ext cx="48" cy="144"/>
                <a:chOff x="1152" y="3648"/>
                <a:chExt cx="48" cy="144"/>
              </a:xfrm>
            </p:grpSpPr>
            <p:sp>
              <p:nvSpPr>
                <p:cNvPr id="262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64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74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87"/>
              <p:cNvGrpSpPr>
                <a:grpSpLocks noChangeAspect="1"/>
              </p:cNvGrpSpPr>
              <p:nvPr/>
            </p:nvGrpSpPr>
            <p:grpSpPr bwMode="auto">
              <a:xfrm>
                <a:off x="1269" y="3648"/>
                <a:ext cx="48" cy="144"/>
                <a:chOff x="1248" y="4368"/>
                <a:chExt cx="48" cy="144"/>
              </a:xfrm>
            </p:grpSpPr>
            <p:sp>
              <p:nvSpPr>
                <p:cNvPr id="260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88"/>
              <p:cNvGrpSpPr>
                <a:grpSpLocks noChangeAspect="1"/>
              </p:cNvGrpSpPr>
              <p:nvPr/>
            </p:nvGrpSpPr>
            <p:grpSpPr bwMode="auto">
              <a:xfrm>
                <a:off x="1365" y="3648"/>
                <a:ext cx="48" cy="144"/>
                <a:chOff x="1248" y="4368"/>
                <a:chExt cx="48" cy="144"/>
              </a:xfrm>
            </p:grpSpPr>
            <p:sp>
              <p:nvSpPr>
                <p:cNvPr id="258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91"/>
              <p:cNvGrpSpPr>
                <a:grpSpLocks noChangeAspect="1"/>
              </p:cNvGrpSpPr>
              <p:nvPr/>
            </p:nvGrpSpPr>
            <p:grpSpPr bwMode="auto">
              <a:xfrm>
                <a:off x="654" y="3648"/>
                <a:ext cx="48" cy="144"/>
                <a:chOff x="1248" y="4368"/>
                <a:chExt cx="48" cy="144"/>
              </a:xfrm>
            </p:grpSpPr>
            <p:sp>
              <p:nvSpPr>
                <p:cNvPr id="256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94"/>
              <p:cNvGrpSpPr>
                <a:grpSpLocks noChangeAspect="1"/>
              </p:cNvGrpSpPr>
              <p:nvPr/>
            </p:nvGrpSpPr>
            <p:grpSpPr bwMode="auto">
              <a:xfrm rot="5400000">
                <a:off x="960" y="3246"/>
                <a:ext cx="48" cy="144"/>
                <a:chOff x="1248" y="4368"/>
                <a:chExt cx="48" cy="144"/>
              </a:xfrm>
            </p:grpSpPr>
            <p:sp>
              <p:nvSpPr>
                <p:cNvPr id="254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97"/>
              <p:cNvGrpSpPr>
                <a:grpSpLocks noChangeAspect="1"/>
              </p:cNvGrpSpPr>
              <p:nvPr/>
            </p:nvGrpSpPr>
            <p:grpSpPr bwMode="auto">
              <a:xfrm rot="5400000">
                <a:off x="981" y="4050"/>
                <a:ext cx="48" cy="144"/>
                <a:chOff x="1248" y="4368"/>
                <a:chExt cx="48" cy="144"/>
              </a:xfrm>
            </p:grpSpPr>
            <p:sp>
              <p:nvSpPr>
                <p:cNvPr id="25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100"/>
              <p:cNvGrpSpPr>
                <a:grpSpLocks noChangeAspect="1"/>
              </p:cNvGrpSpPr>
              <p:nvPr/>
            </p:nvGrpSpPr>
            <p:grpSpPr bwMode="auto">
              <a:xfrm rot="5400000">
                <a:off x="978" y="3951"/>
                <a:ext cx="48" cy="144"/>
                <a:chOff x="1248" y="4368"/>
                <a:chExt cx="48" cy="144"/>
              </a:xfrm>
            </p:grpSpPr>
            <p:sp>
              <p:nvSpPr>
                <p:cNvPr id="250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" name="Group 104"/>
              <p:cNvGrpSpPr>
                <a:grpSpLocks noChangeAspect="1"/>
              </p:cNvGrpSpPr>
              <p:nvPr/>
            </p:nvGrpSpPr>
            <p:grpSpPr bwMode="auto">
              <a:xfrm rot="5400000">
                <a:off x="960" y="3339"/>
                <a:ext cx="48" cy="144"/>
                <a:chOff x="1248" y="4368"/>
                <a:chExt cx="48" cy="144"/>
              </a:xfrm>
            </p:grpSpPr>
            <p:sp>
              <p:nvSpPr>
                <p:cNvPr id="248" name="Oval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7" name="Oval 111"/>
              <p:cNvSpPr>
                <a:spLocks noChangeAspect="1" noChangeArrowheads="1"/>
              </p:cNvSpPr>
              <p:nvPr/>
            </p:nvSpPr>
            <p:spPr bwMode="auto">
              <a:xfrm rot="5400000">
                <a:off x="555" y="3744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" name="Group 114"/>
            <p:cNvGrpSpPr>
              <a:grpSpLocks noChangeAspect="1"/>
            </p:cNvGrpSpPr>
            <p:nvPr/>
          </p:nvGrpSpPr>
          <p:grpSpPr bwMode="auto">
            <a:xfrm>
              <a:off x="960" y="3168"/>
              <a:ext cx="464" cy="460"/>
              <a:chOff x="555" y="3294"/>
              <a:chExt cx="858" cy="852"/>
            </a:xfrm>
          </p:grpSpPr>
          <p:sp>
            <p:nvSpPr>
              <p:cNvPr id="206" name="Oval 115"/>
              <p:cNvSpPr>
                <a:spLocks noChangeAspect="1" noChangeArrowheads="1"/>
              </p:cNvSpPr>
              <p:nvPr/>
            </p:nvSpPr>
            <p:spPr bwMode="auto">
              <a:xfrm>
                <a:off x="864" y="3600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Oval 116"/>
              <p:cNvSpPr>
                <a:spLocks noChangeAspect="1" noChangeArrowheads="1"/>
              </p:cNvSpPr>
              <p:nvPr/>
            </p:nvSpPr>
            <p:spPr bwMode="auto">
              <a:xfrm>
                <a:off x="672" y="3408"/>
                <a:ext cx="624" cy="624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117"/>
              <p:cNvSpPr>
                <a:spLocks noChangeAspect="1" noChangeArrowheads="1"/>
              </p:cNvSpPr>
              <p:nvPr/>
            </p:nvSpPr>
            <p:spPr bwMode="auto">
              <a:xfrm>
                <a:off x="768" y="3504"/>
                <a:ext cx="432" cy="432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Oval 118"/>
              <p:cNvSpPr>
                <a:spLocks noChangeAspect="1" noChangeArrowheads="1"/>
              </p:cNvSpPr>
              <p:nvPr/>
            </p:nvSpPr>
            <p:spPr bwMode="auto">
              <a:xfrm>
                <a:off x="576" y="3312"/>
                <a:ext cx="816" cy="816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0" name="Group 119"/>
              <p:cNvGrpSpPr>
                <a:grpSpLocks noChangeAspect="1"/>
              </p:cNvGrpSpPr>
              <p:nvPr/>
            </p:nvGrpSpPr>
            <p:grpSpPr bwMode="auto">
              <a:xfrm>
                <a:off x="1170" y="3648"/>
                <a:ext cx="48" cy="144"/>
                <a:chOff x="1152" y="3648"/>
                <a:chExt cx="48" cy="144"/>
              </a:xfrm>
            </p:grpSpPr>
            <p:sp>
              <p:nvSpPr>
                <p:cNvPr id="233" name="Oval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64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Oval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74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1" name="Group 122"/>
              <p:cNvGrpSpPr>
                <a:grpSpLocks noChangeAspect="1"/>
              </p:cNvGrpSpPr>
              <p:nvPr/>
            </p:nvGrpSpPr>
            <p:grpSpPr bwMode="auto">
              <a:xfrm>
                <a:off x="1269" y="3648"/>
                <a:ext cx="48" cy="144"/>
                <a:chOff x="1248" y="4368"/>
                <a:chExt cx="48" cy="144"/>
              </a:xfrm>
            </p:grpSpPr>
            <p:sp>
              <p:nvSpPr>
                <p:cNvPr id="231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125"/>
              <p:cNvGrpSpPr>
                <a:grpSpLocks noChangeAspect="1"/>
              </p:cNvGrpSpPr>
              <p:nvPr/>
            </p:nvGrpSpPr>
            <p:grpSpPr bwMode="auto">
              <a:xfrm>
                <a:off x="1365" y="3648"/>
                <a:ext cx="48" cy="144"/>
                <a:chOff x="1248" y="4368"/>
                <a:chExt cx="48" cy="144"/>
              </a:xfrm>
            </p:grpSpPr>
            <p:sp>
              <p:nvSpPr>
                <p:cNvPr id="229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128"/>
              <p:cNvGrpSpPr>
                <a:grpSpLocks noChangeAspect="1"/>
              </p:cNvGrpSpPr>
              <p:nvPr/>
            </p:nvGrpSpPr>
            <p:grpSpPr bwMode="auto">
              <a:xfrm>
                <a:off x="654" y="3648"/>
                <a:ext cx="48" cy="144"/>
                <a:chOff x="1248" y="4368"/>
                <a:chExt cx="48" cy="144"/>
              </a:xfrm>
            </p:grpSpPr>
            <p:sp>
              <p:nvSpPr>
                <p:cNvPr id="227" name="Oval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131"/>
              <p:cNvGrpSpPr>
                <a:grpSpLocks noChangeAspect="1"/>
              </p:cNvGrpSpPr>
              <p:nvPr/>
            </p:nvGrpSpPr>
            <p:grpSpPr bwMode="auto">
              <a:xfrm rot="5400000">
                <a:off x="960" y="3246"/>
                <a:ext cx="48" cy="144"/>
                <a:chOff x="1248" y="4368"/>
                <a:chExt cx="48" cy="144"/>
              </a:xfrm>
            </p:grpSpPr>
            <p:sp>
              <p:nvSpPr>
                <p:cNvPr id="225" name="Oval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134"/>
              <p:cNvGrpSpPr>
                <a:grpSpLocks noChangeAspect="1"/>
              </p:cNvGrpSpPr>
              <p:nvPr/>
            </p:nvGrpSpPr>
            <p:grpSpPr bwMode="auto">
              <a:xfrm rot="5400000">
                <a:off x="981" y="4050"/>
                <a:ext cx="48" cy="144"/>
                <a:chOff x="1248" y="4368"/>
                <a:chExt cx="48" cy="144"/>
              </a:xfrm>
            </p:grpSpPr>
            <p:sp>
              <p:nvSpPr>
                <p:cNvPr id="223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Oval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137"/>
              <p:cNvGrpSpPr>
                <a:grpSpLocks noChangeAspect="1"/>
              </p:cNvGrpSpPr>
              <p:nvPr/>
            </p:nvGrpSpPr>
            <p:grpSpPr bwMode="auto">
              <a:xfrm rot="5400000">
                <a:off x="978" y="3951"/>
                <a:ext cx="48" cy="144"/>
                <a:chOff x="1248" y="4368"/>
                <a:chExt cx="48" cy="144"/>
              </a:xfrm>
            </p:grpSpPr>
            <p:sp>
              <p:nvSpPr>
                <p:cNvPr id="221" name="Oval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Oval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140"/>
              <p:cNvGrpSpPr>
                <a:grpSpLocks noChangeAspect="1"/>
              </p:cNvGrpSpPr>
              <p:nvPr/>
            </p:nvGrpSpPr>
            <p:grpSpPr bwMode="auto">
              <a:xfrm rot="5400000">
                <a:off x="960" y="3339"/>
                <a:ext cx="48" cy="144"/>
                <a:chOff x="1248" y="4368"/>
                <a:chExt cx="48" cy="144"/>
              </a:xfrm>
            </p:grpSpPr>
            <p:sp>
              <p:nvSpPr>
                <p:cNvPr id="219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8" name="Oval 143"/>
              <p:cNvSpPr>
                <a:spLocks noChangeAspect="1" noChangeArrowheads="1"/>
              </p:cNvSpPr>
              <p:nvPr/>
            </p:nvSpPr>
            <p:spPr bwMode="auto">
              <a:xfrm rot="5400000">
                <a:off x="555" y="3744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" name="Group 204"/>
            <p:cNvGrpSpPr>
              <a:grpSpLocks noChangeAspect="1"/>
            </p:cNvGrpSpPr>
            <p:nvPr/>
          </p:nvGrpSpPr>
          <p:grpSpPr bwMode="auto">
            <a:xfrm>
              <a:off x="399" y="3908"/>
              <a:ext cx="897" cy="460"/>
              <a:chOff x="240" y="4284"/>
              <a:chExt cx="1662" cy="852"/>
            </a:xfrm>
          </p:grpSpPr>
          <p:grpSp>
            <p:nvGrpSpPr>
              <p:cNvPr id="146" name="Group 144"/>
              <p:cNvGrpSpPr>
                <a:grpSpLocks noChangeAspect="1"/>
              </p:cNvGrpSpPr>
              <p:nvPr/>
            </p:nvGrpSpPr>
            <p:grpSpPr bwMode="auto">
              <a:xfrm flipH="1" flipV="1">
                <a:off x="240" y="4284"/>
                <a:ext cx="858" cy="852"/>
                <a:chOff x="555" y="3294"/>
                <a:chExt cx="858" cy="852"/>
              </a:xfrm>
            </p:grpSpPr>
            <p:sp>
              <p:nvSpPr>
                <p:cNvPr id="177" name="Oval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408"/>
                  <a:ext cx="624" cy="624"/>
                </a:xfrm>
                <a:prstGeom prst="ellips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3504"/>
                  <a:ext cx="432" cy="432"/>
                </a:xfrm>
                <a:prstGeom prst="ellips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312"/>
                  <a:ext cx="816" cy="816"/>
                </a:xfrm>
                <a:prstGeom prst="ellips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1" name="Group 149"/>
                <p:cNvGrpSpPr>
                  <a:grpSpLocks noChangeAspect="1"/>
                </p:cNvGrpSpPr>
                <p:nvPr/>
              </p:nvGrpSpPr>
              <p:grpSpPr bwMode="auto">
                <a:xfrm>
                  <a:off x="1170" y="3648"/>
                  <a:ext cx="48" cy="144"/>
                  <a:chOff x="1152" y="3648"/>
                  <a:chExt cx="48" cy="144"/>
                </a:xfrm>
              </p:grpSpPr>
              <p:sp>
                <p:nvSpPr>
                  <p:cNvPr id="204" name="Oval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2" y="364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Oval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2" y="374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" name="Group 152"/>
                <p:cNvGrpSpPr>
                  <a:grpSpLocks noChangeAspect="1"/>
                </p:cNvGrpSpPr>
                <p:nvPr/>
              </p:nvGrpSpPr>
              <p:grpSpPr bwMode="auto">
                <a:xfrm>
                  <a:off x="1269" y="3648"/>
                  <a:ext cx="48" cy="144"/>
                  <a:chOff x="1248" y="4368"/>
                  <a:chExt cx="48" cy="144"/>
                </a:xfrm>
              </p:grpSpPr>
              <p:sp>
                <p:nvSpPr>
                  <p:cNvPr id="202" name="Oval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Oval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1365" y="3648"/>
                  <a:ext cx="48" cy="144"/>
                  <a:chOff x="1248" y="4368"/>
                  <a:chExt cx="48" cy="144"/>
                </a:xfrm>
              </p:grpSpPr>
              <p:sp>
                <p:nvSpPr>
                  <p:cNvPr id="200" name="Oval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1" name="Oval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" name="Group 158"/>
                <p:cNvGrpSpPr>
                  <a:grpSpLocks noChangeAspect="1"/>
                </p:cNvGrpSpPr>
                <p:nvPr/>
              </p:nvGrpSpPr>
              <p:grpSpPr bwMode="auto">
                <a:xfrm>
                  <a:off x="654" y="3648"/>
                  <a:ext cx="48" cy="144"/>
                  <a:chOff x="1248" y="4368"/>
                  <a:chExt cx="48" cy="144"/>
                </a:xfrm>
              </p:grpSpPr>
              <p:sp>
                <p:nvSpPr>
                  <p:cNvPr id="198" name="Oval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9" name="Oval 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" name="Group 16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60" y="3246"/>
                  <a:ext cx="48" cy="144"/>
                  <a:chOff x="1248" y="4368"/>
                  <a:chExt cx="48" cy="144"/>
                </a:xfrm>
              </p:grpSpPr>
              <p:sp>
                <p:nvSpPr>
                  <p:cNvPr id="196" name="Oval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" name="Oval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" name="Group 16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81" y="4050"/>
                  <a:ext cx="48" cy="144"/>
                  <a:chOff x="1248" y="4368"/>
                  <a:chExt cx="48" cy="144"/>
                </a:xfrm>
              </p:grpSpPr>
              <p:sp>
                <p:nvSpPr>
                  <p:cNvPr id="194" name="Oval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Oval 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oup 16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78" y="3951"/>
                  <a:ext cx="48" cy="144"/>
                  <a:chOff x="1248" y="4368"/>
                  <a:chExt cx="48" cy="144"/>
                </a:xfrm>
              </p:grpSpPr>
              <p:sp>
                <p:nvSpPr>
                  <p:cNvPr id="192" name="Oval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" name="Oval 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" name="Group 17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60" y="3339"/>
                  <a:ext cx="48" cy="144"/>
                  <a:chOff x="1248" y="4368"/>
                  <a:chExt cx="48" cy="144"/>
                </a:xfrm>
              </p:grpSpPr>
              <p:sp>
                <p:nvSpPr>
                  <p:cNvPr id="190" name="Oval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" name="Oval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" name="Oval 17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55" y="374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174"/>
              <p:cNvGrpSpPr>
                <a:grpSpLocks noChangeAspect="1"/>
              </p:cNvGrpSpPr>
              <p:nvPr/>
            </p:nvGrpSpPr>
            <p:grpSpPr bwMode="auto">
              <a:xfrm>
                <a:off x="1044" y="4284"/>
                <a:ext cx="858" cy="852"/>
                <a:chOff x="555" y="3294"/>
                <a:chExt cx="858" cy="852"/>
              </a:xfrm>
            </p:grpSpPr>
            <p:sp>
              <p:nvSpPr>
                <p:cNvPr id="148" name="Oval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60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408"/>
                  <a:ext cx="624" cy="624"/>
                </a:xfrm>
                <a:prstGeom prst="ellips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3504"/>
                  <a:ext cx="432" cy="432"/>
                </a:xfrm>
                <a:prstGeom prst="ellips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312"/>
                  <a:ext cx="816" cy="816"/>
                </a:xfrm>
                <a:prstGeom prst="ellips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2" name="Group 179"/>
                <p:cNvGrpSpPr>
                  <a:grpSpLocks noChangeAspect="1"/>
                </p:cNvGrpSpPr>
                <p:nvPr/>
              </p:nvGrpSpPr>
              <p:grpSpPr bwMode="auto">
                <a:xfrm>
                  <a:off x="1170" y="3648"/>
                  <a:ext cx="48" cy="144"/>
                  <a:chOff x="1152" y="3648"/>
                  <a:chExt cx="48" cy="144"/>
                </a:xfrm>
              </p:grpSpPr>
              <p:sp>
                <p:nvSpPr>
                  <p:cNvPr id="175" name="Oval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2" y="364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Oval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2" y="374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" name="Group 182"/>
                <p:cNvGrpSpPr>
                  <a:grpSpLocks noChangeAspect="1"/>
                </p:cNvGrpSpPr>
                <p:nvPr/>
              </p:nvGrpSpPr>
              <p:grpSpPr bwMode="auto">
                <a:xfrm>
                  <a:off x="1269" y="3648"/>
                  <a:ext cx="48" cy="144"/>
                  <a:chOff x="1248" y="4368"/>
                  <a:chExt cx="48" cy="144"/>
                </a:xfrm>
              </p:grpSpPr>
              <p:sp>
                <p:nvSpPr>
                  <p:cNvPr id="173" name="Oval 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Oval 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" name="Group 185"/>
                <p:cNvGrpSpPr>
                  <a:grpSpLocks noChangeAspect="1"/>
                </p:cNvGrpSpPr>
                <p:nvPr/>
              </p:nvGrpSpPr>
              <p:grpSpPr bwMode="auto">
                <a:xfrm>
                  <a:off x="1365" y="3648"/>
                  <a:ext cx="48" cy="144"/>
                  <a:chOff x="1248" y="4368"/>
                  <a:chExt cx="48" cy="144"/>
                </a:xfrm>
              </p:grpSpPr>
              <p:sp>
                <p:nvSpPr>
                  <p:cNvPr id="171" name="Oval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Oval 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5" name="Group 188"/>
                <p:cNvGrpSpPr>
                  <a:grpSpLocks noChangeAspect="1"/>
                </p:cNvGrpSpPr>
                <p:nvPr/>
              </p:nvGrpSpPr>
              <p:grpSpPr bwMode="auto">
                <a:xfrm>
                  <a:off x="654" y="3648"/>
                  <a:ext cx="48" cy="144"/>
                  <a:chOff x="1248" y="4368"/>
                  <a:chExt cx="48" cy="144"/>
                </a:xfrm>
              </p:grpSpPr>
              <p:sp>
                <p:nvSpPr>
                  <p:cNvPr id="169" name="Oval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Oval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" name="Group 19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60" y="3246"/>
                  <a:ext cx="48" cy="144"/>
                  <a:chOff x="1248" y="4368"/>
                  <a:chExt cx="48" cy="144"/>
                </a:xfrm>
              </p:grpSpPr>
              <p:sp>
                <p:nvSpPr>
                  <p:cNvPr id="167" name="Oval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Oval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Group 1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81" y="4050"/>
                  <a:ext cx="48" cy="144"/>
                  <a:chOff x="1248" y="4368"/>
                  <a:chExt cx="48" cy="144"/>
                </a:xfrm>
              </p:grpSpPr>
              <p:sp>
                <p:nvSpPr>
                  <p:cNvPr id="165" name="Oval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Oval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" name="Group 19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78" y="3951"/>
                  <a:ext cx="48" cy="144"/>
                  <a:chOff x="1248" y="4368"/>
                  <a:chExt cx="48" cy="144"/>
                </a:xfrm>
              </p:grpSpPr>
              <p:sp>
                <p:nvSpPr>
                  <p:cNvPr id="163" name="Oval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Oval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9" name="Group 20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60" y="3339"/>
                  <a:ext cx="48" cy="144"/>
                  <a:chOff x="1248" y="4368"/>
                  <a:chExt cx="48" cy="144"/>
                </a:xfrm>
              </p:grpSpPr>
              <p:sp>
                <p:nvSpPr>
                  <p:cNvPr id="161" name="Oval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368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Oval 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446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0" name="Oval 20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55" y="374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1" name="Text Box 436"/>
            <p:cNvSpPr txBox="1">
              <a:spLocks noChangeArrowheads="1"/>
            </p:cNvSpPr>
            <p:nvPr/>
          </p:nvSpPr>
          <p:spPr bwMode="auto">
            <a:xfrm>
              <a:off x="672" y="2976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1" u="sng" baseline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Cl</a:t>
              </a:r>
              <a:r>
                <a:rPr lang="fr-FR" i="1" u="sng" baseline="-25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2</a:t>
              </a:r>
            </a:p>
          </p:txBody>
        </p:sp>
        <p:grpSp>
          <p:nvGrpSpPr>
            <p:cNvPr id="142" name="Group 447"/>
            <p:cNvGrpSpPr>
              <a:grpSpLocks/>
            </p:cNvGrpSpPr>
            <p:nvPr/>
          </p:nvGrpSpPr>
          <p:grpSpPr bwMode="auto">
            <a:xfrm>
              <a:off x="704" y="3372"/>
              <a:ext cx="269" cy="666"/>
              <a:chOff x="704" y="3372"/>
              <a:chExt cx="269" cy="666"/>
            </a:xfrm>
          </p:grpSpPr>
          <p:sp>
            <p:nvSpPr>
              <p:cNvPr id="143" name="Line 442"/>
              <p:cNvSpPr>
                <a:spLocks noChangeShapeType="1"/>
              </p:cNvSpPr>
              <p:nvPr/>
            </p:nvSpPr>
            <p:spPr bwMode="auto">
              <a:xfrm>
                <a:off x="840" y="394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44" name="AutoShape 444"/>
              <p:cNvCxnSpPr>
                <a:cxnSpLocks noChangeShapeType="1"/>
                <a:stCxn id="247" idx="4"/>
                <a:endCxn id="143" idx="0"/>
              </p:cNvCxnSpPr>
              <p:nvPr/>
            </p:nvCxnSpPr>
            <p:spPr bwMode="auto">
              <a:xfrm>
                <a:off x="704" y="3372"/>
                <a:ext cx="136" cy="570"/>
              </a:xfrm>
              <a:prstGeom prst="curvedConnector2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</p:cxnSp>
          <p:cxnSp>
            <p:nvCxnSpPr>
              <p:cNvPr id="145" name="AutoShape 445"/>
              <p:cNvCxnSpPr>
                <a:cxnSpLocks noChangeShapeType="1"/>
                <a:stCxn id="218" idx="6"/>
                <a:endCxn id="143" idx="0"/>
              </p:cNvCxnSpPr>
              <p:nvPr/>
            </p:nvCxnSpPr>
            <p:spPr bwMode="auto">
              <a:xfrm rot="5400000">
                <a:off x="654" y="3623"/>
                <a:ext cx="505" cy="133"/>
              </a:xfrm>
              <a:prstGeom prst="curvedConnector3">
                <a:avLst>
                  <a:gd name="adj1" fmla="val 46532"/>
                </a:avLst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</p:cxnSp>
        </p:grpSp>
      </p:grpSp>
      <p:grpSp>
        <p:nvGrpSpPr>
          <p:cNvPr id="264" name="Group 524"/>
          <p:cNvGrpSpPr>
            <a:grpSpLocks/>
          </p:cNvGrpSpPr>
          <p:nvPr/>
        </p:nvGrpSpPr>
        <p:grpSpPr bwMode="auto">
          <a:xfrm>
            <a:off x="3997251" y="2780928"/>
            <a:ext cx="1366837" cy="2209800"/>
            <a:chOff x="1776" y="2976"/>
            <a:chExt cx="861" cy="1392"/>
          </a:xfrm>
        </p:grpSpPr>
        <p:grpSp>
          <p:nvGrpSpPr>
            <p:cNvPr id="265" name="Group 330"/>
            <p:cNvGrpSpPr>
              <a:grpSpLocks noChangeAspect="1"/>
            </p:cNvGrpSpPr>
            <p:nvPr/>
          </p:nvGrpSpPr>
          <p:grpSpPr bwMode="auto">
            <a:xfrm>
              <a:off x="2173" y="3168"/>
              <a:ext cx="464" cy="460"/>
              <a:chOff x="555" y="3294"/>
              <a:chExt cx="858" cy="852"/>
            </a:xfrm>
          </p:grpSpPr>
          <p:sp>
            <p:nvSpPr>
              <p:cNvPr id="311" name="Oval 331"/>
              <p:cNvSpPr>
                <a:spLocks noChangeAspect="1" noChangeArrowheads="1"/>
              </p:cNvSpPr>
              <p:nvPr/>
            </p:nvSpPr>
            <p:spPr bwMode="auto">
              <a:xfrm>
                <a:off x="864" y="3600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Oval 332"/>
              <p:cNvSpPr>
                <a:spLocks noChangeAspect="1" noChangeArrowheads="1"/>
              </p:cNvSpPr>
              <p:nvPr/>
            </p:nvSpPr>
            <p:spPr bwMode="auto">
              <a:xfrm>
                <a:off x="672" y="3408"/>
                <a:ext cx="624" cy="624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" name="Oval 333"/>
              <p:cNvSpPr>
                <a:spLocks noChangeAspect="1" noChangeArrowheads="1"/>
              </p:cNvSpPr>
              <p:nvPr/>
            </p:nvSpPr>
            <p:spPr bwMode="auto">
              <a:xfrm>
                <a:off x="768" y="3504"/>
                <a:ext cx="432" cy="432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" name="Oval 334"/>
              <p:cNvSpPr>
                <a:spLocks noChangeAspect="1" noChangeArrowheads="1"/>
              </p:cNvSpPr>
              <p:nvPr/>
            </p:nvSpPr>
            <p:spPr bwMode="auto">
              <a:xfrm>
                <a:off x="576" y="3312"/>
                <a:ext cx="816" cy="816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5" name="Group 335"/>
              <p:cNvGrpSpPr>
                <a:grpSpLocks noChangeAspect="1"/>
              </p:cNvGrpSpPr>
              <p:nvPr/>
            </p:nvGrpSpPr>
            <p:grpSpPr bwMode="auto">
              <a:xfrm>
                <a:off x="1170" y="3648"/>
                <a:ext cx="48" cy="144"/>
                <a:chOff x="1152" y="3648"/>
                <a:chExt cx="48" cy="144"/>
              </a:xfrm>
            </p:grpSpPr>
            <p:sp>
              <p:nvSpPr>
                <p:cNvPr id="338" name="Oval 336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64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Oval 3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74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6" name="Group 338"/>
              <p:cNvGrpSpPr>
                <a:grpSpLocks noChangeAspect="1"/>
              </p:cNvGrpSpPr>
              <p:nvPr/>
            </p:nvGrpSpPr>
            <p:grpSpPr bwMode="auto">
              <a:xfrm>
                <a:off x="1269" y="3648"/>
                <a:ext cx="48" cy="144"/>
                <a:chOff x="1248" y="4368"/>
                <a:chExt cx="48" cy="144"/>
              </a:xfrm>
            </p:grpSpPr>
            <p:sp>
              <p:nvSpPr>
                <p:cNvPr id="336" name="Oval 339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Oval 34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341"/>
              <p:cNvGrpSpPr>
                <a:grpSpLocks noChangeAspect="1"/>
              </p:cNvGrpSpPr>
              <p:nvPr/>
            </p:nvGrpSpPr>
            <p:grpSpPr bwMode="auto">
              <a:xfrm>
                <a:off x="1365" y="3648"/>
                <a:ext cx="48" cy="144"/>
                <a:chOff x="1248" y="4368"/>
                <a:chExt cx="48" cy="144"/>
              </a:xfrm>
            </p:grpSpPr>
            <p:sp>
              <p:nvSpPr>
                <p:cNvPr id="334" name="Oval 34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Oval 343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44"/>
              <p:cNvGrpSpPr>
                <a:grpSpLocks noChangeAspect="1"/>
              </p:cNvGrpSpPr>
              <p:nvPr/>
            </p:nvGrpSpPr>
            <p:grpSpPr bwMode="auto">
              <a:xfrm>
                <a:off x="654" y="3648"/>
                <a:ext cx="48" cy="144"/>
                <a:chOff x="1248" y="4368"/>
                <a:chExt cx="48" cy="144"/>
              </a:xfrm>
            </p:grpSpPr>
            <p:sp>
              <p:nvSpPr>
                <p:cNvPr id="332" name="Oval 34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Oval 346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347"/>
              <p:cNvGrpSpPr>
                <a:grpSpLocks noChangeAspect="1"/>
              </p:cNvGrpSpPr>
              <p:nvPr/>
            </p:nvGrpSpPr>
            <p:grpSpPr bwMode="auto">
              <a:xfrm rot="5400000">
                <a:off x="960" y="3246"/>
                <a:ext cx="48" cy="144"/>
                <a:chOff x="1248" y="4368"/>
                <a:chExt cx="48" cy="144"/>
              </a:xfrm>
            </p:grpSpPr>
            <p:sp>
              <p:nvSpPr>
                <p:cNvPr id="330" name="Oval 348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Oval 349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350"/>
              <p:cNvGrpSpPr>
                <a:grpSpLocks noChangeAspect="1"/>
              </p:cNvGrpSpPr>
              <p:nvPr/>
            </p:nvGrpSpPr>
            <p:grpSpPr bwMode="auto">
              <a:xfrm rot="5400000">
                <a:off x="981" y="4050"/>
                <a:ext cx="48" cy="144"/>
                <a:chOff x="1248" y="4368"/>
                <a:chExt cx="48" cy="144"/>
              </a:xfrm>
            </p:grpSpPr>
            <p:sp>
              <p:nvSpPr>
                <p:cNvPr id="328" name="Oval 351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" name="Oval 352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353"/>
              <p:cNvGrpSpPr>
                <a:grpSpLocks noChangeAspect="1"/>
              </p:cNvGrpSpPr>
              <p:nvPr/>
            </p:nvGrpSpPr>
            <p:grpSpPr bwMode="auto">
              <a:xfrm rot="5400000">
                <a:off x="978" y="3951"/>
                <a:ext cx="48" cy="144"/>
                <a:chOff x="1248" y="4368"/>
                <a:chExt cx="48" cy="144"/>
              </a:xfrm>
            </p:grpSpPr>
            <p:sp>
              <p:nvSpPr>
                <p:cNvPr id="326" name="Oval 35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" name="Oval 35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356"/>
              <p:cNvGrpSpPr>
                <a:grpSpLocks noChangeAspect="1"/>
              </p:cNvGrpSpPr>
              <p:nvPr/>
            </p:nvGrpSpPr>
            <p:grpSpPr bwMode="auto">
              <a:xfrm rot="5400000">
                <a:off x="960" y="3339"/>
                <a:ext cx="48" cy="144"/>
                <a:chOff x="1248" y="4368"/>
                <a:chExt cx="48" cy="144"/>
              </a:xfrm>
            </p:grpSpPr>
            <p:sp>
              <p:nvSpPr>
                <p:cNvPr id="324" name="Oval 357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368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Oval 358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446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3" name="Oval 359"/>
              <p:cNvSpPr>
                <a:spLocks noChangeAspect="1" noChangeArrowheads="1"/>
              </p:cNvSpPr>
              <p:nvPr/>
            </p:nvSpPr>
            <p:spPr bwMode="auto">
              <a:xfrm rot="5400000">
                <a:off x="555" y="3744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" name="Group 391"/>
            <p:cNvGrpSpPr>
              <a:grpSpLocks noChangeAspect="1"/>
            </p:cNvGrpSpPr>
            <p:nvPr/>
          </p:nvGrpSpPr>
          <p:grpSpPr bwMode="auto">
            <a:xfrm>
              <a:off x="1776" y="3293"/>
              <a:ext cx="240" cy="233"/>
              <a:chOff x="2048" y="4206"/>
              <a:chExt cx="267" cy="259"/>
            </a:xfrm>
          </p:grpSpPr>
          <p:sp>
            <p:nvSpPr>
              <p:cNvPr id="308" name="Oval 392"/>
              <p:cNvSpPr>
                <a:spLocks noChangeAspect="1" noChangeArrowheads="1"/>
              </p:cNvSpPr>
              <p:nvPr/>
            </p:nvSpPr>
            <p:spPr bwMode="auto">
              <a:xfrm>
                <a:off x="2105" y="4264"/>
                <a:ext cx="145" cy="14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" name="Oval 393"/>
              <p:cNvSpPr>
                <a:spLocks noChangeAspect="1" noChangeArrowheads="1"/>
              </p:cNvSpPr>
              <p:nvPr/>
            </p:nvSpPr>
            <p:spPr bwMode="auto">
              <a:xfrm>
                <a:off x="2048" y="4206"/>
                <a:ext cx="259" cy="259"/>
              </a:xfrm>
              <a:prstGeom prst="ellips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" name="Oval 394"/>
              <p:cNvSpPr>
                <a:spLocks noChangeAspect="1" noChangeArrowheads="1"/>
              </p:cNvSpPr>
              <p:nvPr/>
            </p:nvSpPr>
            <p:spPr bwMode="auto">
              <a:xfrm>
                <a:off x="2286" y="4272"/>
                <a:ext cx="29" cy="29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7" name="Group 428"/>
            <p:cNvGrpSpPr>
              <a:grpSpLocks noChangeAspect="1"/>
            </p:cNvGrpSpPr>
            <p:nvPr/>
          </p:nvGrpSpPr>
          <p:grpSpPr bwMode="auto">
            <a:xfrm>
              <a:off x="1864" y="3908"/>
              <a:ext cx="680" cy="460"/>
              <a:chOff x="2016" y="4080"/>
              <a:chExt cx="755" cy="511"/>
            </a:xfrm>
          </p:grpSpPr>
          <p:grpSp>
            <p:nvGrpSpPr>
              <p:cNvPr id="273" name="Group 395"/>
              <p:cNvGrpSpPr>
                <a:grpSpLocks noChangeAspect="1"/>
              </p:cNvGrpSpPr>
              <p:nvPr/>
            </p:nvGrpSpPr>
            <p:grpSpPr bwMode="auto">
              <a:xfrm>
                <a:off x="2016" y="4205"/>
                <a:ext cx="259" cy="259"/>
                <a:chOff x="2064" y="4224"/>
                <a:chExt cx="259" cy="259"/>
              </a:xfrm>
            </p:grpSpPr>
            <p:sp>
              <p:nvSpPr>
                <p:cNvPr id="306" name="Oval 361"/>
                <p:cNvSpPr>
                  <a:spLocks noChangeAspect="1" noChangeArrowheads="1"/>
                </p:cNvSpPr>
                <p:nvPr/>
              </p:nvSpPr>
              <p:spPr bwMode="auto">
                <a:xfrm>
                  <a:off x="2121" y="4282"/>
                  <a:ext cx="145" cy="14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Oval 363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4224"/>
                  <a:ext cx="259" cy="259"/>
                </a:xfrm>
                <a:prstGeom prst="ellipse">
                  <a:avLst/>
                </a:prstGeom>
                <a:noFill/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396"/>
              <p:cNvGrpSpPr>
                <a:grpSpLocks noChangeAspect="1"/>
              </p:cNvGrpSpPr>
              <p:nvPr/>
            </p:nvGrpSpPr>
            <p:grpSpPr bwMode="auto">
              <a:xfrm>
                <a:off x="2256" y="4080"/>
                <a:ext cx="515" cy="511"/>
                <a:chOff x="3462" y="4080"/>
                <a:chExt cx="858" cy="852"/>
              </a:xfrm>
            </p:grpSpPr>
            <p:sp>
              <p:nvSpPr>
                <p:cNvPr id="275" name="Oval 39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462" y="4434"/>
                  <a:ext cx="48" cy="48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6" name="Group 398"/>
                <p:cNvGrpSpPr>
                  <a:grpSpLocks noChangeAspect="1"/>
                </p:cNvGrpSpPr>
                <p:nvPr/>
              </p:nvGrpSpPr>
              <p:grpSpPr bwMode="auto">
                <a:xfrm>
                  <a:off x="3462" y="4080"/>
                  <a:ext cx="858" cy="852"/>
                  <a:chOff x="555" y="3294"/>
                  <a:chExt cx="858" cy="852"/>
                </a:xfrm>
              </p:grpSpPr>
              <p:sp>
                <p:nvSpPr>
                  <p:cNvPr id="277" name="Oval 3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4" y="3600"/>
                    <a:ext cx="240" cy="2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Oval 4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2" y="3408"/>
                    <a:ext cx="624" cy="624"/>
                  </a:xfrm>
                  <a:prstGeom prst="ellipse">
                    <a:avLst/>
                  </a:prstGeom>
                  <a:noFill/>
                  <a:ln w="12700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Oval 4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3504"/>
                    <a:ext cx="432" cy="432"/>
                  </a:xfrm>
                  <a:prstGeom prst="ellipse">
                    <a:avLst/>
                  </a:prstGeom>
                  <a:noFill/>
                  <a:ln w="12700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Oval 4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76" y="3312"/>
                    <a:ext cx="816" cy="816"/>
                  </a:xfrm>
                  <a:prstGeom prst="ellipse">
                    <a:avLst/>
                  </a:prstGeom>
                  <a:noFill/>
                  <a:ln w="12700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81" name="Group 4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70" y="3648"/>
                    <a:ext cx="48" cy="144"/>
                    <a:chOff x="1152" y="3648"/>
                    <a:chExt cx="48" cy="144"/>
                  </a:xfrm>
                </p:grpSpPr>
                <p:sp>
                  <p:nvSpPr>
                    <p:cNvPr id="304" name="Oval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52" y="3648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5" name="Oval 4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52" y="3744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2" name="Group 4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69" y="3648"/>
                    <a:ext cx="48" cy="144"/>
                    <a:chOff x="1248" y="4368"/>
                    <a:chExt cx="48" cy="144"/>
                  </a:xfrm>
                </p:grpSpPr>
                <p:sp>
                  <p:nvSpPr>
                    <p:cNvPr id="302" name="Oval 4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368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3" name="Oval 4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464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3" name="Group 4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65" y="3648"/>
                    <a:ext cx="48" cy="144"/>
                    <a:chOff x="1248" y="4368"/>
                    <a:chExt cx="48" cy="144"/>
                  </a:xfrm>
                </p:grpSpPr>
                <p:sp>
                  <p:nvSpPr>
                    <p:cNvPr id="300" name="Oval 4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368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" name="Oval 4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464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4" name="Group 4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54" y="3648"/>
                    <a:ext cx="48" cy="144"/>
                    <a:chOff x="1248" y="4368"/>
                    <a:chExt cx="48" cy="144"/>
                  </a:xfrm>
                </p:grpSpPr>
                <p:sp>
                  <p:nvSpPr>
                    <p:cNvPr id="298" name="Oval 4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368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9" name="Oval 4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464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5" name="Group 4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0" y="3246"/>
                    <a:ext cx="48" cy="144"/>
                    <a:chOff x="1248" y="4368"/>
                    <a:chExt cx="48" cy="144"/>
                  </a:xfrm>
                </p:grpSpPr>
                <p:sp>
                  <p:nvSpPr>
                    <p:cNvPr id="296" name="Oval 4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368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" name="Oval 4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464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6" name="Group 41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81" y="4050"/>
                    <a:ext cx="48" cy="144"/>
                    <a:chOff x="1248" y="4368"/>
                    <a:chExt cx="48" cy="144"/>
                  </a:xfrm>
                </p:grpSpPr>
                <p:sp>
                  <p:nvSpPr>
                    <p:cNvPr id="294" name="Oval 4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368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5" name="Oval 4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464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" name="Group 42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78" y="3951"/>
                    <a:ext cx="48" cy="144"/>
                    <a:chOff x="1248" y="4368"/>
                    <a:chExt cx="48" cy="144"/>
                  </a:xfrm>
                </p:grpSpPr>
                <p:sp>
                  <p:nvSpPr>
                    <p:cNvPr id="292" name="Oval 4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368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3" name="Oval 4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464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8" name="Group 42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0" y="3339"/>
                    <a:ext cx="48" cy="144"/>
                    <a:chOff x="1248" y="4368"/>
                    <a:chExt cx="48" cy="144"/>
                  </a:xfrm>
                </p:grpSpPr>
                <p:sp>
                  <p:nvSpPr>
                    <p:cNvPr id="290" name="Oval 4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368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" name="Oval 4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8" y="4464"/>
                      <a:ext cx="48" cy="48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89" name="Oval 42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555" y="3744"/>
                    <a:ext cx="48" cy="48"/>
                  </a:xfrm>
                  <a:prstGeom prst="ellipse">
                    <a:avLst/>
                  </a:prstGeom>
                  <a:solidFill>
                    <a:srgbClr val="0000CC"/>
                  </a:solidFill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68" name="Text Box 433"/>
            <p:cNvSpPr txBox="1">
              <a:spLocks noChangeArrowheads="1"/>
            </p:cNvSpPr>
            <p:nvPr/>
          </p:nvSpPr>
          <p:spPr bwMode="auto">
            <a:xfrm>
              <a:off x="1920" y="2976"/>
              <a:ext cx="3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1" u="sng" baseline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HCl</a:t>
              </a:r>
              <a:endParaRPr lang="fr-FR" i="1" u="sng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grpSp>
          <p:nvGrpSpPr>
            <p:cNvPr id="269" name="Group 451"/>
            <p:cNvGrpSpPr>
              <a:grpSpLocks/>
            </p:cNvGrpSpPr>
            <p:nvPr/>
          </p:nvGrpSpPr>
          <p:grpSpPr bwMode="auto">
            <a:xfrm>
              <a:off x="2012" y="3356"/>
              <a:ext cx="164" cy="664"/>
              <a:chOff x="2012" y="3356"/>
              <a:chExt cx="164" cy="664"/>
            </a:xfrm>
          </p:grpSpPr>
          <p:sp>
            <p:nvSpPr>
              <p:cNvPr id="270" name="Line 448"/>
              <p:cNvSpPr>
                <a:spLocks noChangeShapeType="1"/>
              </p:cNvSpPr>
              <p:nvPr/>
            </p:nvSpPr>
            <p:spPr bwMode="auto">
              <a:xfrm>
                <a:off x="2082" y="3972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71" name="AutoShape 449"/>
              <p:cNvCxnSpPr>
                <a:cxnSpLocks noChangeShapeType="1"/>
                <a:stCxn id="310" idx="7"/>
                <a:endCxn id="270" idx="0"/>
              </p:cNvCxnSpPr>
              <p:nvPr/>
            </p:nvCxnSpPr>
            <p:spPr bwMode="auto">
              <a:xfrm rot="5400000" flipV="1">
                <a:off x="1739" y="3629"/>
                <a:ext cx="616" cy="70"/>
              </a:xfrm>
              <a:prstGeom prst="curvedConnector3">
                <a:avLst>
                  <a:gd name="adj1" fmla="val 49833"/>
                </a:avLst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</p:cxnSp>
          <p:cxnSp>
            <p:nvCxnSpPr>
              <p:cNvPr id="272" name="AutoShape 450"/>
              <p:cNvCxnSpPr>
                <a:cxnSpLocks noChangeShapeType="1"/>
                <a:stCxn id="323" idx="3"/>
                <a:endCxn id="270" idx="0"/>
              </p:cNvCxnSpPr>
              <p:nvPr/>
            </p:nvCxnSpPr>
            <p:spPr bwMode="auto">
              <a:xfrm rot="10800000" flipV="1">
                <a:off x="2082" y="3414"/>
                <a:ext cx="94" cy="558"/>
              </a:xfrm>
              <a:prstGeom prst="curvedConnector2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</p:cxnSp>
        </p:grpSp>
      </p:grpSp>
      <p:grpSp>
        <p:nvGrpSpPr>
          <p:cNvPr id="340" name="Group 540"/>
          <p:cNvGrpSpPr>
            <a:grpSpLocks/>
          </p:cNvGrpSpPr>
          <p:nvPr/>
        </p:nvGrpSpPr>
        <p:grpSpPr bwMode="auto">
          <a:xfrm>
            <a:off x="7814195" y="5659328"/>
            <a:ext cx="430213" cy="401638"/>
            <a:chOff x="3594" y="4608"/>
            <a:chExt cx="271" cy="253"/>
          </a:xfrm>
        </p:grpSpPr>
        <p:grpSp>
          <p:nvGrpSpPr>
            <p:cNvPr id="341" name="Group 472"/>
            <p:cNvGrpSpPr>
              <a:grpSpLocks/>
            </p:cNvGrpSpPr>
            <p:nvPr/>
          </p:nvGrpSpPr>
          <p:grpSpPr bwMode="auto">
            <a:xfrm>
              <a:off x="3822" y="4691"/>
              <a:ext cx="43" cy="109"/>
              <a:chOff x="786" y="5022"/>
              <a:chExt cx="43" cy="109"/>
            </a:xfrm>
          </p:grpSpPr>
          <p:sp>
            <p:nvSpPr>
              <p:cNvPr id="354" name="Oval 473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Oval 474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Oval 475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2" name="Group 476"/>
            <p:cNvGrpSpPr>
              <a:grpSpLocks/>
            </p:cNvGrpSpPr>
            <p:nvPr/>
          </p:nvGrpSpPr>
          <p:grpSpPr bwMode="auto">
            <a:xfrm>
              <a:off x="3594" y="4691"/>
              <a:ext cx="43" cy="109"/>
              <a:chOff x="786" y="5022"/>
              <a:chExt cx="43" cy="109"/>
            </a:xfrm>
          </p:grpSpPr>
          <p:sp>
            <p:nvSpPr>
              <p:cNvPr id="351" name="Oval 477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Oval 478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Oval 479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3" name="Group 512"/>
            <p:cNvGrpSpPr>
              <a:grpSpLocks/>
            </p:cNvGrpSpPr>
            <p:nvPr/>
          </p:nvGrpSpPr>
          <p:grpSpPr bwMode="auto">
            <a:xfrm rot="5400000">
              <a:off x="3716" y="4785"/>
              <a:ext cx="43" cy="109"/>
              <a:chOff x="786" y="5022"/>
              <a:chExt cx="43" cy="109"/>
            </a:xfrm>
          </p:grpSpPr>
          <p:sp>
            <p:nvSpPr>
              <p:cNvPr id="348" name="Oval 513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Oval 514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Oval 515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4" name="Group 516"/>
            <p:cNvGrpSpPr>
              <a:grpSpLocks/>
            </p:cNvGrpSpPr>
            <p:nvPr/>
          </p:nvGrpSpPr>
          <p:grpSpPr bwMode="auto">
            <a:xfrm rot="5400000">
              <a:off x="3716" y="4575"/>
              <a:ext cx="43" cy="109"/>
              <a:chOff x="786" y="5022"/>
              <a:chExt cx="43" cy="109"/>
            </a:xfrm>
          </p:grpSpPr>
          <p:sp>
            <p:nvSpPr>
              <p:cNvPr id="345" name="Oval 517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Oval 518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Oval 519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7" name="Group 539"/>
          <p:cNvGrpSpPr>
            <a:grpSpLocks/>
          </p:cNvGrpSpPr>
          <p:nvPr/>
        </p:nvGrpSpPr>
        <p:grpSpPr bwMode="auto">
          <a:xfrm>
            <a:off x="4772397" y="5661248"/>
            <a:ext cx="420688" cy="411163"/>
            <a:chOff x="2160" y="4608"/>
            <a:chExt cx="265" cy="259"/>
          </a:xfrm>
        </p:grpSpPr>
        <p:grpSp>
          <p:nvGrpSpPr>
            <p:cNvPr id="358" name="Group 468"/>
            <p:cNvGrpSpPr>
              <a:grpSpLocks/>
            </p:cNvGrpSpPr>
            <p:nvPr/>
          </p:nvGrpSpPr>
          <p:grpSpPr bwMode="auto">
            <a:xfrm>
              <a:off x="2160" y="4691"/>
              <a:ext cx="43" cy="109"/>
              <a:chOff x="786" y="5022"/>
              <a:chExt cx="43" cy="109"/>
            </a:xfrm>
          </p:grpSpPr>
          <p:sp>
            <p:nvSpPr>
              <p:cNvPr id="371" name="Oval 469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Oval 470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" name="Oval 471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" name="Group 480"/>
            <p:cNvGrpSpPr>
              <a:grpSpLocks/>
            </p:cNvGrpSpPr>
            <p:nvPr/>
          </p:nvGrpSpPr>
          <p:grpSpPr bwMode="auto">
            <a:xfrm>
              <a:off x="2382" y="4691"/>
              <a:ext cx="43" cy="109"/>
              <a:chOff x="786" y="5022"/>
              <a:chExt cx="43" cy="109"/>
            </a:xfrm>
          </p:grpSpPr>
          <p:sp>
            <p:nvSpPr>
              <p:cNvPr id="368" name="Oval 481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" name="Oval 482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" name="Oval 483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0" name="Group 525"/>
            <p:cNvGrpSpPr>
              <a:grpSpLocks/>
            </p:cNvGrpSpPr>
            <p:nvPr/>
          </p:nvGrpSpPr>
          <p:grpSpPr bwMode="auto">
            <a:xfrm rot="5400000">
              <a:off x="2276" y="4791"/>
              <a:ext cx="43" cy="109"/>
              <a:chOff x="786" y="5022"/>
              <a:chExt cx="43" cy="109"/>
            </a:xfrm>
          </p:grpSpPr>
          <p:sp>
            <p:nvSpPr>
              <p:cNvPr id="365" name="Oval 526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" name="Oval 527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Oval 528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1" name="Group 529"/>
            <p:cNvGrpSpPr>
              <a:grpSpLocks/>
            </p:cNvGrpSpPr>
            <p:nvPr/>
          </p:nvGrpSpPr>
          <p:grpSpPr bwMode="auto">
            <a:xfrm rot="5400000">
              <a:off x="2276" y="4575"/>
              <a:ext cx="43" cy="109"/>
              <a:chOff x="786" y="5022"/>
              <a:chExt cx="43" cy="109"/>
            </a:xfrm>
          </p:grpSpPr>
          <p:sp>
            <p:nvSpPr>
              <p:cNvPr id="362" name="Oval 530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Oval 531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Oval 532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4" name="Group 538"/>
          <p:cNvGrpSpPr>
            <a:grpSpLocks/>
          </p:cNvGrpSpPr>
          <p:nvPr/>
        </p:nvGrpSpPr>
        <p:grpSpPr bwMode="auto">
          <a:xfrm>
            <a:off x="949871" y="5646008"/>
            <a:ext cx="830263" cy="411163"/>
            <a:chOff x="528" y="4608"/>
            <a:chExt cx="523" cy="259"/>
          </a:xfrm>
        </p:grpSpPr>
        <p:grpSp>
          <p:nvGrpSpPr>
            <p:cNvPr id="375" name="Group 459"/>
            <p:cNvGrpSpPr>
              <a:grpSpLocks/>
            </p:cNvGrpSpPr>
            <p:nvPr/>
          </p:nvGrpSpPr>
          <p:grpSpPr bwMode="auto">
            <a:xfrm>
              <a:off x="768" y="4686"/>
              <a:ext cx="43" cy="109"/>
              <a:chOff x="786" y="5022"/>
              <a:chExt cx="43" cy="109"/>
            </a:xfrm>
          </p:grpSpPr>
          <p:sp>
            <p:nvSpPr>
              <p:cNvPr id="400" name="Oval 455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" name="Oval 456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Oval 458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6" name="Group 460"/>
            <p:cNvGrpSpPr>
              <a:grpSpLocks/>
            </p:cNvGrpSpPr>
            <p:nvPr/>
          </p:nvGrpSpPr>
          <p:grpSpPr bwMode="auto">
            <a:xfrm>
              <a:off x="528" y="4685"/>
              <a:ext cx="43" cy="109"/>
              <a:chOff x="786" y="5022"/>
              <a:chExt cx="43" cy="109"/>
            </a:xfrm>
          </p:grpSpPr>
          <p:sp>
            <p:nvSpPr>
              <p:cNvPr id="397" name="Oval 461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" name="Oval 462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" name="Oval 463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7" name="Group 464"/>
            <p:cNvGrpSpPr>
              <a:grpSpLocks/>
            </p:cNvGrpSpPr>
            <p:nvPr/>
          </p:nvGrpSpPr>
          <p:grpSpPr bwMode="auto">
            <a:xfrm>
              <a:off x="1008" y="4691"/>
              <a:ext cx="43" cy="109"/>
              <a:chOff x="786" y="5022"/>
              <a:chExt cx="43" cy="109"/>
            </a:xfrm>
          </p:grpSpPr>
          <p:sp>
            <p:nvSpPr>
              <p:cNvPr id="394" name="Oval 465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5" name="Oval 466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" name="Oval 467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8" name="Group 500"/>
            <p:cNvGrpSpPr>
              <a:grpSpLocks/>
            </p:cNvGrpSpPr>
            <p:nvPr/>
          </p:nvGrpSpPr>
          <p:grpSpPr bwMode="auto">
            <a:xfrm rot="5400000">
              <a:off x="884" y="4790"/>
              <a:ext cx="43" cy="109"/>
              <a:chOff x="786" y="5022"/>
              <a:chExt cx="43" cy="109"/>
            </a:xfrm>
          </p:grpSpPr>
          <p:sp>
            <p:nvSpPr>
              <p:cNvPr id="391" name="Oval 501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Oval 502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" name="Oval 503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" name="Group 504"/>
            <p:cNvGrpSpPr>
              <a:grpSpLocks/>
            </p:cNvGrpSpPr>
            <p:nvPr/>
          </p:nvGrpSpPr>
          <p:grpSpPr bwMode="auto">
            <a:xfrm rot="5400000">
              <a:off x="657" y="4575"/>
              <a:ext cx="43" cy="109"/>
              <a:chOff x="786" y="5022"/>
              <a:chExt cx="43" cy="109"/>
            </a:xfrm>
          </p:grpSpPr>
          <p:sp>
            <p:nvSpPr>
              <p:cNvPr id="388" name="Oval 505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Oval 506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Oval 507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" name="Group 508"/>
            <p:cNvGrpSpPr>
              <a:grpSpLocks/>
            </p:cNvGrpSpPr>
            <p:nvPr/>
          </p:nvGrpSpPr>
          <p:grpSpPr bwMode="auto">
            <a:xfrm rot="5400000">
              <a:off x="657" y="4791"/>
              <a:ext cx="43" cy="109"/>
              <a:chOff x="786" y="5022"/>
              <a:chExt cx="43" cy="109"/>
            </a:xfrm>
          </p:grpSpPr>
          <p:sp>
            <p:nvSpPr>
              <p:cNvPr id="385" name="Oval 509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" name="Oval 510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" name="Oval 511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1" name="Group 533"/>
            <p:cNvGrpSpPr>
              <a:grpSpLocks/>
            </p:cNvGrpSpPr>
            <p:nvPr/>
          </p:nvGrpSpPr>
          <p:grpSpPr bwMode="auto">
            <a:xfrm rot="5400000">
              <a:off x="884" y="4575"/>
              <a:ext cx="43" cy="109"/>
              <a:chOff x="786" y="5022"/>
              <a:chExt cx="43" cy="109"/>
            </a:xfrm>
          </p:grpSpPr>
          <p:sp>
            <p:nvSpPr>
              <p:cNvPr id="382" name="Oval 534"/>
              <p:cNvSpPr>
                <a:spLocks noChangeAspect="1" noChangeArrowheads="1"/>
              </p:cNvSpPr>
              <p:nvPr/>
            </p:nvSpPr>
            <p:spPr bwMode="auto">
              <a:xfrm>
                <a:off x="786" y="508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" name="Oval 535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" name="Oval 536"/>
              <p:cNvSpPr>
                <a:spLocks noChangeAspect="1" noChangeArrowheads="1"/>
              </p:cNvSpPr>
              <p:nvPr/>
            </p:nvSpPr>
            <p:spPr bwMode="auto">
              <a:xfrm>
                <a:off x="786" y="502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3" name="Group 549"/>
          <p:cNvGrpSpPr>
            <a:grpSpLocks/>
          </p:cNvGrpSpPr>
          <p:nvPr/>
        </p:nvGrpSpPr>
        <p:grpSpPr bwMode="auto">
          <a:xfrm>
            <a:off x="949871" y="6332190"/>
            <a:ext cx="885825" cy="323850"/>
            <a:chOff x="528" y="5028"/>
            <a:chExt cx="558" cy="204"/>
          </a:xfrm>
        </p:grpSpPr>
        <p:sp>
          <p:nvSpPr>
            <p:cNvPr id="404" name="Line 537"/>
            <p:cNvSpPr>
              <a:spLocks noChangeShapeType="1"/>
            </p:cNvSpPr>
            <p:nvPr/>
          </p:nvSpPr>
          <p:spPr bwMode="auto">
            <a:xfrm rot="-5400000">
              <a:off x="804" y="5052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Line 543"/>
            <p:cNvSpPr>
              <a:spLocks noChangeShapeType="1"/>
            </p:cNvSpPr>
            <p:nvPr/>
          </p:nvSpPr>
          <p:spPr bwMode="auto">
            <a:xfrm>
              <a:off x="1086" y="505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Line 544"/>
            <p:cNvSpPr>
              <a:spLocks noChangeShapeType="1"/>
            </p:cNvSpPr>
            <p:nvPr/>
          </p:nvSpPr>
          <p:spPr bwMode="auto">
            <a:xfrm>
              <a:off x="528" y="5064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Line 545"/>
            <p:cNvSpPr>
              <a:spLocks noChangeShapeType="1"/>
            </p:cNvSpPr>
            <p:nvPr/>
          </p:nvSpPr>
          <p:spPr bwMode="auto">
            <a:xfrm rot="-5400000">
              <a:off x="984" y="5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Line 546"/>
            <p:cNvSpPr>
              <a:spLocks noChangeShapeType="1"/>
            </p:cNvSpPr>
            <p:nvPr/>
          </p:nvSpPr>
          <p:spPr bwMode="auto">
            <a:xfrm rot="-5400000">
              <a:off x="648" y="5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Line 547"/>
            <p:cNvSpPr>
              <a:spLocks noChangeShapeType="1"/>
            </p:cNvSpPr>
            <p:nvPr/>
          </p:nvSpPr>
          <p:spPr bwMode="auto">
            <a:xfrm rot="-5400000">
              <a:off x="984" y="4956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Line 548"/>
            <p:cNvSpPr>
              <a:spLocks noChangeShapeType="1"/>
            </p:cNvSpPr>
            <p:nvPr/>
          </p:nvSpPr>
          <p:spPr bwMode="auto">
            <a:xfrm rot="-5400000">
              <a:off x="648" y="4956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" name="Group 556"/>
          <p:cNvGrpSpPr>
            <a:grpSpLocks/>
          </p:cNvGrpSpPr>
          <p:nvPr/>
        </p:nvGrpSpPr>
        <p:grpSpPr bwMode="auto">
          <a:xfrm>
            <a:off x="4677147" y="6337905"/>
            <a:ext cx="542925" cy="333375"/>
            <a:chOff x="2100" y="5022"/>
            <a:chExt cx="342" cy="210"/>
          </a:xfrm>
        </p:grpSpPr>
        <p:sp>
          <p:nvSpPr>
            <p:cNvPr id="412" name="Line 542"/>
            <p:cNvSpPr>
              <a:spLocks noChangeShapeType="1"/>
            </p:cNvSpPr>
            <p:nvPr/>
          </p:nvSpPr>
          <p:spPr bwMode="auto">
            <a:xfrm>
              <a:off x="2442" y="5052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Line 550"/>
            <p:cNvSpPr>
              <a:spLocks noChangeShapeType="1"/>
            </p:cNvSpPr>
            <p:nvPr/>
          </p:nvSpPr>
          <p:spPr bwMode="auto">
            <a:xfrm rot="-5400000">
              <a:off x="2172" y="505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Line 551"/>
            <p:cNvSpPr>
              <a:spLocks noChangeShapeType="1"/>
            </p:cNvSpPr>
            <p:nvPr/>
          </p:nvSpPr>
          <p:spPr bwMode="auto">
            <a:xfrm rot="-5400000">
              <a:off x="2328" y="5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Line 552"/>
            <p:cNvSpPr>
              <a:spLocks noChangeShapeType="1"/>
            </p:cNvSpPr>
            <p:nvPr/>
          </p:nvSpPr>
          <p:spPr bwMode="auto">
            <a:xfrm rot="-5400000">
              <a:off x="2328" y="495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" name="Group 557"/>
          <p:cNvGrpSpPr>
            <a:grpSpLocks/>
          </p:cNvGrpSpPr>
          <p:nvPr/>
        </p:nvGrpSpPr>
        <p:grpSpPr bwMode="auto">
          <a:xfrm>
            <a:off x="7852295" y="6335985"/>
            <a:ext cx="352425" cy="333375"/>
            <a:chOff x="3618" y="5022"/>
            <a:chExt cx="222" cy="210"/>
          </a:xfrm>
        </p:grpSpPr>
        <p:sp>
          <p:nvSpPr>
            <p:cNvPr id="417" name="Line 541"/>
            <p:cNvSpPr>
              <a:spLocks noChangeShapeType="1"/>
            </p:cNvSpPr>
            <p:nvPr/>
          </p:nvSpPr>
          <p:spPr bwMode="auto">
            <a:xfrm>
              <a:off x="3618" y="505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Line 553"/>
            <p:cNvSpPr>
              <a:spLocks noChangeShapeType="1"/>
            </p:cNvSpPr>
            <p:nvPr/>
          </p:nvSpPr>
          <p:spPr bwMode="auto">
            <a:xfrm rot="-5400000">
              <a:off x="3732" y="5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Line 554"/>
            <p:cNvSpPr>
              <a:spLocks noChangeShapeType="1"/>
            </p:cNvSpPr>
            <p:nvPr/>
          </p:nvSpPr>
          <p:spPr bwMode="auto">
            <a:xfrm rot="-5400000">
              <a:off x="3732" y="495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Line 555"/>
            <p:cNvSpPr>
              <a:spLocks noChangeShapeType="1"/>
            </p:cNvSpPr>
            <p:nvPr/>
          </p:nvSpPr>
          <p:spPr bwMode="auto">
            <a:xfrm>
              <a:off x="3840" y="505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" name="Line 558"/>
          <p:cNvSpPr>
            <a:spLocks noChangeShapeType="1"/>
          </p:cNvSpPr>
          <p:nvPr/>
        </p:nvSpPr>
        <p:spPr bwMode="auto">
          <a:xfrm>
            <a:off x="3193504" y="836712"/>
            <a:ext cx="0" cy="5867400"/>
          </a:xfrm>
          <a:prstGeom prst="line">
            <a:avLst/>
          </a:prstGeom>
          <a:noFill/>
          <a:ln w="12700">
            <a:solidFill>
              <a:srgbClr val="C0C0C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" name="Line 559"/>
          <p:cNvSpPr>
            <a:spLocks noChangeShapeType="1"/>
          </p:cNvSpPr>
          <p:nvPr/>
        </p:nvSpPr>
        <p:spPr bwMode="auto">
          <a:xfrm>
            <a:off x="6372200" y="836712"/>
            <a:ext cx="0" cy="5867400"/>
          </a:xfrm>
          <a:prstGeom prst="line">
            <a:avLst/>
          </a:prstGeom>
          <a:noFill/>
          <a:ln w="12700">
            <a:solidFill>
              <a:srgbClr val="C0C0C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23" name="Group 565"/>
          <p:cNvGrpSpPr>
            <a:grpSpLocks/>
          </p:cNvGrpSpPr>
          <p:nvPr/>
        </p:nvGrpSpPr>
        <p:grpSpPr bwMode="auto">
          <a:xfrm>
            <a:off x="4467597" y="6156920"/>
            <a:ext cx="609600" cy="152400"/>
            <a:chOff x="2016" y="5280"/>
            <a:chExt cx="384" cy="96"/>
          </a:xfrm>
        </p:grpSpPr>
        <p:sp>
          <p:nvSpPr>
            <p:cNvPr id="424" name="Line 560"/>
            <p:cNvSpPr>
              <a:spLocks noChangeShapeType="1"/>
            </p:cNvSpPr>
            <p:nvPr/>
          </p:nvSpPr>
          <p:spPr bwMode="auto">
            <a:xfrm>
              <a:off x="2016" y="53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Line 561"/>
            <p:cNvSpPr>
              <a:spLocks noChangeShapeType="1"/>
            </p:cNvSpPr>
            <p:nvPr/>
          </p:nvSpPr>
          <p:spPr bwMode="auto">
            <a:xfrm>
              <a:off x="2064" y="52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" name="Text Box 566"/>
          <p:cNvSpPr txBox="1">
            <a:spLocks noChangeArrowheads="1"/>
          </p:cNvSpPr>
          <p:nvPr/>
        </p:nvSpPr>
        <p:spPr bwMode="auto">
          <a:xfrm>
            <a:off x="2245047" y="3885828"/>
            <a:ext cx="196691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i="1" baseline="0">
                <a:latin typeface="Calibri" pitchFamily="34" charset="0"/>
              </a:rPr>
              <a:t> mise en commun d’e</a:t>
            </a:r>
            <a:r>
              <a:rPr lang="fr-FR" sz="1600" i="1">
                <a:latin typeface="Calibri" pitchFamily="34" charset="0"/>
              </a:rPr>
              <a:t>-</a:t>
            </a:r>
          </a:p>
        </p:txBody>
      </p:sp>
      <p:sp>
        <p:nvSpPr>
          <p:cNvPr id="427" name="Text Box 567"/>
          <p:cNvSpPr txBox="1">
            <a:spLocks noChangeArrowheads="1"/>
          </p:cNvSpPr>
          <p:nvPr/>
        </p:nvSpPr>
        <p:spPr bwMode="auto">
          <a:xfrm>
            <a:off x="6737548" y="3854078"/>
            <a:ext cx="1341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i="1" baseline="0" dirty="0">
                <a:latin typeface="Calibri" pitchFamily="34" charset="0"/>
              </a:rPr>
              <a:t> transfert  d’e</a:t>
            </a:r>
            <a:r>
              <a:rPr lang="fr-FR" sz="1600" i="1" dirty="0">
                <a:latin typeface="Calibri" pitchFamily="34" charset="0"/>
              </a:rPr>
              <a:t>-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18EB71-9CC9-3413-5F34-536AD62575C8}"/>
              </a:ext>
            </a:extLst>
          </p:cNvPr>
          <p:cNvSpPr txBox="1"/>
          <p:nvPr/>
        </p:nvSpPr>
        <p:spPr>
          <a:xfrm>
            <a:off x="6616708" y="5277433"/>
            <a:ext cx="2292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fr-BE" sz="1600" dirty="0"/>
              <a:t>EN = 3,0-0,9 = 2,1 &gt; 1,7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35CFEA-DCFC-7A84-437E-07F8F4B75E96}"/>
              </a:ext>
            </a:extLst>
          </p:cNvPr>
          <p:cNvSpPr txBox="1"/>
          <p:nvPr/>
        </p:nvSpPr>
        <p:spPr>
          <a:xfrm>
            <a:off x="4040804" y="5304438"/>
            <a:ext cx="145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fr-BE" sz="1600" dirty="0"/>
              <a:t>EN = 0,9 &lt; 1,7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5834A65-03F9-CCA4-B126-789564F9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11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Exemples (liaisons normales)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BE" dirty="0"/>
              <a:t>H</a:t>
            </a:r>
            <a:r>
              <a:rPr lang="fr-BE" baseline="-25000" dirty="0"/>
              <a:t>2</a:t>
            </a:r>
            <a:r>
              <a:rPr lang="fr-BE" dirty="0"/>
              <a:t>, O</a:t>
            </a:r>
            <a:r>
              <a:rPr lang="fr-BE" baseline="-25000" dirty="0"/>
              <a:t>2</a:t>
            </a:r>
            <a:r>
              <a:rPr lang="fr-BE" dirty="0"/>
              <a:t>, NH</a:t>
            </a:r>
            <a:r>
              <a:rPr lang="fr-BE" baseline="-25000" dirty="0"/>
              <a:t>3</a:t>
            </a:r>
            <a:r>
              <a:rPr lang="fr-BE" dirty="0"/>
              <a:t>, CH</a:t>
            </a:r>
            <a:r>
              <a:rPr lang="fr-BE" baseline="-25000" dirty="0"/>
              <a:t>3</a:t>
            </a:r>
            <a:r>
              <a:rPr lang="fr-BE" dirty="0"/>
              <a:t>Cl, BaCl</a:t>
            </a:r>
            <a:r>
              <a:rPr lang="fr-BE" baseline="-25000" dirty="0"/>
              <a:t>2</a:t>
            </a:r>
            <a:r>
              <a:rPr lang="fr-BE" dirty="0"/>
              <a:t>, BaCO</a:t>
            </a:r>
            <a:r>
              <a:rPr lang="fr-BE" baseline="-25000" dirty="0"/>
              <a:t>3</a:t>
            </a:r>
            <a:endParaRPr lang="fr-BE" baseline="-25000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43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13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907704" y="2348880"/>
            <a:ext cx="5040560" cy="20162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/>
              <a:t>Comment réaliser</a:t>
            </a:r>
          </a:p>
          <a:p>
            <a:pPr algn="ctr"/>
            <a:r>
              <a:rPr lang="fr-BE" sz="3600"/>
              <a:t>l’octet</a:t>
            </a:r>
          </a:p>
        </p:txBody>
      </p:sp>
      <p:sp>
        <p:nvSpPr>
          <p:cNvPr id="7" name="AutoShape 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89" y="3381350"/>
            <a:ext cx="2186983" cy="1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 rot="14618657">
            <a:off x="2251005" y="1652932"/>
            <a:ext cx="529877" cy="93434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droite 9"/>
          <p:cNvSpPr/>
          <p:nvPr/>
        </p:nvSpPr>
        <p:spPr>
          <a:xfrm rot="17122058">
            <a:off x="5874611" y="1646450"/>
            <a:ext cx="529877" cy="93434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10"/>
          <p:cNvSpPr/>
          <p:nvPr/>
        </p:nvSpPr>
        <p:spPr>
          <a:xfrm rot="5400000">
            <a:off x="4127920" y="4497088"/>
            <a:ext cx="529877" cy="93434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 rot="20362176">
            <a:off x="1088981" y="1195742"/>
            <a:ext cx="2375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 d’électrons </a:t>
            </a:r>
          </a:p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célibataires</a:t>
            </a:r>
          </a:p>
        </p:txBody>
      </p:sp>
      <p:sp>
        <p:nvSpPr>
          <p:cNvPr id="13" name="ZoneTexte 12"/>
          <p:cNvSpPr txBox="1"/>
          <p:nvPr/>
        </p:nvSpPr>
        <p:spPr>
          <a:xfrm rot="850506">
            <a:off x="5106034" y="1174012"/>
            <a:ext cx="2583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commun</a:t>
            </a:r>
          </a:p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d’électrons célibataires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23728" y="5569206"/>
            <a:ext cx="456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commun de doublet électronique</a:t>
            </a:r>
          </a:p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électrons)</a:t>
            </a:r>
          </a:p>
        </p:txBody>
      </p:sp>
    </p:spTree>
    <p:extLst>
      <p:ext uri="{BB962C8B-B14F-4D97-AF65-F5344CB8AC3E}">
        <p14:creationId xmlns:p14="http://schemas.microsoft.com/office/powerpoint/2010/main" val="66707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14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907704" y="2348880"/>
            <a:ext cx="5040560" cy="20162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/>
              <a:t>Comment réaliser</a:t>
            </a:r>
          </a:p>
          <a:p>
            <a:pPr algn="ctr"/>
            <a:r>
              <a:rPr lang="fr-BE" sz="3600"/>
              <a:t>l’octet</a:t>
            </a:r>
          </a:p>
        </p:txBody>
      </p:sp>
      <p:sp>
        <p:nvSpPr>
          <p:cNvPr id="7" name="AutoShape 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89" y="3381350"/>
            <a:ext cx="2186983" cy="1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 rot="5400000">
            <a:off x="4127920" y="4497088"/>
            <a:ext cx="529877" cy="93434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2123728" y="5569206"/>
            <a:ext cx="456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commun de doublet électronique</a:t>
            </a:r>
          </a:p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électrons)</a:t>
            </a:r>
          </a:p>
        </p:txBody>
      </p:sp>
    </p:spTree>
    <p:extLst>
      <p:ext uri="{BB962C8B-B14F-4D97-AF65-F5344CB8AC3E}">
        <p14:creationId xmlns:p14="http://schemas.microsoft.com/office/powerpoint/2010/main" val="66707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57"/>
          <p:cNvSpPr>
            <a:spLocks noChangeArrowheads="1"/>
          </p:cNvSpPr>
          <p:nvPr/>
        </p:nvSpPr>
        <p:spPr bwMode="auto">
          <a:xfrm>
            <a:off x="152400" y="1044624"/>
            <a:ext cx="8991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b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Liaison covalente dative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semi-polaire:	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 donneur de doublet (souvent N, P, S) est moins 				électronégatif que l’accepteur (toujours O)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b="1" baseline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b="1" baseline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b="1" baseline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b="1" baseline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b="1" baseline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b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Liaison covalente dative </a:t>
            </a:r>
            <a:r>
              <a:rPr lang="fr-FR" b="1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coordinative</a:t>
            </a:r>
            <a:r>
              <a:rPr lang="fr-FR" b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	</a:t>
            </a:r>
            <a:r>
              <a:rPr lang="fr-FR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 donneur de doublet est plus électronégatif que 				l’accepteur (souvent H</a:t>
            </a:r>
            <a:r>
              <a:rPr lang="fr-FR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+</a:t>
            </a:r>
            <a:r>
              <a:rPr lang="fr-FR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	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sz="1400" baseline="0" dirty="0"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1600" baseline="0" dirty="0">
                <a:latin typeface="Symbol" pitchFamily="18" charset="2"/>
              </a:rPr>
              <a:t>               </a:t>
            </a:r>
            <a:endParaRPr lang="fr-FR" sz="2000" baseline="0" dirty="0">
              <a:latin typeface="Times New Roman" pitchFamily="1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74008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Liaisons covalentes datives (doublet d’e</a:t>
            </a:r>
            <a:r>
              <a:rPr lang="fr-FR" baseline="30000" dirty="0">
                <a:solidFill>
                  <a:srgbClr val="0000CC"/>
                </a:solidFill>
              </a:rPr>
              <a:t>-</a:t>
            </a:r>
            <a:r>
              <a:rPr lang="fr-FR" dirty="0">
                <a:solidFill>
                  <a:srgbClr val="0000CC"/>
                </a:solidFill>
              </a:rPr>
              <a:t>)</a:t>
            </a:r>
          </a:p>
        </p:txBody>
      </p:sp>
      <p:pic>
        <p:nvPicPr>
          <p:cNvPr id="2050" name="Picture 2" descr="RÃ©sultat de recherche d'images pour &quot;liaison dative HNO3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99266"/>
            <a:ext cx="3299534" cy="178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06" y="1679267"/>
            <a:ext cx="4145060" cy="21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1916832"/>
            <a:ext cx="148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Exemple : SO</a:t>
            </a:r>
            <a:r>
              <a:rPr lang="fr-BE" baseline="-25000"/>
              <a:t>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4571836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Exemple : NH</a:t>
            </a:r>
            <a:r>
              <a:rPr lang="fr-BE" baseline="-25000"/>
              <a:t>4</a:t>
            </a:r>
            <a:r>
              <a:rPr lang="fr-BE" baseline="30000"/>
              <a:t>+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573359-2A88-BD45-A3A1-B0C9FC4FDF94}"/>
              </a:ext>
            </a:extLst>
          </p:cNvPr>
          <p:cNvSpPr txBox="1"/>
          <p:nvPr/>
        </p:nvSpPr>
        <p:spPr>
          <a:xfrm>
            <a:off x="4860032" y="2043124"/>
            <a:ext cx="2160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8C89CF-517E-8A75-C4E4-3FFECBDDECE7}"/>
              </a:ext>
            </a:extLst>
          </p:cNvPr>
          <p:cNvSpPr txBox="1"/>
          <p:nvPr/>
        </p:nvSpPr>
        <p:spPr>
          <a:xfrm>
            <a:off x="5603860" y="1937852"/>
            <a:ext cx="2160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F763B6-3544-BE74-0402-D525EC5B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8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Exemples (liaisons datives)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BE" dirty="0"/>
              <a:t>NO</a:t>
            </a:r>
            <a:r>
              <a:rPr lang="fr-BE" baseline="-25000" dirty="0"/>
              <a:t>2</a:t>
            </a:r>
            <a:r>
              <a:rPr lang="fr-BE" dirty="0"/>
              <a:t>, H</a:t>
            </a:r>
            <a:r>
              <a:rPr lang="fr-BE" baseline="-25000" dirty="0"/>
              <a:t>3</a:t>
            </a:r>
            <a:r>
              <a:rPr lang="fr-BE" dirty="0"/>
              <a:t>O</a:t>
            </a:r>
            <a:r>
              <a:rPr lang="fr-BE" baseline="30000" dirty="0"/>
              <a:t>+</a:t>
            </a:r>
            <a:endParaRPr lang="fr-BE" baseline="-25000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19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1271736" y="188640"/>
            <a:ext cx="6324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fr-FR">
                <a:solidFill>
                  <a:srgbClr val="0000CC"/>
                </a:solidFill>
              </a:rPr>
              <a:t>Types de liaisons covalentes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9180746"/>
              </p:ext>
            </p:extLst>
          </p:nvPr>
        </p:nvGraphicFramePr>
        <p:xfrm>
          <a:off x="251520" y="980728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F6D15FD-407D-96BB-B51E-D5CCBB1B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31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e 1033"/>
          <p:cNvGrpSpPr/>
          <p:nvPr/>
        </p:nvGrpSpPr>
        <p:grpSpPr>
          <a:xfrm>
            <a:off x="251520" y="2996952"/>
            <a:ext cx="5807554" cy="2920389"/>
            <a:chOff x="1084340" y="2628201"/>
            <a:chExt cx="5807554" cy="2920389"/>
          </a:xfrm>
        </p:grpSpPr>
        <p:sp>
          <p:nvSpPr>
            <p:cNvPr id="4" name="ZoneTexte 3"/>
            <p:cNvSpPr txBox="1"/>
            <p:nvPr/>
          </p:nvSpPr>
          <p:spPr>
            <a:xfrm>
              <a:off x="2280632" y="3789040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943701" y="3789039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364088" y="3789040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231740" y="2628201"/>
              <a:ext cx="51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894809" y="2628201"/>
              <a:ext cx="51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231740" y="4963815"/>
              <a:ext cx="51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894809" y="4963814"/>
              <a:ext cx="51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084340" y="3789038"/>
              <a:ext cx="51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372200" y="4581128"/>
              <a:ext cx="51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300192" y="2772217"/>
              <a:ext cx="4908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320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</a:p>
          </p:txBody>
        </p:sp>
        <p:cxnSp>
          <p:nvCxnSpPr>
            <p:cNvPr id="15" name="Connecteur droit 14"/>
            <p:cNvCxnSpPr>
              <a:stCxn id="8" idx="2"/>
              <a:endCxn id="4" idx="0"/>
            </p:cNvCxnSpPr>
            <p:nvPr/>
          </p:nvCxnSpPr>
          <p:spPr>
            <a:xfrm>
              <a:off x="2491587" y="3212976"/>
              <a:ext cx="12824" cy="5760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>
              <a:stCxn id="4" idx="2"/>
              <a:endCxn id="10" idx="0"/>
            </p:cNvCxnSpPr>
            <p:nvPr/>
          </p:nvCxnSpPr>
          <p:spPr>
            <a:xfrm flipH="1">
              <a:off x="2491587" y="4373815"/>
              <a:ext cx="12824" cy="59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stCxn id="9" idx="2"/>
              <a:endCxn id="6" idx="0"/>
            </p:cNvCxnSpPr>
            <p:nvPr/>
          </p:nvCxnSpPr>
          <p:spPr>
            <a:xfrm>
              <a:off x="4154656" y="3212976"/>
              <a:ext cx="12824" cy="5760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6" idx="2"/>
              <a:endCxn id="11" idx="0"/>
            </p:cNvCxnSpPr>
            <p:nvPr/>
          </p:nvCxnSpPr>
          <p:spPr>
            <a:xfrm flipH="1">
              <a:off x="4154656" y="4373814"/>
              <a:ext cx="12824" cy="59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2" idx="3"/>
              <a:endCxn id="4" idx="1"/>
            </p:cNvCxnSpPr>
            <p:nvPr/>
          </p:nvCxnSpPr>
          <p:spPr>
            <a:xfrm>
              <a:off x="1604034" y="4081426"/>
              <a:ext cx="676598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4" idx="3"/>
              <a:endCxn id="6" idx="1"/>
            </p:cNvCxnSpPr>
            <p:nvPr/>
          </p:nvCxnSpPr>
          <p:spPr>
            <a:xfrm flipV="1">
              <a:off x="2728190" y="4081427"/>
              <a:ext cx="121551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6" idx="3"/>
              <a:endCxn id="7" idx="1"/>
            </p:cNvCxnSpPr>
            <p:nvPr/>
          </p:nvCxnSpPr>
          <p:spPr>
            <a:xfrm>
              <a:off x="4391259" y="4081427"/>
              <a:ext cx="972829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5860978" y="4319809"/>
              <a:ext cx="511222" cy="4053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5" name="Connecteur droit 1024"/>
            <p:cNvCxnSpPr/>
            <p:nvPr/>
          </p:nvCxnSpPr>
          <p:spPr>
            <a:xfrm flipV="1">
              <a:off x="5724128" y="3262339"/>
              <a:ext cx="511222" cy="5267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5860978" y="3356992"/>
              <a:ext cx="511222" cy="5267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374848" y="889248"/>
            <a:ext cx="8229600" cy="739552"/>
          </a:xfrm>
        </p:spPr>
        <p:txBody>
          <a:bodyPr>
            <a:normAutofit/>
          </a:bodyPr>
          <a:lstStyle/>
          <a:p>
            <a:r>
              <a:rPr lang="fr-BE" sz="2800" dirty="0"/>
              <a:t>Exemple : le </a:t>
            </a:r>
            <a:r>
              <a:rPr lang="fr-BE" sz="2800" dirty="0" err="1"/>
              <a:t>propanal</a:t>
            </a:r>
            <a:r>
              <a:rPr lang="fr-BE" sz="2800" dirty="0"/>
              <a:t> (C</a:t>
            </a:r>
            <a:r>
              <a:rPr lang="fr-BE" sz="2800" baseline="-25000" dirty="0"/>
              <a:t>3</a:t>
            </a:r>
            <a:r>
              <a:rPr lang="fr-BE" sz="2800" dirty="0"/>
              <a:t>H</a:t>
            </a:r>
            <a:r>
              <a:rPr lang="fr-BE" sz="2800" baseline="-25000" dirty="0"/>
              <a:t>6</a:t>
            </a:r>
            <a:r>
              <a:rPr lang="fr-BE" sz="2800" dirty="0"/>
              <a:t>O)</a:t>
            </a:r>
            <a:endParaRPr lang="fr-BE" sz="2400" dirty="0"/>
          </a:p>
        </p:txBody>
      </p:sp>
      <p:sp>
        <p:nvSpPr>
          <p:cNvPr id="1027" name="ZoneTexte 1026"/>
          <p:cNvSpPr txBox="1"/>
          <p:nvPr/>
        </p:nvSpPr>
        <p:spPr>
          <a:xfrm>
            <a:off x="251520" y="1765265"/>
            <a:ext cx="8928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fr-BE" sz="2000" i="1"/>
              <a:t>N.O.(C) = -(6x1 + (-2))/3 = - </a:t>
            </a:r>
            <a:r>
              <a:rPr lang="fr-BE" sz="2000" b="1" i="1">
                <a:solidFill>
                  <a:srgbClr val="FF0000"/>
                </a:solidFill>
              </a:rPr>
              <a:t>4/3</a:t>
            </a:r>
            <a:r>
              <a:rPr lang="fr-BE" sz="2000"/>
              <a:t> </a:t>
            </a:r>
            <a:r>
              <a:rPr lang="fr-BE" sz="2000">
                <a:solidFill>
                  <a:srgbClr val="FF0000"/>
                </a:solidFill>
              </a:rPr>
              <a:t>… impossible car pas nombre entier !</a:t>
            </a:r>
          </a:p>
          <a:p>
            <a:pPr marL="342900" indent="-342900">
              <a:buFont typeface="Wingdings"/>
              <a:buChar char="à"/>
            </a:pPr>
            <a:endParaRPr lang="fr-BE" sz="2000" i="1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fr-BE" sz="2000" i="1">
                <a:sym typeface="Wingdings" panose="05000000000000000000" pitchFamily="2" charset="2"/>
              </a:rPr>
              <a:t>N.O. = -(</a:t>
            </a:r>
            <a:r>
              <a:rPr lang="fr-BE" sz="2000" i="1" err="1">
                <a:sym typeface="Wingdings" panose="05000000000000000000" pitchFamily="2" charset="2"/>
              </a:rPr>
              <a:t>nbr</a:t>
            </a:r>
            <a:r>
              <a:rPr lang="fr-BE" sz="2000" i="1">
                <a:sym typeface="Wingdings" panose="05000000000000000000" pitchFamily="2" charset="2"/>
              </a:rPr>
              <a:t> </a:t>
            </a:r>
            <a:r>
              <a:rPr lang="fr-BE" sz="2000" i="1" err="1">
                <a:sym typeface="Wingdings" panose="05000000000000000000" pitchFamily="2" charset="2"/>
              </a:rPr>
              <a:t>élect</a:t>
            </a:r>
            <a:r>
              <a:rPr lang="fr-BE" sz="2000" i="1">
                <a:sym typeface="Wingdings" panose="05000000000000000000" pitchFamily="2" charset="2"/>
              </a:rPr>
              <a:t>. de l'at. dans la molécule – </a:t>
            </a:r>
            <a:r>
              <a:rPr lang="fr-BE" sz="2000" i="1" err="1">
                <a:sym typeface="Wingdings" panose="05000000000000000000" pitchFamily="2" charset="2"/>
              </a:rPr>
              <a:t>nbr</a:t>
            </a:r>
            <a:r>
              <a:rPr lang="fr-BE" sz="2000" i="1">
                <a:sym typeface="Wingdings" panose="05000000000000000000" pitchFamily="2" charset="2"/>
              </a:rPr>
              <a:t> </a:t>
            </a:r>
            <a:r>
              <a:rPr lang="fr-BE" sz="2000" i="1" err="1">
                <a:sym typeface="Wingdings" panose="05000000000000000000" pitchFamily="2" charset="2"/>
              </a:rPr>
              <a:t>élect</a:t>
            </a:r>
            <a:r>
              <a:rPr lang="fr-BE" sz="2000" i="1">
                <a:sym typeface="Wingdings" panose="05000000000000000000" pitchFamily="2" charset="2"/>
              </a:rPr>
              <a:t>. l'at. neutre)</a:t>
            </a:r>
            <a:endParaRPr lang="fr-BE" sz="2000" i="1"/>
          </a:p>
        </p:txBody>
      </p:sp>
      <p:sp>
        <p:nvSpPr>
          <p:cNvPr id="1037" name="Ellipse 1036"/>
          <p:cNvSpPr/>
          <p:nvPr/>
        </p:nvSpPr>
        <p:spPr>
          <a:xfrm>
            <a:off x="1575179" y="4057474"/>
            <a:ext cx="180000" cy="180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Ellipse 48"/>
          <p:cNvSpPr/>
          <p:nvPr/>
        </p:nvSpPr>
        <p:spPr>
          <a:xfrm>
            <a:off x="1583688" y="3829109"/>
            <a:ext cx="180000" cy="180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Ellipse 49"/>
          <p:cNvSpPr/>
          <p:nvPr/>
        </p:nvSpPr>
        <p:spPr>
          <a:xfrm>
            <a:off x="1583688" y="4729229"/>
            <a:ext cx="180000" cy="180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Ellipse 50"/>
          <p:cNvSpPr/>
          <p:nvPr/>
        </p:nvSpPr>
        <p:spPr>
          <a:xfrm>
            <a:off x="1583688" y="4981237"/>
            <a:ext cx="180000" cy="180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Ellipse 51"/>
          <p:cNvSpPr/>
          <p:nvPr/>
        </p:nvSpPr>
        <p:spPr>
          <a:xfrm>
            <a:off x="1331640" y="4369189"/>
            <a:ext cx="180000" cy="180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Ellipse 52"/>
          <p:cNvSpPr/>
          <p:nvPr/>
        </p:nvSpPr>
        <p:spPr>
          <a:xfrm>
            <a:off x="1115616" y="4369189"/>
            <a:ext cx="180000" cy="180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Ellipse 53"/>
          <p:cNvSpPr/>
          <p:nvPr/>
        </p:nvSpPr>
        <p:spPr>
          <a:xfrm>
            <a:off x="1871720" y="4369189"/>
            <a:ext cx="180000" cy="180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5" name="Ellipse 54"/>
          <p:cNvSpPr/>
          <p:nvPr/>
        </p:nvSpPr>
        <p:spPr>
          <a:xfrm>
            <a:off x="2987824" y="4369189"/>
            <a:ext cx="180000" cy="1800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8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3239872" y="4081157"/>
            <a:ext cx="180000" cy="1800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8000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3239872" y="3865133"/>
            <a:ext cx="180000" cy="1800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8000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3239872" y="4729229"/>
            <a:ext cx="180000" cy="1800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80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3239872" y="4981237"/>
            <a:ext cx="180000" cy="1800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8000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4394336" y="436479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Ellipse 60"/>
          <p:cNvSpPr/>
          <p:nvPr/>
        </p:nvSpPr>
        <p:spPr>
          <a:xfrm>
            <a:off x="3527904" y="4369189"/>
            <a:ext cx="180000" cy="1800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8000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4860032" y="454918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Ellipse 62"/>
          <p:cNvSpPr/>
          <p:nvPr/>
        </p:nvSpPr>
        <p:spPr>
          <a:xfrm>
            <a:off x="5076056" y="469320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4" name="Ellipse 63"/>
          <p:cNvSpPr/>
          <p:nvPr/>
        </p:nvSpPr>
        <p:spPr>
          <a:xfrm>
            <a:off x="5467372" y="3710512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5" name="Ellipse 64"/>
          <p:cNvSpPr/>
          <p:nvPr/>
        </p:nvSpPr>
        <p:spPr>
          <a:xfrm>
            <a:off x="5320712" y="3541090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6" name="Ellipse 65"/>
          <p:cNvSpPr/>
          <p:nvPr/>
        </p:nvSpPr>
        <p:spPr>
          <a:xfrm>
            <a:off x="5163830" y="3716625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Ellipse 66"/>
          <p:cNvSpPr/>
          <p:nvPr/>
        </p:nvSpPr>
        <p:spPr>
          <a:xfrm>
            <a:off x="5326193" y="3858836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8" name="Ellipse 67"/>
          <p:cNvSpPr/>
          <p:nvPr/>
        </p:nvSpPr>
        <p:spPr>
          <a:xfrm>
            <a:off x="5508104" y="3073045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9" name="Ellipse 68"/>
          <p:cNvSpPr/>
          <p:nvPr/>
        </p:nvSpPr>
        <p:spPr>
          <a:xfrm>
            <a:off x="5728620" y="3050968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0" name="Ellipse 69"/>
          <p:cNvSpPr/>
          <p:nvPr/>
        </p:nvSpPr>
        <p:spPr>
          <a:xfrm>
            <a:off x="5927825" y="3288106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1" name="Ellipse 70"/>
          <p:cNvSpPr/>
          <p:nvPr/>
        </p:nvSpPr>
        <p:spPr>
          <a:xfrm>
            <a:off x="5908620" y="3480383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38" name="Forme libre 1037"/>
          <p:cNvSpPr/>
          <p:nvPr/>
        </p:nvSpPr>
        <p:spPr>
          <a:xfrm>
            <a:off x="4776952" y="3409637"/>
            <a:ext cx="851338" cy="1087821"/>
          </a:xfrm>
          <a:custGeom>
            <a:avLst/>
            <a:gdLst>
              <a:gd name="connsiteX0" fmla="*/ 0 w 851338"/>
              <a:gd name="connsiteY0" fmla="*/ 0 h 1087821"/>
              <a:gd name="connsiteX1" fmla="*/ 15765 w 851338"/>
              <a:gd name="connsiteY1" fmla="*/ 110359 h 1087821"/>
              <a:gd name="connsiteX2" fmla="*/ 78827 w 851338"/>
              <a:gd name="connsiteY2" fmla="*/ 331076 h 1087821"/>
              <a:gd name="connsiteX3" fmla="*/ 126124 w 851338"/>
              <a:gd name="connsiteY3" fmla="*/ 425669 h 1087821"/>
              <a:gd name="connsiteX4" fmla="*/ 220717 w 851338"/>
              <a:gd name="connsiteY4" fmla="*/ 504497 h 1087821"/>
              <a:gd name="connsiteX5" fmla="*/ 252248 w 851338"/>
              <a:gd name="connsiteY5" fmla="*/ 551793 h 1087821"/>
              <a:gd name="connsiteX6" fmla="*/ 299545 w 851338"/>
              <a:gd name="connsiteY6" fmla="*/ 725214 h 1087821"/>
              <a:gd name="connsiteX7" fmla="*/ 331076 w 851338"/>
              <a:gd name="connsiteY7" fmla="*/ 772510 h 1087821"/>
              <a:gd name="connsiteX8" fmla="*/ 378372 w 851338"/>
              <a:gd name="connsiteY8" fmla="*/ 788276 h 1087821"/>
              <a:gd name="connsiteX9" fmla="*/ 472965 w 851338"/>
              <a:gd name="connsiteY9" fmla="*/ 882869 h 1087821"/>
              <a:gd name="connsiteX10" fmla="*/ 536027 w 851338"/>
              <a:gd name="connsiteY10" fmla="*/ 977462 h 1087821"/>
              <a:gd name="connsiteX11" fmla="*/ 677917 w 851338"/>
              <a:gd name="connsiteY11" fmla="*/ 1024759 h 1087821"/>
              <a:gd name="connsiteX12" fmla="*/ 725214 w 851338"/>
              <a:gd name="connsiteY12" fmla="*/ 1040524 h 1087821"/>
              <a:gd name="connsiteX13" fmla="*/ 804041 w 851338"/>
              <a:gd name="connsiteY13" fmla="*/ 1056290 h 1087821"/>
              <a:gd name="connsiteX14" fmla="*/ 851338 w 851338"/>
              <a:gd name="connsiteY14" fmla="*/ 1087821 h 108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1338" h="1087821">
                <a:moveTo>
                  <a:pt x="0" y="0"/>
                </a:moveTo>
                <a:cubicBezTo>
                  <a:pt x="5255" y="36786"/>
                  <a:pt x="8477" y="73921"/>
                  <a:pt x="15765" y="110359"/>
                </a:cubicBezTo>
                <a:cubicBezTo>
                  <a:pt x="35560" y="209333"/>
                  <a:pt x="48776" y="240925"/>
                  <a:pt x="78827" y="331076"/>
                </a:cubicBezTo>
                <a:cubicBezTo>
                  <a:pt x="94627" y="378477"/>
                  <a:pt x="92168" y="384921"/>
                  <a:pt x="126124" y="425669"/>
                </a:cubicBezTo>
                <a:cubicBezTo>
                  <a:pt x="164059" y="471192"/>
                  <a:pt x="174210" y="473493"/>
                  <a:pt x="220717" y="504497"/>
                </a:cubicBezTo>
                <a:cubicBezTo>
                  <a:pt x="231227" y="520262"/>
                  <a:pt x="245595" y="534052"/>
                  <a:pt x="252248" y="551793"/>
                </a:cubicBezTo>
                <a:cubicBezTo>
                  <a:pt x="277631" y="619479"/>
                  <a:pt x="255697" y="659443"/>
                  <a:pt x="299545" y="725214"/>
                </a:cubicBezTo>
                <a:cubicBezTo>
                  <a:pt x="310055" y="740979"/>
                  <a:pt x="316280" y="760673"/>
                  <a:pt x="331076" y="772510"/>
                </a:cubicBezTo>
                <a:cubicBezTo>
                  <a:pt x="344053" y="782891"/>
                  <a:pt x="362607" y="783021"/>
                  <a:pt x="378372" y="788276"/>
                </a:cubicBezTo>
                <a:cubicBezTo>
                  <a:pt x="409903" y="819807"/>
                  <a:pt x="448230" y="845767"/>
                  <a:pt x="472965" y="882869"/>
                </a:cubicBezTo>
                <a:cubicBezTo>
                  <a:pt x="493986" y="914400"/>
                  <a:pt x="500076" y="965478"/>
                  <a:pt x="536027" y="977462"/>
                </a:cubicBezTo>
                <a:lnTo>
                  <a:pt x="677917" y="1024759"/>
                </a:lnTo>
                <a:cubicBezTo>
                  <a:pt x="693683" y="1030014"/>
                  <a:pt x="708918" y="1037265"/>
                  <a:pt x="725214" y="1040524"/>
                </a:cubicBezTo>
                <a:lnTo>
                  <a:pt x="804041" y="1056290"/>
                </a:lnTo>
                <a:lnTo>
                  <a:pt x="851338" y="1087821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41" name="Forme libre 1040"/>
          <p:cNvSpPr/>
          <p:nvPr/>
        </p:nvSpPr>
        <p:spPr>
          <a:xfrm>
            <a:off x="5249912" y="4749706"/>
            <a:ext cx="472971" cy="804041"/>
          </a:xfrm>
          <a:custGeom>
            <a:avLst/>
            <a:gdLst>
              <a:gd name="connsiteX0" fmla="*/ 472971 w 472971"/>
              <a:gd name="connsiteY0" fmla="*/ 0 h 804041"/>
              <a:gd name="connsiteX1" fmla="*/ 394143 w 472971"/>
              <a:gd name="connsiteY1" fmla="*/ 15765 h 804041"/>
              <a:gd name="connsiteX2" fmla="*/ 346847 w 472971"/>
              <a:gd name="connsiteY2" fmla="*/ 94593 h 804041"/>
              <a:gd name="connsiteX3" fmla="*/ 299550 w 472971"/>
              <a:gd name="connsiteY3" fmla="*/ 141890 h 804041"/>
              <a:gd name="connsiteX4" fmla="*/ 268019 w 472971"/>
              <a:gd name="connsiteY4" fmla="*/ 189186 h 804041"/>
              <a:gd name="connsiteX5" fmla="*/ 126129 w 472971"/>
              <a:gd name="connsiteY5" fmla="*/ 268014 h 804041"/>
              <a:gd name="connsiteX6" fmla="*/ 78833 w 472971"/>
              <a:gd name="connsiteY6" fmla="*/ 315310 h 804041"/>
              <a:gd name="connsiteX7" fmla="*/ 63067 w 472971"/>
              <a:gd name="connsiteY7" fmla="*/ 394138 h 804041"/>
              <a:gd name="connsiteX8" fmla="*/ 31536 w 472971"/>
              <a:gd name="connsiteY8" fmla="*/ 488731 h 804041"/>
              <a:gd name="connsiteX9" fmla="*/ 15771 w 472971"/>
              <a:gd name="connsiteY9" fmla="*/ 551793 h 804041"/>
              <a:gd name="connsiteX10" fmla="*/ 5 w 472971"/>
              <a:gd name="connsiteY10" fmla="*/ 804041 h 8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971" h="804041">
                <a:moveTo>
                  <a:pt x="472971" y="0"/>
                </a:moveTo>
                <a:cubicBezTo>
                  <a:pt x="446695" y="5255"/>
                  <a:pt x="418773" y="5209"/>
                  <a:pt x="394143" y="15765"/>
                </a:cubicBezTo>
                <a:cubicBezTo>
                  <a:pt x="348318" y="35405"/>
                  <a:pt x="370156" y="59629"/>
                  <a:pt x="346847" y="94593"/>
                </a:cubicBezTo>
                <a:cubicBezTo>
                  <a:pt x="334479" y="113144"/>
                  <a:pt x="313824" y="124762"/>
                  <a:pt x="299550" y="141890"/>
                </a:cubicBezTo>
                <a:cubicBezTo>
                  <a:pt x="287420" y="156446"/>
                  <a:pt x="282279" y="176709"/>
                  <a:pt x="268019" y="189186"/>
                </a:cubicBezTo>
                <a:cubicBezTo>
                  <a:pt x="201299" y="247566"/>
                  <a:pt x="191090" y="246360"/>
                  <a:pt x="126129" y="268014"/>
                </a:cubicBezTo>
                <a:cubicBezTo>
                  <a:pt x="110364" y="283779"/>
                  <a:pt x="88804" y="295368"/>
                  <a:pt x="78833" y="315310"/>
                </a:cubicBezTo>
                <a:cubicBezTo>
                  <a:pt x="66849" y="339277"/>
                  <a:pt x="70118" y="368286"/>
                  <a:pt x="63067" y="394138"/>
                </a:cubicBezTo>
                <a:cubicBezTo>
                  <a:pt x="54322" y="426203"/>
                  <a:pt x="39597" y="456487"/>
                  <a:pt x="31536" y="488731"/>
                </a:cubicBezTo>
                <a:lnTo>
                  <a:pt x="15771" y="551793"/>
                </a:lnTo>
                <a:cubicBezTo>
                  <a:pt x="-744" y="782994"/>
                  <a:pt x="5" y="698750"/>
                  <a:pt x="5" y="80404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42" name="Forme libre 1041"/>
          <p:cNvSpPr/>
          <p:nvPr/>
        </p:nvSpPr>
        <p:spPr>
          <a:xfrm>
            <a:off x="2743200" y="5269968"/>
            <a:ext cx="1135117" cy="315310"/>
          </a:xfrm>
          <a:custGeom>
            <a:avLst/>
            <a:gdLst>
              <a:gd name="connsiteX0" fmla="*/ 0 w 1135117"/>
              <a:gd name="connsiteY0" fmla="*/ 268014 h 315310"/>
              <a:gd name="connsiteX1" fmla="*/ 63062 w 1135117"/>
              <a:gd name="connsiteY1" fmla="*/ 189186 h 315310"/>
              <a:gd name="connsiteX2" fmla="*/ 110359 w 1135117"/>
              <a:gd name="connsiteY2" fmla="*/ 173421 h 315310"/>
              <a:gd name="connsiteX3" fmla="*/ 268014 w 1135117"/>
              <a:gd name="connsiteY3" fmla="*/ 110359 h 315310"/>
              <a:gd name="connsiteX4" fmla="*/ 315310 w 1135117"/>
              <a:gd name="connsiteY4" fmla="*/ 94593 h 315310"/>
              <a:gd name="connsiteX5" fmla="*/ 567559 w 1135117"/>
              <a:gd name="connsiteY5" fmla="*/ 31531 h 315310"/>
              <a:gd name="connsiteX6" fmla="*/ 614855 w 1135117"/>
              <a:gd name="connsiteY6" fmla="*/ 0 h 315310"/>
              <a:gd name="connsiteX7" fmla="*/ 819807 w 1135117"/>
              <a:gd name="connsiteY7" fmla="*/ 15766 h 315310"/>
              <a:gd name="connsiteX8" fmla="*/ 914400 w 1135117"/>
              <a:gd name="connsiteY8" fmla="*/ 78828 h 315310"/>
              <a:gd name="connsiteX9" fmla="*/ 1008993 w 1135117"/>
              <a:gd name="connsiteY9" fmla="*/ 126124 h 315310"/>
              <a:gd name="connsiteX10" fmla="*/ 1087821 w 1135117"/>
              <a:gd name="connsiteY10" fmla="*/ 204952 h 315310"/>
              <a:gd name="connsiteX11" fmla="*/ 1135117 w 1135117"/>
              <a:gd name="connsiteY11" fmla="*/ 31531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117" h="315310">
                <a:moveTo>
                  <a:pt x="0" y="268014"/>
                </a:moveTo>
                <a:cubicBezTo>
                  <a:pt x="21021" y="241738"/>
                  <a:pt x="37513" y="211085"/>
                  <a:pt x="63062" y="189186"/>
                </a:cubicBezTo>
                <a:cubicBezTo>
                  <a:pt x="75680" y="178371"/>
                  <a:pt x="95084" y="179967"/>
                  <a:pt x="110359" y="173421"/>
                </a:cubicBezTo>
                <a:cubicBezTo>
                  <a:pt x="272760" y="103822"/>
                  <a:pt x="52681" y="182138"/>
                  <a:pt x="268014" y="110359"/>
                </a:cubicBezTo>
                <a:cubicBezTo>
                  <a:pt x="283779" y="105104"/>
                  <a:pt x="299015" y="97852"/>
                  <a:pt x="315310" y="94593"/>
                </a:cubicBezTo>
                <a:cubicBezTo>
                  <a:pt x="338050" y="90045"/>
                  <a:pt x="526006" y="59233"/>
                  <a:pt x="567559" y="31531"/>
                </a:cubicBezTo>
                <a:lnTo>
                  <a:pt x="614855" y="0"/>
                </a:lnTo>
                <a:cubicBezTo>
                  <a:pt x="683172" y="5255"/>
                  <a:pt x="753544" y="-1672"/>
                  <a:pt x="819807" y="15766"/>
                </a:cubicBezTo>
                <a:cubicBezTo>
                  <a:pt x="856455" y="25410"/>
                  <a:pt x="882869" y="57807"/>
                  <a:pt x="914400" y="78828"/>
                </a:cubicBezTo>
                <a:cubicBezTo>
                  <a:pt x="975523" y="119577"/>
                  <a:pt x="943722" y="104368"/>
                  <a:pt x="1008993" y="126124"/>
                </a:cubicBezTo>
                <a:cubicBezTo>
                  <a:pt x="1052142" y="154890"/>
                  <a:pt x="1065694" y="155165"/>
                  <a:pt x="1087821" y="204952"/>
                </a:cubicBezTo>
                <a:cubicBezTo>
                  <a:pt x="1142030" y="326924"/>
                  <a:pt x="1091305" y="271498"/>
                  <a:pt x="1135117" y="31531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43" name="Forme libre 1042"/>
          <p:cNvSpPr/>
          <p:nvPr/>
        </p:nvSpPr>
        <p:spPr>
          <a:xfrm>
            <a:off x="945931" y="5238437"/>
            <a:ext cx="1245476" cy="394138"/>
          </a:xfrm>
          <a:custGeom>
            <a:avLst/>
            <a:gdLst>
              <a:gd name="connsiteX0" fmla="*/ 0 w 1245476"/>
              <a:gd name="connsiteY0" fmla="*/ 220717 h 394138"/>
              <a:gd name="connsiteX1" fmla="*/ 126124 w 1245476"/>
              <a:gd name="connsiteY1" fmla="*/ 204952 h 394138"/>
              <a:gd name="connsiteX2" fmla="*/ 204952 w 1245476"/>
              <a:gd name="connsiteY2" fmla="*/ 189186 h 394138"/>
              <a:gd name="connsiteX3" fmla="*/ 378372 w 1245476"/>
              <a:gd name="connsiteY3" fmla="*/ 141890 h 394138"/>
              <a:gd name="connsiteX4" fmla="*/ 425669 w 1245476"/>
              <a:gd name="connsiteY4" fmla="*/ 110359 h 394138"/>
              <a:gd name="connsiteX5" fmla="*/ 520262 w 1245476"/>
              <a:gd name="connsiteY5" fmla="*/ 31531 h 394138"/>
              <a:gd name="connsiteX6" fmla="*/ 662152 w 1245476"/>
              <a:gd name="connsiteY6" fmla="*/ 0 h 394138"/>
              <a:gd name="connsiteX7" fmla="*/ 930166 w 1245476"/>
              <a:gd name="connsiteY7" fmla="*/ 15766 h 394138"/>
              <a:gd name="connsiteX8" fmla="*/ 1040524 w 1245476"/>
              <a:gd name="connsiteY8" fmla="*/ 141890 h 394138"/>
              <a:gd name="connsiteX9" fmla="*/ 1056290 w 1245476"/>
              <a:gd name="connsiteY9" fmla="*/ 189186 h 394138"/>
              <a:gd name="connsiteX10" fmla="*/ 1150883 w 1245476"/>
              <a:gd name="connsiteY10" fmla="*/ 268014 h 394138"/>
              <a:gd name="connsiteX11" fmla="*/ 1229710 w 1245476"/>
              <a:gd name="connsiteY11" fmla="*/ 362607 h 394138"/>
              <a:gd name="connsiteX12" fmla="*/ 1245476 w 1245476"/>
              <a:gd name="connsiteY12" fmla="*/ 394138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5476" h="394138">
                <a:moveTo>
                  <a:pt x="0" y="220717"/>
                </a:moveTo>
                <a:cubicBezTo>
                  <a:pt x="42041" y="215462"/>
                  <a:pt x="84248" y="211394"/>
                  <a:pt x="126124" y="204952"/>
                </a:cubicBezTo>
                <a:cubicBezTo>
                  <a:pt x="152609" y="200877"/>
                  <a:pt x="178842" y="195211"/>
                  <a:pt x="204952" y="189186"/>
                </a:cubicBezTo>
                <a:cubicBezTo>
                  <a:pt x="320527" y="162515"/>
                  <a:pt x="300192" y="167949"/>
                  <a:pt x="378372" y="141890"/>
                </a:cubicBezTo>
                <a:cubicBezTo>
                  <a:pt x="394138" y="131380"/>
                  <a:pt x="411113" y="122489"/>
                  <a:pt x="425669" y="110359"/>
                </a:cubicBezTo>
                <a:cubicBezTo>
                  <a:pt x="477967" y="66777"/>
                  <a:pt x="461550" y="60887"/>
                  <a:pt x="520262" y="31531"/>
                </a:cubicBezTo>
                <a:cubicBezTo>
                  <a:pt x="559070" y="12127"/>
                  <a:pt x="625828" y="6054"/>
                  <a:pt x="662152" y="0"/>
                </a:cubicBezTo>
                <a:cubicBezTo>
                  <a:pt x="751490" y="5255"/>
                  <a:pt x="841664" y="2491"/>
                  <a:pt x="930166" y="15766"/>
                </a:cubicBezTo>
                <a:cubicBezTo>
                  <a:pt x="975342" y="22542"/>
                  <a:pt x="1034255" y="123083"/>
                  <a:pt x="1040524" y="141890"/>
                </a:cubicBezTo>
                <a:cubicBezTo>
                  <a:pt x="1045779" y="157655"/>
                  <a:pt x="1047072" y="175359"/>
                  <a:pt x="1056290" y="189186"/>
                </a:cubicBezTo>
                <a:cubicBezTo>
                  <a:pt x="1090837" y="241006"/>
                  <a:pt x="1107256" y="231658"/>
                  <a:pt x="1150883" y="268014"/>
                </a:cubicBezTo>
                <a:cubicBezTo>
                  <a:pt x="1189109" y="299868"/>
                  <a:pt x="1204907" y="321268"/>
                  <a:pt x="1229710" y="362607"/>
                </a:cubicBezTo>
                <a:cubicBezTo>
                  <a:pt x="1235756" y="372683"/>
                  <a:pt x="1240221" y="383628"/>
                  <a:pt x="1245476" y="394138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44" name="Forme libre 1043"/>
          <p:cNvSpPr/>
          <p:nvPr/>
        </p:nvSpPr>
        <p:spPr>
          <a:xfrm>
            <a:off x="677917" y="3914134"/>
            <a:ext cx="252249" cy="1150973"/>
          </a:xfrm>
          <a:custGeom>
            <a:avLst/>
            <a:gdLst>
              <a:gd name="connsiteX0" fmla="*/ 0 w 252249"/>
              <a:gd name="connsiteY0" fmla="*/ 0 h 1150973"/>
              <a:gd name="connsiteX1" fmla="*/ 31531 w 252249"/>
              <a:gd name="connsiteY1" fmla="*/ 126124 h 1150973"/>
              <a:gd name="connsiteX2" fmla="*/ 110359 w 252249"/>
              <a:gd name="connsiteY2" fmla="*/ 236482 h 1150973"/>
              <a:gd name="connsiteX3" fmla="*/ 157655 w 252249"/>
              <a:gd name="connsiteY3" fmla="*/ 346841 h 1150973"/>
              <a:gd name="connsiteX4" fmla="*/ 173421 w 252249"/>
              <a:gd name="connsiteY4" fmla="*/ 409903 h 1150973"/>
              <a:gd name="connsiteX5" fmla="*/ 204952 w 252249"/>
              <a:gd name="connsiteY5" fmla="*/ 504496 h 1150973"/>
              <a:gd name="connsiteX6" fmla="*/ 220717 w 252249"/>
              <a:gd name="connsiteY6" fmla="*/ 551793 h 1150973"/>
              <a:gd name="connsiteX7" fmla="*/ 236483 w 252249"/>
              <a:gd name="connsiteY7" fmla="*/ 599089 h 1150973"/>
              <a:gd name="connsiteX8" fmla="*/ 252249 w 252249"/>
              <a:gd name="connsiteY8" fmla="*/ 662151 h 1150973"/>
              <a:gd name="connsiteX9" fmla="*/ 236483 w 252249"/>
              <a:gd name="connsiteY9" fmla="*/ 993227 h 1150973"/>
              <a:gd name="connsiteX10" fmla="*/ 204952 w 252249"/>
              <a:gd name="connsiteY10" fmla="*/ 1040524 h 1150973"/>
              <a:gd name="connsiteX11" fmla="*/ 110359 w 252249"/>
              <a:gd name="connsiteY11" fmla="*/ 1103586 h 1150973"/>
              <a:gd name="connsiteX12" fmla="*/ 63062 w 252249"/>
              <a:gd name="connsiteY12" fmla="*/ 1150882 h 115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249" h="1150973">
                <a:moveTo>
                  <a:pt x="0" y="0"/>
                </a:moveTo>
                <a:cubicBezTo>
                  <a:pt x="5995" y="29976"/>
                  <a:pt x="15374" y="93809"/>
                  <a:pt x="31531" y="126124"/>
                </a:cubicBezTo>
                <a:cubicBezTo>
                  <a:pt x="43057" y="149176"/>
                  <a:pt x="99648" y="222201"/>
                  <a:pt x="110359" y="236482"/>
                </a:cubicBezTo>
                <a:cubicBezTo>
                  <a:pt x="155617" y="417519"/>
                  <a:pt x="92333" y="194423"/>
                  <a:pt x="157655" y="346841"/>
                </a:cubicBezTo>
                <a:cubicBezTo>
                  <a:pt x="166190" y="366757"/>
                  <a:pt x="167195" y="389149"/>
                  <a:pt x="173421" y="409903"/>
                </a:cubicBezTo>
                <a:cubicBezTo>
                  <a:pt x="182972" y="441738"/>
                  <a:pt x="194442" y="472965"/>
                  <a:pt x="204952" y="504496"/>
                </a:cubicBezTo>
                <a:lnTo>
                  <a:pt x="220717" y="551793"/>
                </a:lnTo>
                <a:cubicBezTo>
                  <a:pt x="225972" y="567558"/>
                  <a:pt x="232452" y="582967"/>
                  <a:pt x="236483" y="599089"/>
                </a:cubicBezTo>
                <a:lnTo>
                  <a:pt x="252249" y="662151"/>
                </a:lnTo>
                <a:cubicBezTo>
                  <a:pt x="246994" y="772510"/>
                  <a:pt x="250187" y="883596"/>
                  <a:pt x="236483" y="993227"/>
                </a:cubicBezTo>
                <a:cubicBezTo>
                  <a:pt x="234133" y="1012029"/>
                  <a:pt x="219212" y="1028047"/>
                  <a:pt x="204952" y="1040524"/>
                </a:cubicBezTo>
                <a:cubicBezTo>
                  <a:pt x="176433" y="1065478"/>
                  <a:pt x="110359" y="1103586"/>
                  <a:pt x="110359" y="1103586"/>
                </a:cubicBezTo>
                <a:cubicBezTo>
                  <a:pt x="75913" y="1155255"/>
                  <a:pt x="97776" y="1150882"/>
                  <a:pt x="63062" y="115088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45" name="Forme libre 1044"/>
          <p:cNvSpPr/>
          <p:nvPr/>
        </p:nvSpPr>
        <p:spPr>
          <a:xfrm>
            <a:off x="1119352" y="3424945"/>
            <a:ext cx="1119351" cy="173878"/>
          </a:xfrm>
          <a:custGeom>
            <a:avLst/>
            <a:gdLst>
              <a:gd name="connsiteX0" fmla="*/ 0 w 1119351"/>
              <a:gd name="connsiteY0" fmla="*/ 16223 h 173878"/>
              <a:gd name="connsiteX1" fmla="*/ 126124 w 1119351"/>
              <a:gd name="connsiteY1" fmla="*/ 126582 h 173878"/>
              <a:gd name="connsiteX2" fmla="*/ 252248 w 1119351"/>
              <a:gd name="connsiteY2" fmla="*/ 142347 h 173878"/>
              <a:gd name="connsiteX3" fmla="*/ 409903 w 1119351"/>
              <a:gd name="connsiteY3" fmla="*/ 173878 h 173878"/>
              <a:gd name="connsiteX4" fmla="*/ 851338 w 1119351"/>
              <a:gd name="connsiteY4" fmla="*/ 158113 h 173878"/>
              <a:gd name="connsiteX5" fmla="*/ 961696 w 1119351"/>
              <a:gd name="connsiteY5" fmla="*/ 110816 h 173878"/>
              <a:gd name="connsiteX6" fmla="*/ 993227 w 1119351"/>
              <a:gd name="connsiteY6" fmla="*/ 63520 h 173878"/>
              <a:gd name="connsiteX7" fmla="*/ 1103586 w 1119351"/>
              <a:gd name="connsiteY7" fmla="*/ 458 h 173878"/>
              <a:gd name="connsiteX8" fmla="*/ 1119351 w 1119351"/>
              <a:gd name="connsiteY8" fmla="*/ 458 h 17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351" h="173878">
                <a:moveTo>
                  <a:pt x="0" y="16223"/>
                </a:moveTo>
                <a:cubicBezTo>
                  <a:pt x="9140" y="25363"/>
                  <a:pt x="90274" y="116805"/>
                  <a:pt x="126124" y="126582"/>
                </a:cubicBezTo>
                <a:cubicBezTo>
                  <a:pt x="167000" y="137730"/>
                  <a:pt x="210207" y="137092"/>
                  <a:pt x="252248" y="142347"/>
                </a:cubicBezTo>
                <a:cubicBezTo>
                  <a:pt x="293921" y="152766"/>
                  <a:pt x="371243" y="173878"/>
                  <a:pt x="409903" y="173878"/>
                </a:cubicBezTo>
                <a:cubicBezTo>
                  <a:pt x="557142" y="173878"/>
                  <a:pt x="704193" y="163368"/>
                  <a:pt x="851338" y="158113"/>
                </a:cubicBezTo>
                <a:cubicBezTo>
                  <a:pt x="899581" y="146052"/>
                  <a:pt x="925404" y="147108"/>
                  <a:pt x="961696" y="110816"/>
                </a:cubicBezTo>
                <a:cubicBezTo>
                  <a:pt x="975094" y="97418"/>
                  <a:pt x="981097" y="78076"/>
                  <a:pt x="993227" y="63520"/>
                </a:cubicBezTo>
                <a:cubicBezTo>
                  <a:pt x="1038965" y="8635"/>
                  <a:pt x="1035298" y="14115"/>
                  <a:pt x="1103586" y="458"/>
                </a:cubicBezTo>
                <a:cubicBezTo>
                  <a:pt x="1108739" y="-573"/>
                  <a:pt x="1114096" y="458"/>
                  <a:pt x="1119351" y="458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46" name="Forme libre 1045"/>
          <p:cNvSpPr/>
          <p:nvPr/>
        </p:nvSpPr>
        <p:spPr>
          <a:xfrm>
            <a:off x="2790497" y="3378106"/>
            <a:ext cx="1040524" cy="223469"/>
          </a:xfrm>
          <a:custGeom>
            <a:avLst/>
            <a:gdLst>
              <a:gd name="connsiteX0" fmla="*/ 0 w 1040524"/>
              <a:gd name="connsiteY0" fmla="*/ 78828 h 223469"/>
              <a:gd name="connsiteX1" fmla="*/ 94593 w 1040524"/>
              <a:gd name="connsiteY1" fmla="*/ 157655 h 223469"/>
              <a:gd name="connsiteX2" fmla="*/ 268013 w 1040524"/>
              <a:gd name="connsiteY2" fmla="*/ 189186 h 223469"/>
              <a:gd name="connsiteX3" fmla="*/ 315310 w 1040524"/>
              <a:gd name="connsiteY3" fmla="*/ 204952 h 223469"/>
              <a:gd name="connsiteX4" fmla="*/ 819806 w 1040524"/>
              <a:gd name="connsiteY4" fmla="*/ 204952 h 223469"/>
              <a:gd name="connsiteX5" fmla="*/ 867103 w 1040524"/>
              <a:gd name="connsiteY5" fmla="*/ 189186 h 223469"/>
              <a:gd name="connsiteX6" fmla="*/ 961696 w 1040524"/>
              <a:gd name="connsiteY6" fmla="*/ 110359 h 223469"/>
              <a:gd name="connsiteX7" fmla="*/ 977462 w 1040524"/>
              <a:gd name="connsiteY7" fmla="*/ 63062 h 223469"/>
              <a:gd name="connsiteX8" fmla="*/ 1040524 w 1040524"/>
              <a:gd name="connsiteY8" fmla="*/ 0 h 22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524" h="223469">
                <a:moveTo>
                  <a:pt x="0" y="78828"/>
                </a:moveTo>
                <a:cubicBezTo>
                  <a:pt x="31531" y="105104"/>
                  <a:pt x="60442" y="134888"/>
                  <a:pt x="94593" y="157655"/>
                </a:cubicBezTo>
                <a:cubicBezTo>
                  <a:pt x="128246" y="180090"/>
                  <a:pt x="262659" y="188517"/>
                  <a:pt x="268013" y="189186"/>
                </a:cubicBezTo>
                <a:cubicBezTo>
                  <a:pt x="283779" y="194441"/>
                  <a:pt x="299014" y="201693"/>
                  <a:pt x="315310" y="204952"/>
                </a:cubicBezTo>
                <a:cubicBezTo>
                  <a:pt x="498560" y="241602"/>
                  <a:pt x="591185" y="214097"/>
                  <a:pt x="819806" y="204952"/>
                </a:cubicBezTo>
                <a:cubicBezTo>
                  <a:pt x="835572" y="199697"/>
                  <a:pt x="852239" y="196618"/>
                  <a:pt x="867103" y="189186"/>
                </a:cubicBezTo>
                <a:cubicBezTo>
                  <a:pt x="911003" y="167236"/>
                  <a:pt x="926828" y="145227"/>
                  <a:pt x="961696" y="110359"/>
                </a:cubicBezTo>
                <a:cubicBezTo>
                  <a:pt x="966951" y="94593"/>
                  <a:pt x="968244" y="76889"/>
                  <a:pt x="977462" y="63062"/>
                </a:cubicBezTo>
                <a:cubicBezTo>
                  <a:pt x="977471" y="63049"/>
                  <a:pt x="1026506" y="14017"/>
                  <a:pt x="1040524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47" name="ZoneTexte 1046"/>
          <p:cNvSpPr txBox="1"/>
          <p:nvPr/>
        </p:nvSpPr>
        <p:spPr>
          <a:xfrm>
            <a:off x="6516216" y="4190201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N.O.(</a:t>
            </a: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BE"/>
              <a:t>) = -(</a:t>
            </a:r>
            <a:r>
              <a:rPr lang="fr-BE" b="1"/>
              <a:t>7</a:t>
            </a:r>
            <a:r>
              <a:rPr lang="fr-BE"/>
              <a:t>-4) = -III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6516216" y="5259977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N.O.(</a:t>
            </a:r>
            <a:r>
              <a:rPr lang="fr-BE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BE"/>
              <a:t>) = -(</a:t>
            </a:r>
            <a:r>
              <a:rPr lang="fr-BE" b="1">
                <a:solidFill>
                  <a:srgbClr val="FF0000"/>
                </a:solidFill>
              </a:rPr>
              <a:t>3</a:t>
            </a:r>
            <a:r>
              <a:rPr lang="fr-BE"/>
              <a:t>-4) = +I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6516216" y="3120425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N.O.(</a:t>
            </a:r>
            <a:r>
              <a:rPr lang="fr-BE" b="1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fr-BE"/>
              <a:t>) = -(</a:t>
            </a:r>
            <a:r>
              <a:rPr lang="fr-BE" b="1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fr-BE"/>
              <a:t>-6) = -II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516216" y="3655313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N.O.(</a:t>
            </a:r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BE"/>
              <a:t>) = -(</a:t>
            </a:r>
            <a:r>
              <a:rPr lang="fr-BE" b="1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fr-BE"/>
              <a:t>-1) = +I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6516216" y="4725089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N.O.(</a:t>
            </a:r>
            <a:r>
              <a:rPr lang="fr-BE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BE"/>
              <a:t>) = -(</a:t>
            </a:r>
            <a:r>
              <a:rPr lang="fr-BE" b="1">
                <a:solidFill>
                  <a:srgbClr val="008000"/>
                </a:solidFill>
              </a:rPr>
              <a:t>6</a:t>
            </a:r>
            <a:r>
              <a:rPr lang="fr-BE"/>
              <a:t>-4) = -II</a:t>
            </a:r>
          </a:p>
        </p:txBody>
      </p:sp>
      <p:sp>
        <p:nvSpPr>
          <p:cNvPr id="1048" name="ZoneTexte 1047"/>
          <p:cNvSpPr txBox="1"/>
          <p:nvPr/>
        </p:nvSpPr>
        <p:spPr>
          <a:xfrm>
            <a:off x="3203848" y="6192016"/>
            <a:ext cx="461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Tous les carbones ne sont pas équivalents !</a:t>
            </a:r>
            <a:endParaRPr lang="fr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9" name="Flèche à angle droit 1048"/>
          <p:cNvSpPr/>
          <p:nvPr/>
        </p:nvSpPr>
        <p:spPr>
          <a:xfrm rot="5400000" flipV="1">
            <a:off x="7794983" y="5906841"/>
            <a:ext cx="612068" cy="696946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2" name="Rectangle 5"/>
          <p:cNvSpPr txBox="1">
            <a:spLocks noChangeArrowheads="1"/>
          </p:cNvSpPr>
          <p:nvPr/>
        </p:nvSpPr>
        <p:spPr>
          <a:xfrm>
            <a:off x="539552" y="188640"/>
            <a:ext cx="777686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000CC"/>
                </a:solidFill>
              </a:rPr>
              <a:t>Lien entre N.O. et structure de Lewis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1A155AC-B0B1-1DB9-1CA8-D5B281E3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06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04754-0105-AE90-2A2D-4274DC37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24592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fr-BE" dirty="0"/>
              <a:t>Comment établir la structure de Lewis ?</a:t>
            </a:r>
            <a:br>
              <a:rPr lang="fr-BE" dirty="0"/>
            </a:br>
            <a:r>
              <a:rPr lang="fr-BE" dirty="0"/>
              <a:t>Exemple: </a:t>
            </a:r>
            <a:r>
              <a:rPr lang="fr-BE" dirty="0">
                <a:solidFill>
                  <a:srgbClr val="0000FF"/>
                </a:solidFill>
              </a:rPr>
              <a:t>NO</a:t>
            </a:r>
            <a:r>
              <a:rPr lang="fr-BE" baseline="-25000" dirty="0">
                <a:solidFill>
                  <a:srgbClr val="0000FF"/>
                </a:solidFill>
              </a:rPr>
              <a:t>3</a:t>
            </a:r>
            <a:r>
              <a:rPr lang="fr-BE" baseline="30000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378A36-5FEF-3FFB-0FDD-4C2E1F79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5"/>
            <a:ext cx="8579296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/>
              <a:t>1. Dénombrer le nbr total d’e- de valence (EV)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BE" dirty="0"/>
              <a:t>Si ion+, retirer autant d’e- que de charges +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BE" dirty="0"/>
              <a:t>Si ion-, ajouter autant d’e- que de charges -</a:t>
            </a:r>
          </a:p>
          <a:p>
            <a:pPr marL="0" indent="0">
              <a:buNone/>
            </a:pPr>
            <a:endParaRPr lang="fr-BE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rgbClr val="0000FF"/>
                </a:solidFill>
              </a:rPr>
              <a:t>EV: 1*5 + 3*6 + 1 = 24 -&gt; 12 doublets</a:t>
            </a:r>
            <a:endParaRPr lang="fr-BE" dirty="0">
              <a:solidFill>
                <a:srgbClr val="0000FF"/>
              </a:solidFill>
              <a:cs typeface="Calibri"/>
            </a:endParaRP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u="sng" dirty="0"/>
              <a:t>Remarque</a:t>
            </a:r>
            <a:r>
              <a:rPr lang="fr-BE" dirty="0"/>
              <a:t>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fr-BE" dirty="0"/>
              <a:t>EN = 3,5 – 3,0 = 0,5 </a:t>
            </a:r>
            <a:r>
              <a:rPr lang="fr-BE" dirty="0">
                <a:latin typeface="Cambria Math" panose="02040503050406030204" pitchFamily="18" charset="0"/>
                <a:ea typeface="Cambria Math" panose="02040503050406030204" pitchFamily="18" charset="0"/>
              </a:rPr>
              <a:t>≤</a:t>
            </a:r>
            <a:r>
              <a:rPr lang="fr-BE" dirty="0"/>
              <a:t> 1,7 -&gt; liaisons N-O sont </a:t>
            </a:r>
            <a:r>
              <a:rPr lang="fr-BE" i="1" dirty="0"/>
              <a:t>covalentes polarisées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02DD98-2E03-6612-DCAE-52A2796F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19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1355EF9-250C-44CA-3FB5-4F9C263B586E}"/>
              </a:ext>
            </a:extLst>
          </p:cNvPr>
          <p:cNvGrpSpPr/>
          <p:nvPr/>
        </p:nvGrpSpPr>
        <p:grpSpPr>
          <a:xfrm>
            <a:off x="2171314" y="3994588"/>
            <a:ext cx="4200661" cy="695325"/>
            <a:chOff x="2171314" y="3994588"/>
            <a:chExt cx="4200661" cy="69532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5F5186E-C303-BE25-4AA2-740A9A4F9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314" y="3994588"/>
              <a:ext cx="714375" cy="695325"/>
            </a:xfrm>
            <a:prstGeom prst="rect">
              <a:avLst/>
            </a:prstGeom>
          </p:spPr>
        </p:pic>
        <p:pic>
          <p:nvPicPr>
            <p:cNvPr id="7" name="Image 6" descr="Une image contenant cercle&#10;&#10;Description générée automatiquement">
              <a:extLst>
                <a:ext uri="{FF2B5EF4-FFF2-40B4-BE49-F238E27FC236}">
                  <a16:creationId xmlns:a16="http://schemas.microsoft.com/office/drawing/2014/main" id="{9EF12217-6B4D-2EDB-C598-B8053209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1932" y="3995156"/>
              <a:ext cx="693578" cy="674528"/>
            </a:xfrm>
            <a:prstGeom prst="rect">
              <a:avLst/>
            </a:prstGeom>
          </p:spPr>
        </p:pic>
        <p:pic>
          <p:nvPicPr>
            <p:cNvPr id="11" name="Image 10" descr="Une image contenant cercle&#10;&#10;Description générée automatiquement">
              <a:extLst>
                <a:ext uri="{FF2B5EF4-FFF2-40B4-BE49-F238E27FC236}">
                  <a16:creationId xmlns:a16="http://schemas.microsoft.com/office/drawing/2014/main" id="{73BB4812-6830-81AD-7652-24AB30E39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0203" y="3995156"/>
              <a:ext cx="693578" cy="674528"/>
            </a:xfrm>
            <a:prstGeom prst="rect">
              <a:avLst/>
            </a:prstGeom>
          </p:spPr>
        </p:pic>
        <p:pic>
          <p:nvPicPr>
            <p:cNvPr id="12" name="Image 11" descr="Une image contenant cercle&#10;&#10;Description générée automatiquement">
              <a:extLst>
                <a:ext uri="{FF2B5EF4-FFF2-40B4-BE49-F238E27FC236}">
                  <a16:creationId xmlns:a16="http://schemas.microsoft.com/office/drawing/2014/main" id="{37F9B894-18C3-B10C-B6B6-A59DAB70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648" y="3995156"/>
              <a:ext cx="693578" cy="674528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37AC233-BF4B-70AD-1913-1E8686501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6225" y="4118336"/>
              <a:ext cx="285750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2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5598A4-6528-CB59-80D4-6744F82D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fr-BE" dirty="0"/>
              <a:t>Objectifs du chapitre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B5C92E-C8C7-33F0-CDF2-2839CD99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4940" y="6356350"/>
            <a:ext cx="185812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A5F713-9A33-476B-84E0-F24643124B33}" type="slidenum"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695EFF31-6002-CD65-00D1-EBBAD1F88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772598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441A5137-F573-F044-F832-FBDE5062D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78" y="5267677"/>
            <a:ext cx="1452962" cy="83109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49707E-37A1-E265-E06B-10FCD724AF53}"/>
              </a:ext>
            </a:extLst>
          </p:cNvPr>
          <p:cNvSpPr txBox="1"/>
          <p:nvPr/>
        </p:nvSpPr>
        <p:spPr>
          <a:xfrm>
            <a:off x="604413" y="6525344"/>
            <a:ext cx="286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* Molécule ou ion</a:t>
            </a:r>
          </a:p>
        </p:txBody>
      </p:sp>
    </p:spTree>
    <p:extLst>
      <p:ext uri="{BB962C8B-B14F-4D97-AF65-F5344CB8AC3E}">
        <p14:creationId xmlns:p14="http://schemas.microsoft.com/office/powerpoint/2010/main" val="244103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04754-0105-AE90-2A2D-4274DC37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24592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fr-BE" dirty="0"/>
              <a:t>Comment établir la structure de Lewis ?</a:t>
            </a:r>
            <a:br>
              <a:rPr lang="fr-BE" dirty="0"/>
            </a:br>
            <a:r>
              <a:rPr lang="fr-BE" dirty="0"/>
              <a:t>Exemple: </a:t>
            </a:r>
            <a:r>
              <a:rPr lang="fr-BE" dirty="0">
                <a:solidFill>
                  <a:srgbClr val="0000FF"/>
                </a:solidFill>
              </a:rPr>
              <a:t>NO</a:t>
            </a:r>
            <a:r>
              <a:rPr lang="fr-BE" baseline="-25000" dirty="0">
                <a:solidFill>
                  <a:srgbClr val="0000FF"/>
                </a:solidFill>
              </a:rPr>
              <a:t>3</a:t>
            </a:r>
            <a:r>
              <a:rPr lang="fr-BE" baseline="30000" dirty="0">
                <a:solidFill>
                  <a:srgbClr val="0000FF"/>
                </a:solidFill>
              </a:rPr>
              <a:t>-</a:t>
            </a:r>
            <a:r>
              <a:rPr lang="fr-BE" dirty="0">
                <a:solidFill>
                  <a:srgbClr val="0000FF"/>
                </a:solidFill>
              </a:rPr>
              <a:t> (12 doublets)</a:t>
            </a:r>
            <a:endParaRPr lang="fr-BE" baseline="-250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378A36-5FEF-3FFB-0FDD-4C2E1F79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5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2. Construire le squelette de l’espèce comme suit: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BE" dirty="0"/>
              <a:t>Atome central = celui de plus faible EN </a:t>
            </a:r>
          </a:p>
          <a:p>
            <a:pPr marL="400050" lvl="1" indent="0">
              <a:buNone/>
            </a:pPr>
            <a:r>
              <a:rPr lang="fr-BE" dirty="0"/>
              <a:t>	(sauf H, toujours en périphérie)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BE" dirty="0"/>
              <a:t>Forme compacte et symétrique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BE" dirty="0"/>
              <a:t>Atome de C interne -&gt; toujours 4 doublets liants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02DD98-2E03-6612-DCAE-52A2796F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20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1D4B16-7662-C12B-246D-3631B43EEDBA}"/>
              </a:ext>
            </a:extLst>
          </p:cNvPr>
          <p:cNvSpPr txBox="1"/>
          <p:nvPr/>
        </p:nvSpPr>
        <p:spPr>
          <a:xfrm>
            <a:off x="2843808" y="479715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		N		O</a:t>
            </a:r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		O</a:t>
            </a:r>
          </a:p>
        </p:txBody>
      </p:sp>
    </p:spTree>
    <p:extLst>
      <p:ext uri="{BB962C8B-B14F-4D97-AF65-F5344CB8AC3E}">
        <p14:creationId xmlns:p14="http://schemas.microsoft.com/office/powerpoint/2010/main" val="34326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04754-0105-AE90-2A2D-4274DC37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24592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fr-BE" dirty="0"/>
              <a:t>Comment établir la structure de Lewis ?</a:t>
            </a:r>
            <a:br>
              <a:rPr lang="fr-BE" dirty="0"/>
            </a:br>
            <a:r>
              <a:rPr lang="fr-BE" dirty="0"/>
              <a:t>Exemple: </a:t>
            </a:r>
            <a:r>
              <a:rPr lang="fr-BE" dirty="0">
                <a:solidFill>
                  <a:srgbClr val="0000FF"/>
                </a:solidFill>
              </a:rPr>
              <a:t>NO</a:t>
            </a:r>
            <a:r>
              <a:rPr lang="fr-BE" baseline="-25000" dirty="0">
                <a:solidFill>
                  <a:srgbClr val="0000FF"/>
                </a:solidFill>
              </a:rPr>
              <a:t>3</a:t>
            </a:r>
            <a:r>
              <a:rPr lang="fr-BE" baseline="30000" dirty="0">
                <a:solidFill>
                  <a:srgbClr val="0000FF"/>
                </a:solidFill>
              </a:rPr>
              <a:t>- </a:t>
            </a:r>
            <a:r>
              <a:rPr lang="fr-BE" dirty="0">
                <a:solidFill>
                  <a:srgbClr val="0000FF"/>
                </a:solidFill>
              </a:rPr>
              <a:t>(12 doublets)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378A36-5FEF-3FFB-0FDD-4C2E1F79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5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3. Relier les atomes avec un seul doublet électronique et placer les doublets restants en complétant d’abord l’octet (ou le </a:t>
            </a:r>
            <a:r>
              <a:rPr lang="fr-BE" dirty="0" err="1"/>
              <a:t>duet</a:t>
            </a:r>
            <a:r>
              <a:rPr lang="fr-BE" dirty="0"/>
              <a:t>) pour les atomes périphériques puis pour l’atome central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02DD98-2E03-6612-DCAE-52A2796F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FF2CE6-682C-EBC0-46BB-039860D589F7}"/>
              </a:ext>
            </a:extLst>
          </p:cNvPr>
          <p:cNvSpPr txBox="1"/>
          <p:nvPr/>
        </p:nvSpPr>
        <p:spPr>
          <a:xfrm>
            <a:off x="2643751" y="4673737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		N		O</a:t>
            </a:r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		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1B7A5A-69CB-3575-84D1-17BFB11C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37" y="4517796"/>
            <a:ext cx="2124075" cy="10096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DAE1EB-8E35-BAA4-FC55-86E752BA6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499" y="4462460"/>
            <a:ext cx="2266950" cy="11525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30686CA-147A-1467-FCCD-BFA9C4C8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362" y="4481547"/>
            <a:ext cx="18192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04754-0105-AE90-2A2D-4274DC37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24592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fr-BE" dirty="0"/>
              <a:t>Comment établir la structure de Lewis ?</a:t>
            </a:r>
            <a:br>
              <a:rPr lang="fr-BE" dirty="0"/>
            </a:br>
            <a:r>
              <a:rPr lang="fr-BE" dirty="0"/>
              <a:t>Exemple: </a:t>
            </a:r>
            <a:r>
              <a:rPr lang="fr-BE" dirty="0">
                <a:solidFill>
                  <a:srgbClr val="0000FF"/>
                </a:solidFill>
              </a:rPr>
              <a:t>NO</a:t>
            </a:r>
            <a:r>
              <a:rPr lang="fr-BE" baseline="-25000" dirty="0">
                <a:solidFill>
                  <a:srgbClr val="0000FF"/>
                </a:solidFill>
              </a:rPr>
              <a:t>3</a:t>
            </a:r>
            <a:r>
              <a:rPr lang="fr-BE" baseline="30000" dirty="0">
                <a:solidFill>
                  <a:srgbClr val="0000FF"/>
                </a:solidFill>
              </a:rPr>
              <a:t>-</a:t>
            </a:r>
            <a:endParaRPr lang="fr-BE" baseline="-250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378A36-5FEF-3FFB-0FDD-4C2E1F79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5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4. Placer les incréments de charge,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fr-BE" dirty="0"/>
              <a:t>+ et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fr-BE" dirty="0"/>
              <a:t>–, </a:t>
            </a:r>
          </a:p>
          <a:p>
            <a:pPr marL="0" indent="0">
              <a:buNone/>
            </a:pPr>
            <a:r>
              <a:rPr lang="fr-BE" dirty="0"/>
              <a:t>au-dessus des atomes en fonction de la polarité des liaisons covalentes et les charges unitaires, + ou -, le cas échéant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02DD98-2E03-6612-DCAE-52A2796F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22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312F794-C2F6-4A4D-F551-C4C8E1FD4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569624"/>
            <a:ext cx="19335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36123F-6829-3C47-BDB8-4A813C71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Points d’attention pour réaliser les exercices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E07D62-AA93-5941-AFE8-B5C4AF39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8400"/>
            <a:ext cx="7886700" cy="3738562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Il ne faut pas associer directement 2 atomes d’O (sauf dans le cas rare des peroxydes).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 startAt="2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Lorsqu’une molécule doit être constituée avec, entre autres, des atomes d’O et des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atomes d’H, il faut faire le maximum d’associations −O−H</a:t>
            </a:r>
            <a:r>
              <a:rPr lang="fr-FR" altLang="fr-FR" sz="1600" dirty="0">
                <a:latin typeface="+mj-lt"/>
              </a:rPr>
              <a:t> (cf. oxacides HM’O).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 startAt="3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Lorsqu’une « molécule » comporte un ou des atome(s) métallique(s) et donc une ou des liaison(s) ionique(s), il faut d’abord construire la molécule en y plaçant des atomes d’H en lieu et place</a:t>
            </a:r>
            <a:r>
              <a:rPr kumimoji="0" lang="fr-FR" altLang="fr-FR" sz="1600" b="0" i="0" u="none" strike="noStrike" cap="none" normalizeH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des atomes métalliques.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 startAt="3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Une fois la molécule construite, on remplace les atomes d’H par les atomes métalliques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TimesNewRomanPSMT"/>
              </a:rPr>
              <a:t>. 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E0AACF-3357-7541-97AD-6D2838E0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A5F713-9A33-476B-84E0-F24643124B33}" type="slidenum">
              <a:rPr lang="fr-FR" smtClean="0"/>
              <a:pPr>
                <a:spcAft>
                  <a:spcPts val="600"/>
                </a:spcAft>
              </a:pPr>
              <a:t>23</a:t>
            </a:fld>
            <a:endParaRPr lang="fr-FR" dirty="0"/>
          </a:p>
        </p:txBody>
      </p:sp>
      <p:pic>
        <p:nvPicPr>
          <p:cNvPr id="1025" name="Picture 1" descr="page48image30060688">
            <a:extLst>
              <a:ext uri="{FF2B5EF4-FFF2-40B4-BE49-F238E27FC236}">
                <a16:creationId xmlns:a16="http://schemas.microsoft.com/office/drawing/2014/main" id="{9A71EC6D-F72F-5647-85D2-29F88A9F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48image30060688">
            <a:extLst>
              <a:ext uri="{FF2B5EF4-FFF2-40B4-BE49-F238E27FC236}">
                <a16:creationId xmlns:a16="http://schemas.microsoft.com/office/drawing/2014/main" id="{3A5F848A-49D3-CD9D-5655-4F977C71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Structure de Lewis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Exercices proposés des notes: 1-2-3-7-9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u="sng" dirty="0"/>
              <a:t>Remarque</a:t>
            </a:r>
            <a:r>
              <a:rPr lang="fr-BE" dirty="0"/>
              <a:t>: pour l’exercice 2, précisez le nombre et le type de chaque liaison (LI - </a:t>
            </a:r>
            <a:r>
              <a:rPr lang="fr-BE" dirty="0" err="1"/>
              <a:t>LCNParf</a:t>
            </a:r>
            <a:r>
              <a:rPr lang="fr-BE" dirty="0"/>
              <a:t>. – </a:t>
            </a:r>
            <a:r>
              <a:rPr lang="fr-BE" dirty="0" err="1"/>
              <a:t>LCNPol</a:t>
            </a:r>
            <a:r>
              <a:rPr lang="fr-BE" dirty="0"/>
              <a:t>. – </a:t>
            </a:r>
            <a:r>
              <a:rPr lang="fr-BE" dirty="0" err="1"/>
              <a:t>LCDSemi</a:t>
            </a:r>
            <a:r>
              <a:rPr lang="fr-BE" dirty="0"/>
              <a:t>-Pol. – </a:t>
            </a:r>
            <a:r>
              <a:rPr lang="fr-BE" dirty="0" err="1"/>
              <a:t>LCDCoord</a:t>
            </a:r>
            <a:r>
              <a:rPr lang="fr-BE" dirty="0"/>
              <a:t>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069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C288BE9-E327-1969-A896-72D5A6F2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322" y="583345"/>
            <a:ext cx="5370268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7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Modèle</a:t>
            </a:r>
            <a:r>
              <a:rPr lang="en-US" sz="7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Gillespie (VSEPR)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474E15A-5655-F24B-8FD3-6717A6940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171" y="5972174"/>
            <a:ext cx="6434024" cy="5048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Représentation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3D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espèce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chimique</a:t>
            </a:r>
            <a:endParaRPr lang="en-US" sz="17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72DFF8-A560-8E9D-87E7-ED91580A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224937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A5F713-9A33-476B-84E0-F24643124B3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10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98984" y="188640"/>
            <a:ext cx="6629400" cy="990600"/>
          </a:xfrm>
        </p:spPr>
        <p:txBody>
          <a:bodyPr/>
          <a:lstStyle/>
          <a:p>
            <a:pPr algn="ctr"/>
            <a:r>
              <a:rPr lang="fr-FR" sz="2900">
                <a:solidFill>
                  <a:srgbClr val="0000CC"/>
                </a:solidFill>
              </a:rPr>
              <a:t>Géométrie moléculaire : </a:t>
            </a:r>
            <a:br>
              <a:rPr lang="fr-FR" sz="2900">
                <a:solidFill>
                  <a:srgbClr val="0000CC"/>
                </a:solidFill>
              </a:rPr>
            </a:br>
            <a:r>
              <a:rPr lang="fr-FR" sz="2900">
                <a:solidFill>
                  <a:srgbClr val="0000CC"/>
                </a:solidFill>
              </a:rPr>
              <a:t>Modèle de Gillespie ou VSEPR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152400" y="1654224"/>
            <a:ext cx="8812088" cy="494312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fr-FR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sz="2000" b="1" i="1" dirty="0">
                <a:latin typeface="Times New Roman" pitchFamily="18" charset="0"/>
              </a:rPr>
              <a:t>VSEPR</a:t>
            </a:r>
            <a:r>
              <a:rPr lang="fr-FR" sz="2000" i="1" dirty="0">
                <a:latin typeface="Times New Roman" pitchFamily="18" charset="0"/>
              </a:rPr>
              <a:t> = Valence-Shell Electron-Pair </a:t>
            </a:r>
            <a:r>
              <a:rPr lang="fr-FR" sz="2000" i="1" dirty="0" err="1">
                <a:latin typeface="Times New Roman" pitchFamily="18" charset="0"/>
              </a:rPr>
              <a:t>Repulsion</a:t>
            </a:r>
            <a:endParaRPr lang="fr-FR" sz="2000" i="1" dirty="0">
              <a:latin typeface="Times New Roman" pitchFamily="18" charset="0"/>
            </a:endParaRP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endParaRPr lang="fr-FR" sz="1800" i="1" dirty="0">
              <a:latin typeface="Times New Roman" pitchFamily="18" charset="0"/>
            </a:endParaRPr>
          </a:p>
          <a:p>
            <a:pPr marL="0" indent="0" algn="r">
              <a:lnSpc>
                <a:spcPct val="40000"/>
              </a:lnSpc>
              <a:buFont typeface="Wingdings" pitchFamily="2" charset="2"/>
              <a:buNone/>
            </a:pPr>
            <a:endParaRPr lang="fr-FR" sz="1800" i="1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>
                <a:latin typeface="Times New Roman" pitchFamily="18" charset="0"/>
              </a:rPr>
              <a:t>				- nuage de charges = paire libre, liaison simple ou 						  liaison multiple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>
                <a:latin typeface="Times New Roman" pitchFamily="18" charset="0"/>
              </a:rPr>
              <a:t>				- paire libre et liaison multiple -&gt; répulsion + forte 							      que liaison simple</a:t>
            </a:r>
          </a:p>
          <a:p>
            <a:pPr marL="0" indent="0">
              <a:lnSpc>
                <a:spcPct val="80000"/>
              </a:lnSpc>
            </a:pPr>
            <a:endParaRPr lang="fr-FR" sz="20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1600" dirty="0">
              <a:latin typeface="Calibri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788024" y="2314623"/>
            <a:ext cx="3894529" cy="25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4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i="1" baseline="0" dirty="0">
              <a:latin typeface="Times New Roman" pitchFamily="18" charset="0"/>
            </a:endParaRPr>
          </a:p>
          <a:p>
            <a:pPr algn="ctr">
              <a:lnSpc>
                <a:spcPct val="110000"/>
              </a:lnSpc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b="1" u="sng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POSTULAT</a:t>
            </a:r>
          </a:p>
          <a:p>
            <a:pPr algn="ctr">
              <a:lnSpc>
                <a:spcPct val="110000"/>
              </a:lnSpc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 </a:t>
            </a:r>
            <a:r>
              <a:rPr lang="fr-FR" b="1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géométrie</a:t>
            </a:r>
            <a:r>
              <a:rPr lang="fr-FR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b="1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3D</a:t>
            </a:r>
            <a:r>
              <a:rPr lang="fr-FR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d’une molécule (ou d’un ion) est adoptée dans un souci de minimiser la répulsion mutuelle, autour d’un </a:t>
            </a:r>
            <a:r>
              <a:rPr lang="fr-FR" b="1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atome central,</a:t>
            </a:r>
            <a:endParaRPr lang="fr-FR" baseline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110000"/>
              </a:lnSpc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des zones de forte concentration en électrons (</a:t>
            </a:r>
            <a:r>
              <a:rPr lang="fr-FR" b="1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nuages de charges</a:t>
            </a:r>
            <a:r>
              <a:rPr lang="fr-FR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r>
              <a:rPr lang="fr-FR" b="1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lum bright="24000" contrast="24000"/>
          </a:blip>
          <a:srcRect l="8345" t="14066" r="8200" b="29671"/>
          <a:stretch>
            <a:fillRect/>
          </a:stretch>
        </p:blipFill>
        <p:spPr bwMode="auto">
          <a:xfrm>
            <a:off x="427162" y="2479104"/>
            <a:ext cx="4000822" cy="223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5" descr="MC90041132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5193794"/>
            <a:ext cx="871215" cy="695348"/>
          </a:xfrm>
          <a:prstGeom prst="rect">
            <a:avLst/>
          </a:prstGeom>
          <a:noFill/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DC7E25-F197-45EE-2936-2E1AAC2B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676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98984" y="188640"/>
            <a:ext cx="6629400" cy="990600"/>
          </a:xfrm>
        </p:spPr>
        <p:txBody>
          <a:bodyPr/>
          <a:lstStyle/>
          <a:p>
            <a:pPr algn="ctr"/>
            <a:r>
              <a:rPr lang="fr-FR" sz="2900" dirty="0">
                <a:solidFill>
                  <a:srgbClr val="0000CC"/>
                </a:solidFill>
              </a:rPr>
              <a:t>Géométrie 3D moléculaire : </a:t>
            </a:r>
            <a:br>
              <a:rPr lang="fr-FR" sz="2900" dirty="0">
                <a:solidFill>
                  <a:srgbClr val="0000CC"/>
                </a:solidFill>
              </a:rPr>
            </a:br>
            <a:r>
              <a:rPr lang="fr-FR" sz="2900" dirty="0">
                <a:solidFill>
                  <a:srgbClr val="0000CC"/>
                </a:solidFill>
              </a:rPr>
              <a:t>Modèle de Gillespie ou VSEPR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152400" y="1654224"/>
            <a:ext cx="8812088" cy="472710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fr-FR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sz="2000" b="1" i="1" dirty="0">
                <a:latin typeface="Times New Roman" pitchFamily="18" charset="0"/>
              </a:rPr>
              <a:t>Configurations possibles (géométries de base)</a:t>
            </a:r>
            <a:endParaRPr lang="fr-FR" sz="2000" i="1" dirty="0">
              <a:latin typeface="Times New Roman" pitchFamily="18" charset="0"/>
            </a:endParaRP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endParaRPr lang="fr-FR" sz="1800" i="1" dirty="0">
              <a:latin typeface="Times New Roman" pitchFamily="18" charset="0"/>
            </a:endParaRPr>
          </a:p>
          <a:p>
            <a:pPr marL="0" indent="0" algn="r">
              <a:lnSpc>
                <a:spcPct val="40000"/>
              </a:lnSpc>
              <a:buFont typeface="Wingdings" pitchFamily="2" charset="2"/>
              <a:buNone/>
            </a:pPr>
            <a:endParaRPr lang="fr-FR" sz="1800" i="1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18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>
                <a:latin typeface="Calibri" pitchFamily="34" charset="0"/>
              </a:rPr>
              <a:t>               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>
                <a:latin typeface="Calibri" pitchFamily="34" charset="0"/>
              </a:rPr>
              <a:t>	Linéaire                  Plane                 Tétraèdre          Bipyramide           Octaèdre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fr-FR" sz="1800" dirty="0">
                <a:latin typeface="Calibri" pitchFamily="34" charset="0"/>
              </a:rPr>
              <a:t>                                            triangulaire                                         trigonale 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None/>
            </a:pPr>
            <a:endParaRPr lang="fr-FR" sz="1800" dirty="0">
              <a:latin typeface="Calibri" pitchFamily="34" charset="0"/>
            </a:endParaRPr>
          </a:p>
          <a:p>
            <a:pPr marL="0" indent="0">
              <a:lnSpc>
                <a:spcPct val="130000"/>
              </a:lnSpc>
              <a:buFont typeface="Wingdings" pitchFamily="2" charset="2"/>
              <a:buNone/>
            </a:pPr>
            <a:r>
              <a:rPr lang="fr-FR" sz="1800" dirty="0">
                <a:latin typeface="Calibri" pitchFamily="34" charset="0"/>
              </a:rPr>
              <a:t>                  </a:t>
            </a:r>
            <a:r>
              <a:rPr lang="fr-FR" sz="1800" dirty="0">
                <a:latin typeface="Symbol" pitchFamily="18" charset="2"/>
              </a:rPr>
              <a:t>a</a:t>
            </a:r>
            <a:r>
              <a:rPr lang="fr-FR" sz="1800" dirty="0">
                <a:latin typeface="Calibri" pitchFamily="34" charset="0"/>
              </a:rPr>
              <a:t> =180°               </a:t>
            </a:r>
            <a:r>
              <a:rPr lang="fr-FR" sz="1800" dirty="0">
                <a:latin typeface="Symbol" pitchFamily="18" charset="2"/>
              </a:rPr>
              <a:t>a</a:t>
            </a:r>
            <a:r>
              <a:rPr lang="fr-FR" sz="1800" dirty="0">
                <a:latin typeface="Calibri" pitchFamily="34" charset="0"/>
              </a:rPr>
              <a:t> = 120°              </a:t>
            </a:r>
            <a:r>
              <a:rPr lang="fr-FR" sz="1800" dirty="0">
                <a:latin typeface="Symbol" pitchFamily="18" charset="2"/>
              </a:rPr>
              <a:t>a</a:t>
            </a:r>
            <a:r>
              <a:rPr lang="fr-FR" sz="1800" dirty="0">
                <a:latin typeface="Calibri" pitchFamily="34" charset="0"/>
              </a:rPr>
              <a:t> = 109,5°            </a:t>
            </a:r>
            <a:r>
              <a:rPr lang="fr-FR" sz="1800" dirty="0">
                <a:latin typeface="Symbol" pitchFamily="18" charset="2"/>
              </a:rPr>
              <a:t>a</a:t>
            </a:r>
            <a:r>
              <a:rPr lang="fr-FR" sz="1800" dirty="0">
                <a:latin typeface="Calibri" pitchFamily="34" charset="0"/>
              </a:rPr>
              <a:t> = 120°               </a:t>
            </a:r>
            <a:r>
              <a:rPr lang="fr-FR" sz="1800" dirty="0">
                <a:latin typeface="Symbol" pitchFamily="18" charset="2"/>
              </a:rPr>
              <a:t>a</a:t>
            </a:r>
            <a:r>
              <a:rPr lang="fr-FR" sz="1800" dirty="0">
                <a:latin typeface="Calibri" pitchFamily="34" charset="0"/>
              </a:rPr>
              <a:t> = 90°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fr-FR" sz="1800" dirty="0">
                <a:latin typeface="Calibri" pitchFamily="34" charset="0"/>
              </a:rPr>
              <a:t>                                                                                                           </a:t>
            </a:r>
            <a:r>
              <a:rPr lang="fr-FR" sz="1800" dirty="0">
                <a:latin typeface="Symbol" pitchFamily="18" charset="2"/>
              </a:rPr>
              <a:t>b</a:t>
            </a:r>
            <a:r>
              <a:rPr lang="fr-FR" sz="1800" dirty="0">
                <a:latin typeface="Calibri" pitchFamily="34" charset="0"/>
              </a:rPr>
              <a:t> = 90°               </a:t>
            </a:r>
            <a:endParaRPr lang="fr-FR" sz="1800" dirty="0">
              <a:latin typeface="Times New Roman" pitchFamily="18" charset="0"/>
            </a:endParaRPr>
          </a:p>
        </p:txBody>
      </p:sp>
      <p:pic>
        <p:nvPicPr>
          <p:cNvPr id="10" name="Picture 14" descr="vsepr1"/>
          <p:cNvPicPr>
            <a:picLocks noChangeAspect="1" noChangeArrowheads="1"/>
          </p:cNvPicPr>
          <p:nvPr/>
        </p:nvPicPr>
        <p:blipFill>
          <a:blip r:embed="rId2"/>
          <a:srcRect t="63332" b="5003"/>
          <a:stretch>
            <a:fillRect/>
          </a:stretch>
        </p:blipFill>
        <p:spPr bwMode="auto">
          <a:xfrm>
            <a:off x="1086981" y="5433591"/>
            <a:ext cx="7373451" cy="1091753"/>
          </a:xfrm>
          <a:prstGeom prst="rect">
            <a:avLst/>
          </a:prstGeom>
          <a:noFill/>
        </p:spPr>
      </p:pic>
      <p:pic>
        <p:nvPicPr>
          <p:cNvPr id="11" name="Picture 11" descr="vsepr1"/>
          <p:cNvPicPr>
            <a:picLocks noChangeAspect="1" noChangeArrowheads="1"/>
          </p:cNvPicPr>
          <p:nvPr/>
        </p:nvPicPr>
        <p:blipFill>
          <a:blip r:embed="rId2">
            <a:lum bright="-30000" contrast="36000"/>
          </a:blip>
          <a:srcRect b="60693"/>
          <a:stretch>
            <a:fillRect/>
          </a:stretch>
        </p:blipFill>
        <p:spPr bwMode="auto">
          <a:xfrm>
            <a:off x="852159" y="2649624"/>
            <a:ext cx="7439682" cy="136815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64088" y="1916832"/>
            <a:ext cx="3096344" cy="4608512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68A05F-24BD-0AD7-62E4-BA2BC6F41BAD}"/>
              </a:ext>
            </a:extLst>
          </p:cNvPr>
          <p:cNvSpPr txBox="1"/>
          <p:nvPr/>
        </p:nvSpPr>
        <p:spPr>
          <a:xfrm>
            <a:off x="976020" y="206484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2 nuages </a:t>
            </a:r>
          </a:p>
          <a:p>
            <a:pPr algn="ctr"/>
            <a:r>
              <a:rPr lang="fr-BE" sz="1600" dirty="0"/>
              <a:t>de charges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DBB580-AB4F-F599-D527-13CE006E508E}"/>
              </a:ext>
            </a:extLst>
          </p:cNvPr>
          <p:cNvSpPr txBox="1"/>
          <p:nvPr/>
        </p:nvSpPr>
        <p:spPr>
          <a:xfrm>
            <a:off x="2483768" y="206851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3 nuages </a:t>
            </a:r>
          </a:p>
          <a:p>
            <a:pPr algn="ctr"/>
            <a:r>
              <a:rPr lang="fr-BE" sz="1600" dirty="0"/>
              <a:t>de charges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93C87B-D9CF-DFE3-75B9-2E4517333107}"/>
              </a:ext>
            </a:extLst>
          </p:cNvPr>
          <p:cNvSpPr txBox="1"/>
          <p:nvPr/>
        </p:nvSpPr>
        <p:spPr>
          <a:xfrm>
            <a:off x="4115377" y="206619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4 nuages </a:t>
            </a:r>
          </a:p>
          <a:p>
            <a:pPr algn="ctr"/>
            <a:r>
              <a:rPr lang="fr-BE" sz="1600" dirty="0"/>
              <a:t>de charges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5E8F8E1-EA58-AE8E-27A4-C246D09D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43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960" y="76200"/>
            <a:ext cx="6629400" cy="685800"/>
          </a:xfrm>
        </p:spPr>
        <p:txBody>
          <a:bodyPr/>
          <a:lstStyle/>
          <a:p>
            <a:pPr algn="ctr"/>
            <a:r>
              <a:rPr lang="fr-FR" sz="2900">
                <a:solidFill>
                  <a:srgbClr val="0000CC"/>
                </a:solidFill>
              </a:rPr>
              <a:t>Systèmes </a:t>
            </a:r>
            <a:r>
              <a:rPr lang="fr-FR" sz="2900" err="1">
                <a:solidFill>
                  <a:srgbClr val="FF0000"/>
                </a:solidFill>
              </a:rPr>
              <a:t>A</a:t>
            </a:r>
            <a:r>
              <a:rPr lang="fr-FR" sz="2900" err="1">
                <a:solidFill>
                  <a:srgbClr val="0000CC"/>
                </a:solidFill>
              </a:rPr>
              <a:t>X</a:t>
            </a:r>
            <a:r>
              <a:rPr lang="fr-FR" sz="2900" baseline="-25000" err="1">
                <a:solidFill>
                  <a:srgbClr val="0000CC"/>
                </a:solidFill>
              </a:rPr>
              <a:t>m</a:t>
            </a:r>
            <a:r>
              <a:rPr lang="fr-FR" sz="2900" err="1">
                <a:solidFill>
                  <a:srgbClr val="669900"/>
                </a:solidFill>
              </a:rPr>
              <a:t>E</a:t>
            </a:r>
            <a:r>
              <a:rPr lang="fr-FR" sz="2900" baseline="-25000" err="1">
                <a:solidFill>
                  <a:srgbClr val="669900"/>
                </a:solidFill>
              </a:rPr>
              <a:t>n</a:t>
            </a:r>
            <a:r>
              <a:rPr lang="fr-FR" sz="2900" baseline="-25000">
                <a:solidFill>
                  <a:srgbClr val="0000CC"/>
                </a:solidFill>
              </a:rPr>
              <a:t> </a:t>
            </a:r>
            <a:r>
              <a:rPr lang="fr-FR" sz="2900">
                <a:solidFill>
                  <a:srgbClr val="0000CC"/>
                </a:solidFill>
              </a:rPr>
              <a:t>: Géométrie 3D vs. forme</a:t>
            </a:r>
            <a:endParaRPr lang="fr-FR" sz="2900" baseline="-25000">
              <a:solidFill>
                <a:srgbClr val="0000CC"/>
              </a:solidFill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619672" y="2170113"/>
            <a:ext cx="5292725" cy="3963988"/>
            <a:chOff x="192" y="955"/>
            <a:chExt cx="3334" cy="2497"/>
          </a:xfrm>
        </p:grpSpPr>
        <p:pic>
          <p:nvPicPr>
            <p:cNvPr id="7" name="Picture 4" descr="Bo_clip_image001"/>
            <p:cNvPicPr>
              <a:picLocks noChangeAspect="1" noChangeArrowheads="1"/>
            </p:cNvPicPr>
            <p:nvPr/>
          </p:nvPicPr>
          <p:blipFill>
            <a:blip r:embed="rId2"/>
            <a:srcRect b="48035"/>
            <a:stretch>
              <a:fillRect/>
            </a:stretch>
          </p:blipFill>
          <p:spPr bwMode="auto">
            <a:xfrm>
              <a:off x="192" y="955"/>
              <a:ext cx="3334" cy="2472"/>
            </a:xfrm>
            <a:prstGeom prst="rect">
              <a:avLst/>
            </a:prstGeom>
            <a:noFill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97" y="1353"/>
              <a:ext cx="50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pPr algn="ctr"/>
              <a:r>
                <a:rPr lang="fr-FR" sz="1500" baseline="0">
                  <a:latin typeface="Calibri" pitchFamily="34" charset="0"/>
                </a:rPr>
                <a:t>Linéaire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481" y="2217"/>
              <a:ext cx="50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pPr algn="ctr"/>
              <a:r>
                <a:rPr lang="fr-FR" sz="1500" baseline="0">
                  <a:latin typeface="Calibri" pitchFamily="34" charset="0"/>
                </a:rPr>
                <a:t>Coudée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94" y="2216"/>
              <a:ext cx="65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pPr algn="ctr"/>
              <a:r>
                <a:rPr lang="fr-FR" sz="1500" baseline="0">
                  <a:latin typeface="Calibri" pitchFamily="34" charset="0"/>
                </a:rPr>
                <a:t>Triangulaire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80" y="3170"/>
              <a:ext cx="70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fr-FR" sz="1500" baseline="0" dirty="0">
                  <a:latin typeface="Calibri" pitchFamily="34" charset="0"/>
                </a:rPr>
                <a:t>Tétraédrique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392" y="3129"/>
              <a:ext cx="624" cy="2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500" baseline="0" dirty="0">
                  <a:latin typeface="Calibri" pitchFamily="34" charset="0"/>
                </a:rPr>
                <a:t>Pyramidale triangulaire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255" y="3161"/>
              <a:ext cx="660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r>
                <a:rPr lang="fr-FR" sz="1500" baseline="0" dirty="0">
                  <a:latin typeface="Calibri" pitchFamily="34" charset="0"/>
                </a:rPr>
                <a:t>V ou triangle</a:t>
              </a:r>
            </a:p>
            <a:p>
              <a:endParaRPr lang="fr-FR" sz="1500" baseline="0" dirty="0">
                <a:latin typeface="Calibri" pitchFamily="34" charset="0"/>
              </a:endParaRPr>
            </a:p>
          </p:txBody>
        </p:sp>
      </p:grp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115616" y="1038225"/>
            <a:ext cx="5089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 baseline="0" dirty="0">
                <a:solidFill>
                  <a:srgbClr val="FF0000"/>
                </a:solidFill>
                <a:latin typeface="Times New Roman" pitchFamily="18" charset="0"/>
              </a:rPr>
              <a:t>atome central</a:t>
            </a:r>
            <a:r>
              <a:rPr lang="fr-FR" b="1" baseline="0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fr-FR" b="1" baseline="0" dirty="0">
                <a:latin typeface="Times New Roman" pitchFamily="18" charset="0"/>
              </a:rPr>
              <a:t> </a:t>
            </a:r>
            <a:r>
              <a:rPr lang="fr-FR" b="1" baseline="0" dirty="0">
                <a:solidFill>
                  <a:srgbClr val="0000CC"/>
                </a:solidFill>
                <a:latin typeface="Times New Roman" pitchFamily="18" charset="0"/>
              </a:rPr>
              <a:t>atome périphérique</a:t>
            </a:r>
            <a:r>
              <a:rPr lang="fr-FR" b="1" baseline="0" dirty="0">
                <a:latin typeface="Times New Roman" pitchFamily="18" charset="0"/>
              </a:rPr>
              <a:t>    </a:t>
            </a:r>
            <a:r>
              <a:rPr lang="fr-FR" b="1" baseline="0" dirty="0">
                <a:solidFill>
                  <a:srgbClr val="669900"/>
                </a:solidFill>
                <a:latin typeface="Times New Roman" pitchFamily="18" charset="0"/>
              </a:rPr>
              <a:t>paire libre</a:t>
            </a:r>
          </a:p>
          <a:p>
            <a:r>
              <a:rPr lang="fr-FR" b="1" dirty="0">
                <a:solidFill>
                  <a:srgbClr val="669900"/>
                </a:solidFill>
                <a:latin typeface="Times New Roman" pitchFamily="18" charset="0"/>
              </a:rPr>
              <a:t>		</a:t>
            </a:r>
            <a:r>
              <a:rPr lang="fr-FR" b="1" dirty="0">
                <a:solidFill>
                  <a:srgbClr val="0000FF"/>
                </a:solidFill>
                <a:latin typeface="Times New Roman" pitchFamily="18" charset="0"/>
              </a:rPr>
              <a:t>(m= nbr)		   </a:t>
            </a:r>
            <a:r>
              <a:rPr lang="fr-FR" b="1" dirty="0">
                <a:solidFill>
                  <a:schemeClr val="accent3"/>
                </a:solidFill>
                <a:latin typeface="Times New Roman" pitchFamily="18" charset="0"/>
              </a:rPr>
              <a:t>(n = nbr)</a:t>
            </a:r>
            <a:endParaRPr lang="fr-FR" b="1" baseline="0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2042716" y="719138"/>
            <a:ext cx="8524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3159757" y="655915"/>
            <a:ext cx="1841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3747691" y="719138"/>
            <a:ext cx="11906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" name="Group 49"/>
          <p:cNvGrpSpPr>
            <a:grpSpLocks/>
          </p:cNvGrpSpPr>
          <p:nvPr/>
        </p:nvGrpSpPr>
        <p:grpSpPr bwMode="auto">
          <a:xfrm>
            <a:off x="7434685" y="4075113"/>
            <a:ext cx="1295400" cy="1752600"/>
            <a:chOff x="3169" y="2569"/>
            <a:chExt cx="816" cy="1104"/>
          </a:xfrm>
        </p:grpSpPr>
        <p:sp>
          <p:nvSpPr>
            <p:cNvPr id="19" name="AutoShape 30"/>
            <p:cNvSpPr>
              <a:spLocks noChangeArrowheads="1"/>
            </p:cNvSpPr>
            <p:nvPr/>
          </p:nvSpPr>
          <p:spPr bwMode="auto">
            <a:xfrm>
              <a:off x="3169" y="2569"/>
              <a:ext cx="816" cy="1104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317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3485" y="3001"/>
              <a:ext cx="192" cy="336"/>
            </a:xfrm>
            <a:prstGeom prst="upDownArrow">
              <a:avLst>
                <a:gd name="adj1" fmla="val 50000"/>
                <a:gd name="adj2" fmla="val 35000"/>
              </a:avLst>
            </a:prstGeom>
            <a:noFill/>
            <a:ln w="254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3187" y="2665"/>
              <a:ext cx="768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fr-BE" b="1" baseline="0">
                  <a:latin typeface="Times New Roman" pitchFamily="18" charset="0"/>
                </a:rPr>
                <a:t>forme</a:t>
              </a:r>
            </a:p>
            <a:p>
              <a:pPr algn="ctr"/>
              <a:endParaRPr lang="fr-BE" baseline="0">
                <a:latin typeface="Times New Roman" pitchFamily="18" charset="0"/>
              </a:endParaRPr>
            </a:p>
            <a:p>
              <a:pPr algn="ctr">
                <a:lnSpc>
                  <a:spcPct val="110000"/>
                </a:lnSpc>
              </a:pPr>
              <a:endParaRPr lang="fr-BE" baseline="0">
                <a:latin typeface="Times New Roman" pitchFamily="18" charset="0"/>
              </a:endParaRPr>
            </a:p>
            <a:p>
              <a:pPr algn="ctr">
                <a:lnSpc>
                  <a:spcPct val="70000"/>
                </a:lnSpc>
              </a:pPr>
              <a:endParaRPr lang="fr-BE" baseline="0">
                <a:latin typeface="Times New Roman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fr-BE" baseline="0">
                  <a:latin typeface="Times New Roman" pitchFamily="18" charset="0"/>
                </a:rPr>
                <a:t>Atomes</a:t>
              </a:r>
            </a:p>
          </p:txBody>
        </p: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6359788" y="2007578"/>
            <a:ext cx="1981200" cy="1676400"/>
            <a:chOff x="1958" y="1056"/>
            <a:chExt cx="1248" cy="1056"/>
          </a:xfrm>
        </p:grpSpPr>
        <p:sp>
          <p:nvSpPr>
            <p:cNvPr id="23" name="AutoShape 29"/>
            <p:cNvSpPr>
              <a:spLocks noChangeArrowheads="1"/>
            </p:cNvSpPr>
            <p:nvPr/>
          </p:nvSpPr>
          <p:spPr bwMode="auto">
            <a:xfrm>
              <a:off x="1958" y="1056"/>
              <a:ext cx="1248" cy="1056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317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1990" y="1152"/>
              <a:ext cx="1196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BE" baseline="0" dirty="0">
                  <a:latin typeface="Times New Roman" pitchFamily="18" charset="0"/>
                </a:rPr>
                <a:t>Nuages de charges</a:t>
              </a:r>
            </a:p>
            <a:p>
              <a:pPr algn="ctr">
                <a:lnSpc>
                  <a:spcPct val="120000"/>
                </a:lnSpc>
              </a:pPr>
              <a:endParaRPr lang="fr-BE" baseline="0" dirty="0">
                <a:latin typeface="Times New Roman" pitchFamily="18" charset="0"/>
              </a:endParaRPr>
            </a:p>
            <a:p>
              <a:pPr algn="ctr">
                <a:lnSpc>
                  <a:spcPct val="110000"/>
                </a:lnSpc>
              </a:pPr>
              <a:endParaRPr lang="fr-BE" baseline="0" dirty="0">
                <a:latin typeface="Times New Roman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fr-BE" b="1" baseline="0" dirty="0">
                  <a:latin typeface="Times New Roman" pitchFamily="18" charset="0"/>
                </a:rPr>
                <a:t>Configuration</a:t>
              </a:r>
            </a:p>
          </p:txBody>
        </p:sp>
        <p:sp>
          <p:nvSpPr>
            <p:cNvPr id="25" name="AutoShape 33"/>
            <p:cNvSpPr>
              <a:spLocks noChangeArrowheads="1"/>
            </p:cNvSpPr>
            <p:nvPr/>
          </p:nvSpPr>
          <p:spPr bwMode="auto">
            <a:xfrm>
              <a:off x="2496" y="1410"/>
              <a:ext cx="192" cy="336"/>
            </a:xfrm>
            <a:prstGeom prst="upDownArrow">
              <a:avLst>
                <a:gd name="adj1" fmla="val 50000"/>
                <a:gd name="adj2" fmla="val 35000"/>
              </a:avLst>
            </a:prstGeom>
            <a:noFill/>
            <a:ln w="25400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AutoShape 41"/>
          <p:cNvSpPr>
            <a:spLocks noChangeArrowheads="1"/>
          </p:cNvSpPr>
          <p:nvPr/>
        </p:nvSpPr>
        <p:spPr bwMode="auto">
          <a:xfrm rot="19626847">
            <a:off x="8180167" y="2450781"/>
            <a:ext cx="719468" cy="1818035"/>
          </a:xfrm>
          <a:prstGeom prst="curvedLeftArrow">
            <a:avLst>
              <a:gd name="adj1" fmla="val 33276"/>
              <a:gd name="adj2" fmla="val 96631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467544" y="2276872"/>
            <a:ext cx="113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nuages </a:t>
            </a:r>
            <a:r>
              <a:rPr lang="fr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7544" y="350100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nuages </a:t>
            </a:r>
            <a:r>
              <a:rPr lang="fr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67544" y="486916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nuages </a:t>
            </a:r>
            <a:r>
              <a:rPr lang="fr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50AB57-AFC9-0F2C-5751-83A36A015514}"/>
              </a:ext>
            </a:extLst>
          </p:cNvPr>
          <p:cNvSpPr txBox="1"/>
          <p:nvPr/>
        </p:nvSpPr>
        <p:spPr>
          <a:xfrm>
            <a:off x="3549616" y="2292057"/>
            <a:ext cx="104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Ex: CO</a:t>
            </a:r>
            <a:r>
              <a:rPr lang="fr-BE" baseline="-25000" dirty="0"/>
              <a:t>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17F0AC-C5D8-9C29-C64A-E4585BE14732}"/>
              </a:ext>
            </a:extLst>
          </p:cNvPr>
          <p:cNvSpPr txBox="1"/>
          <p:nvPr/>
        </p:nvSpPr>
        <p:spPr>
          <a:xfrm>
            <a:off x="1214240" y="4119980"/>
            <a:ext cx="104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Ex: BF</a:t>
            </a:r>
            <a:r>
              <a:rPr lang="fr-BE" baseline="-25000" dirty="0"/>
              <a:t>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E4E5CF-94DA-534F-093B-2B1115A2160D}"/>
              </a:ext>
            </a:extLst>
          </p:cNvPr>
          <p:cNvSpPr txBox="1"/>
          <p:nvPr/>
        </p:nvSpPr>
        <p:spPr>
          <a:xfrm>
            <a:off x="4430355" y="4119980"/>
            <a:ext cx="104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Ex: SO</a:t>
            </a:r>
            <a:r>
              <a:rPr lang="fr-BE" baseline="-25000" dirty="0"/>
              <a:t>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DCCAA01-8E8C-ECFE-AA76-9E60B9E1B85F}"/>
              </a:ext>
            </a:extLst>
          </p:cNvPr>
          <p:cNvSpPr txBox="1"/>
          <p:nvPr/>
        </p:nvSpPr>
        <p:spPr>
          <a:xfrm>
            <a:off x="2189045" y="5999441"/>
            <a:ext cx="104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Ex: CH</a:t>
            </a:r>
            <a:r>
              <a:rPr lang="fr-BE" baseline="-25000" dirty="0"/>
              <a:t>4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16B9279-DDB7-5BCC-6C68-2D4253985ED0}"/>
              </a:ext>
            </a:extLst>
          </p:cNvPr>
          <p:cNvSpPr txBox="1"/>
          <p:nvPr/>
        </p:nvSpPr>
        <p:spPr>
          <a:xfrm>
            <a:off x="3560417" y="5999441"/>
            <a:ext cx="104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Ex: NH</a:t>
            </a:r>
            <a:r>
              <a:rPr lang="fr-BE" baseline="-25000" dirty="0"/>
              <a:t>3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D4A3B7C-E5DA-178A-C4EB-A21AFA946F6E}"/>
              </a:ext>
            </a:extLst>
          </p:cNvPr>
          <p:cNvSpPr txBox="1"/>
          <p:nvPr/>
        </p:nvSpPr>
        <p:spPr>
          <a:xfrm>
            <a:off x="4844094" y="5997036"/>
            <a:ext cx="104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Ex: H</a:t>
            </a:r>
            <a:r>
              <a:rPr lang="fr-BE" baseline="-25000" dirty="0"/>
              <a:t>2</a:t>
            </a:r>
            <a:r>
              <a:rPr lang="fr-BE" dirty="0"/>
              <a:t>O</a:t>
            </a:r>
            <a:endParaRPr lang="fr-BE" baseline="-25000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A2F7DBE-C242-9A76-F674-D386FD6C6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0" y="2668864"/>
            <a:ext cx="1123950" cy="71437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D6AEB8-4F9E-52C3-F1ED-FA81E5639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03" y="3926837"/>
            <a:ext cx="1066800" cy="8858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5A7534-8989-03C5-1542-62FEECF66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80" y="5294313"/>
            <a:ext cx="885825" cy="1104900"/>
          </a:xfrm>
          <a:prstGeom prst="rect">
            <a:avLst/>
          </a:prstGeom>
        </p:spPr>
      </p:pic>
      <p:sp>
        <p:nvSpPr>
          <p:cNvPr id="33" name="Espace réservé du numéro de diapositive 32">
            <a:extLst>
              <a:ext uri="{FF2B5EF4-FFF2-40B4-BE49-F238E27FC236}">
                <a16:creationId xmlns:a16="http://schemas.microsoft.com/office/drawing/2014/main" id="{35AF6D3F-6E57-B099-99B3-E1B8537E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783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509734-C5F9-533B-A12C-5076D1AA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A5F713-9A33-476B-84E0-F24643124B33}" type="slidenum">
              <a:rPr lang="fr-FR" sz="1050"/>
              <a:pPr>
                <a:spcAft>
                  <a:spcPts val="600"/>
                </a:spcAft>
              </a:pPr>
              <a:t>29</a:t>
            </a:fld>
            <a:endParaRPr lang="fr-FR" sz="105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B99581-9C63-1835-6C7D-D2834672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58" y="1199927"/>
            <a:ext cx="5421465" cy="44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C288BE9-E327-1969-A896-72D5A6F2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322" y="583345"/>
            <a:ext cx="5370268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7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Structure de lewis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474E15A-5655-F24B-8FD3-6717A6940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171" y="5972174"/>
            <a:ext cx="6434024" cy="5048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Représentation 2D d’une espèce chimique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72DFF8-A560-8E9D-87E7-ED91580A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224937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A5F713-9A33-476B-84E0-F24643124B3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62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30</a:t>
            </a:fld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648"/>
            <a:ext cx="577215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Polarité des molécules </a:t>
            </a:r>
          </a:p>
        </p:txBody>
      </p:sp>
      <p:sp>
        <p:nvSpPr>
          <p:cNvPr id="6" name="Rectangle 39"/>
          <p:cNvSpPr txBox="1">
            <a:spLocks noChangeArrowheads="1"/>
          </p:cNvSpPr>
          <p:nvPr/>
        </p:nvSpPr>
        <p:spPr>
          <a:xfrm>
            <a:off x="179512" y="991666"/>
            <a:ext cx="6629400" cy="567769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</a:rPr>
              <a:t>Rappel				</a:t>
            </a:r>
          </a:p>
          <a:p>
            <a:pPr marL="687388" lvl="1" indent="-230188">
              <a:lnSpc>
                <a:spcPct val="110000"/>
              </a:lnSpc>
            </a:pPr>
            <a:r>
              <a:rPr lang="fr-FR" sz="1800" dirty="0">
                <a:latin typeface="Times New Roman" pitchFamily="18" charset="0"/>
              </a:rPr>
              <a:t>Liaison </a:t>
            </a:r>
            <a:r>
              <a:rPr lang="fr-FR" sz="1800" dirty="0" err="1">
                <a:latin typeface="Times New Roman" pitchFamily="18" charset="0"/>
              </a:rPr>
              <a:t>homonucléaire</a:t>
            </a:r>
            <a:r>
              <a:rPr lang="fr-FR" sz="1800" dirty="0">
                <a:latin typeface="Times New Roman" pitchFamily="18" charset="0"/>
              </a:rPr>
              <a:t> </a:t>
            </a:r>
            <a:r>
              <a:rPr lang="fr-FR" sz="1800" dirty="0">
                <a:latin typeface="Times New Roman" pitchFamily="18" charset="0"/>
                <a:sym typeface="Wingdings" pitchFamily="2" charset="2"/>
              </a:rPr>
              <a:t> non polarisée (ex: Cl</a:t>
            </a:r>
            <a:r>
              <a:rPr lang="fr-FR" sz="1800" baseline="-25000" dirty="0">
                <a:latin typeface="Times New Roman" pitchFamily="18" charset="0"/>
                <a:sym typeface="Wingdings" pitchFamily="2" charset="2"/>
              </a:rPr>
              <a:t>2</a:t>
            </a:r>
            <a:r>
              <a:rPr lang="fr-FR" sz="1800" dirty="0">
                <a:latin typeface="Times New Roman" pitchFamily="18" charset="0"/>
                <a:sym typeface="Wingdings" pitchFamily="2" charset="2"/>
              </a:rPr>
              <a:t>) </a:t>
            </a:r>
          </a:p>
          <a:p>
            <a:pPr marL="687388" lvl="1" indent="-230188">
              <a:lnSpc>
                <a:spcPct val="110000"/>
              </a:lnSpc>
            </a:pPr>
            <a:r>
              <a:rPr lang="fr-FR" sz="1800" dirty="0">
                <a:latin typeface="Times New Roman" pitchFamily="18" charset="0"/>
                <a:sym typeface="Wingdings" pitchFamily="2" charset="2"/>
              </a:rPr>
              <a:t>Liaison </a:t>
            </a:r>
            <a:r>
              <a:rPr lang="fr-FR" sz="1800" dirty="0" err="1">
                <a:latin typeface="Times New Roman" pitchFamily="18" charset="0"/>
                <a:sym typeface="Wingdings" pitchFamily="2" charset="2"/>
              </a:rPr>
              <a:t>hétéronucléaire</a:t>
            </a:r>
            <a:r>
              <a:rPr lang="fr-FR" sz="1800" dirty="0">
                <a:latin typeface="Times New Roman" pitchFamily="18" charset="0"/>
                <a:sym typeface="Wingdings" pitchFamily="2" charset="2"/>
              </a:rPr>
              <a:t> (</a:t>
            </a:r>
            <a:r>
              <a:rPr lang="fr-FR" sz="1800" dirty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800" dirty="0">
                <a:latin typeface="Times New Roman" pitchFamily="18" charset="0"/>
                <a:sym typeface="Wingdings" pitchFamily="2" charset="2"/>
              </a:rPr>
              <a:t>EN)  polarisée (ex: </a:t>
            </a:r>
            <a:r>
              <a:rPr lang="fr-FR" sz="1800" dirty="0" err="1">
                <a:latin typeface="Times New Roman" pitchFamily="18" charset="0"/>
                <a:sym typeface="Wingdings" pitchFamily="2" charset="2"/>
              </a:rPr>
              <a:t>HCl</a:t>
            </a:r>
            <a:r>
              <a:rPr lang="fr-FR" sz="1800" dirty="0">
                <a:latin typeface="Times New Roman" pitchFamily="18" charset="0"/>
                <a:sym typeface="Wingdings" pitchFamily="2" charset="2"/>
              </a:rPr>
              <a:t>) </a:t>
            </a:r>
            <a:r>
              <a:rPr lang="fr-FR" sz="1800" dirty="0">
                <a:latin typeface="Times New Roman" pitchFamily="18" charset="0"/>
              </a:rPr>
              <a:t>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22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200" dirty="0">
                <a:latin typeface="Times New Roman" pitchFamily="18" charset="0"/>
              </a:rPr>
              <a:t>Molécules polyatomiques: par ex. H</a:t>
            </a:r>
            <a:r>
              <a:rPr lang="fr-FR" sz="2200" baseline="-25000" dirty="0">
                <a:latin typeface="Times New Roman" pitchFamily="18" charset="0"/>
              </a:rPr>
              <a:t>2</a:t>
            </a:r>
            <a:r>
              <a:rPr lang="fr-FR" sz="2200" dirty="0">
                <a:latin typeface="Times New Roman" pitchFamily="18" charset="0"/>
              </a:rPr>
              <a:t>O, NH</a:t>
            </a:r>
            <a:r>
              <a:rPr lang="fr-FR" sz="2200" baseline="-25000" dirty="0">
                <a:latin typeface="Times New Roman" pitchFamily="18" charset="0"/>
              </a:rPr>
              <a:t>3</a:t>
            </a:r>
            <a:r>
              <a:rPr lang="fr-FR" sz="2200" dirty="0">
                <a:latin typeface="Times New Roman" pitchFamily="18" charset="0"/>
              </a:rPr>
              <a:t>, CO</a:t>
            </a:r>
            <a:r>
              <a:rPr lang="fr-FR" sz="2200" baseline="-25000" dirty="0">
                <a:latin typeface="Times New Roman" pitchFamily="18" charset="0"/>
              </a:rPr>
              <a:t>2</a:t>
            </a:r>
          </a:p>
          <a:p>
            <a:pPr marL="687388" lvl="1" indent="-230188">
              <a:lnSpc>
                <a:spcPct val="110000"/>
              </a:lnSpc>
              <a:buFontTx/>
              <a:buNone/>
            </a:pPr>
            <a:r>
              <a:rPr lang="fr-FR" sz="1800" dirty="0">
                <a:latin typeface="Times New Roman" pitchFamily="18" charset="0"/>
              </a:rPr>
              <a:t>				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4477383" y="3773542"/>
            <a:ext cx="275113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 algn="ctr">
              <a:spcAft>
                <a:spcPts val="1200"/>
              </a:spcAft>
            </a:pPr>
            <a:r>
              <a:rPr lang="fr-FR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polarité d’une molécule résulte de la </a:t>
            </a:r>
            <a:r>
              <a:rPr lang="en-US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"</a:t>
            </a:r>
            <a:r>
              <a:rPr lang="fr-FR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moyenne</a:t>
            </a:r>
            <a:r>
              <a:rPr lang="en-US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"</a:t>
            </a:r>
            <a:r>
              <a:rPr lang="fr-FR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vectorielle des polarités des liaisons</a:t>
            </a:r>
            <a:r>
              <a:rPr lang="fr-FR" i="1" baseline="0" dirty="0">
                <a:latin typeface="Times New Roman" pitchFamily="18" charset="0"/>
              </a:rPr>
              <a:t>.</a:t>
            </a:r>
          </a:p>
          <a:p>
            <a:pPr marL="114300" lvl="1" algn="ctr"/>
            <a:r>
              <a:rPr lang="fr-FR" i="1" dirty="0">
                <a:latin typeface="Times New Roman" pitchFamily="18" charset="0"/>
              </a:rPr>
              <a:t>Est-ce que les centres de charges partiels coïncident ?</a:t>
            </a:r>
            <a:endParaRPr lang="en-US" i="1" baseline="0" dirty="0">
              <a:latin typeface="Times New Roman" pitchFamily="18" charset="0"/>
            </a:endParaRPr>
          </a:p>
        </p:txBody>
      </p:sp>
      <p:grpSp>
        <p:nvGrpSpPr>
          <p:cNvPr id="23" name="Group 120"/>
          <p:cNvGrpSpPr>
            <a:grpSpLocks/>
          </p:cNvGrpSpPr>
          <p:nvPr/>
        </p:nvGrpSpPr>
        <p:grpSpPr bwMode="auto">
          <a:xfrm>
            <a:off x="107504" y="2875806"/>
            <a:ext cx="4076700" cy="3865562"/>
            <a:chOff x="182" y="3070"/>
            <a:chExt cx="2568" cy="2435"/>
          </a:xfrm>
        </p:grpSpPr>
        <p:sp>
          <p:nvSpPr>
            <p:cNvPr id="24" name="AutoShape 118"/>
            <p:cNvSpPr>
              <a:spLocks noChangeArrowheads="1"/>
            </p:cNvSpPr>
            <p:nvPr/>
          </p:nvSpPr>
          <p:spPr bwMode="auto">
            <a:xfrm>
              <a:off x="183" y="3851"/>
              <a:ext cx="2567" cy="165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17"/>
            <p:cNvSpPr>
              <a:spLocks noChangeArrowheads="1"/>
            </p:cNvSpPr>
            <p:nvPr/>
          </p:nvSpPr>
          <p:spPr bwMode="auto">
            <a:xfrm>
              <a:off x="182" y="3070"/>
              <a:ext cx="1654" cy="2099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55" descr="H2O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">
              <a:lum bright="24000" contrast="18000"/>
            </a:blip>
            <a:srcRect l="13792" t="7265" r="22543" b="10896"/>
            <a:stretch>
              <a:fillRect/>
            </a:stretch>
          </p:blipFill>
          <p:spPr bwMode="auto">
            <a:xfrm rot="-3958641">
              <a:off x="340" y="3069"/>
              <a:ext cx="1202" cy="1497"/>
            </a:xfrm>
            <a:prstGeom prst="rect">
              <a:avLst/>
            </a:prstGeom>
            <a:noFill/>
          </p:spPr>
        </p:pic>
        <p:sp>
          <p:nvSpPr>
            <p:cNvPr id="27" name="Line 58"/>
            <p:cNvSpPr>
              <a:spLocks noChangeAspect="1" noChangeShapeType="1"/>
            </p:cNvSpPr>
            <p:nvPr/>
          </p:nvSpPr>
          <p:spPr bwMode="auto">
            <a:xfrm flipH="1">
              <a:off x="989" y="3858"/>
              <a:ext cx="532" cy="8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60"/>
            <p:cNvSpPr>
              <a:spLocks noChangeAspect="1" noChangeArrowheads="1"/>
            </p:cNvSpPr>
            <p:nvPr/>
          </p:nvSpPr>
          <p:spPr bwMode="auto">
            <a:xfrm rot="3898786">
              <a:off x="529" y="3790"/>
              <a:ext cx="210" cy="721"/>
            </a:xfrm>
            <a:prstGeom prst="downArrow">
              <a:avLst>
                <a:gd name="adj1" fmla="val 65583"/>
                <a:gd name="adj2" fmla="val 85293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Left">
                <a:rot lat="18000000" lon="2700000" rev="0"/>
              </a:camera>
              <a:lightRig rig="legacyNormal2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" name="Line 62"/>
            <p:cNvSpPr>
              <a:spLocks noChangeAspect="1" noChangeShapeType="1"/>
            </p:cNvSpPr>
            <p:nvPr/>
          </p:nvSpPr>
          <p:spPr bwMode="auto">
            <a:xfrm>
              <a:off x="729" y="3374"/>
              <a:ext cx="116" cy="40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7"/>
            <p:cNvSpPr>
              <a:spLocks noChangeAspect="1" noChangeShapeType="1"/>
            </p:cNvSpPr>
            <p:nvPr/>
          </p:nvSpPr>
          <p:spPr bwMode="auto">
            <a:xfrm>
              <a:off x="1473" y="3810"/>
              <a:ext cx="15" cy="11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8"/>
            <p:cNvSpPr>
              <a:spLocks noChangeAspect="1" noChangeShapeType="1"/>
            </p:cNvSpPr>
            <p:nvPr/>
          </p:nvSpPr>
          <p:spPr bwMode="auto">
            <a:xfrm flipV="1">
              <a:off x="686" y="3400"/>
              <a:ext cx="112" cy="29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70"/>
            <p:cNvSpPr txBox="1">
              <a:spLocks noChangeArrowheads="1"/>
            </p:cNvSpPr>
            <p:nvPr/>
          </p:nvSpPr>
          <p:spPr bwMode="auto">
            <a:xfrm>
              <a:off x="534" y="3121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</a:t>
              </a:r>
              <a:r>
                <a:rPr lang="en-US" baseline="0">
                  <a:latin typeface="Symbol" pitchFamily="18" charset="2"/>
                </a:rPr>
                <a:t>d</a:t>
              </a:r>
              <a:r>
                <a:rPr lang="en-US">
                  <a:latin typeface="Symbol" pitchFamily="18" charset="2"/>
                </a:rPr>
                <a:t>+</a:t>
              </a:r>
            </a:p>
          </p:txBody>
        </p:sp>
        <p:sp>
          <p:nvSpPr>
            <p:cNvPr id="33" name="Text Box 71"/>
            <p:cNvSpPr txBox="1">
              <a:spLocks noChangeArrowheads="1"/>
            </p:cNvSpPr>
            <p:nvPr/>
          </p:nvSpPr>
          <p:spPr bwMode="auto">
            <a:xfrm>
              <a:off x="1517" y="3696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</a:t>
              </a:r>
              <a:r>
                <a:rPr lang="en-US" baseline="0">
                  <a:latin typeface="Symbol" pitchFamily="18" charset="2"/>
                </a:rPr>
                <a:t>d</a:t>
              </a:r>
              <a:r>
                <a:rPr lang="en-US">
                  <a:latin typeface="Symbol" pitchFamily="18" charset="2"/>
                </a:rPr>
                <a:t>+</a:t>
              </a:r>
            </a:p>
          </p:txBody>
        </p:sp>
        <p:sp>
          <p:nvSpPr>
            <p:cNvPr id="34" name="Text Box 72"/>
            <p:cNvSpPr txBox="1">
              <a:spLocks noChangeArrowheads="1"/>
            </p:cNvSpPr>
            <p:nvPr/>
          </p:nvSpPr>
          <p:spPr bwMode="auto">
            <a:xfrm>
              <a:off x="955" y="3539"/>
              <a:ext cx="4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2 </a:t>
              </a:r>
              <a:r>
                <a:rPr lang="en-US" baseline="0">
                  <a:latin typeface="Symbol" pitchFamily="18" charset="2"/>
                </a:rPr>
                <a:t>d</a:t>
              </a:r>
              <a:r>
                <a:rPr lang="en-US">
                  <a:latin typeface="Symbol" pitchFamily="18" charset="2"/>
                </a:rPr>
                <a:t>-</a:t>
              </a:r>
            </a:p>
          </p:txBody>
        </p: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1106" y="3182"/>
              <a:ext cx="3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u="sng" baseline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H</a:t>
              </a:r>
              <a:r>
                <a:rPr lang="en-US" sz="2000" b="1" u="sng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2</a:t>
              </a:r>
              <a:r>
                <a:rPr lang="en-US" sz="2000" b="1" u="sng" baseline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O</a:t>
              </a:r>
            </a:p>
          </p:txBody>
        </p:sp>
        <p:sp>
          <p:nvSpPr>
            <p:cNvPr id="36" name="Text Box 84"/>
            <p:cNvSpPr txBox="1">
              <a:spLocks noChangeArrowheads="1"/>
            </p:cNvSpPr>
            <p:nvPr/>
          </p:nvSpPr>
          <p:spPr bwMode="auto">
            <a:xfrm>
              <a:off x="376" y="4431"/>
              <a:ext cx="4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</a:t>
              </a:r>
              <a:r>
                <a:rPr lang="en-US" baseline="0">
                  <a:latin typeface="Symbol" pitchFamily="18" charset="2"/>
                </a:rPr>
                <a:t>m</a:t>
              </a:r>
              <a:r>
                <a:rPr lang="en-US" baseline="0">
                  <a:latin typeface="Times New Roman" pitchFamily="18" charset="0"/>
                </a:rPr>
                <a:t> ≠ 0</a:t>
              </a:r>
            </a:p>
          </p:txBody>
        </p:sp>
        <p:pic>
          <p:nvPicPr>
            <p:cNvPr id="37" name="Picture 53" descr="NH3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lum bright="24000" contrast="18000"/>
            </a:blip>
            <a:srcRect l="16667" t="8560" r="6528" b="16487"/>
            <a:stretch>
              <a:fillRect/>
            </a:stretch>
          </p:blipFill>
          <p:spPr bwMode="auto">
            <a:xfrm rot="-69539399">
              <a:off x="1422" y="4049"/>
              <a:ext cx="1305" cy="1234"/>
            </a:xfrm>
            <a:prstGeom prst="rect">
              <a:avLst/>
            </a:prstGeom>
            <a:noFill/>
          </p:spPr>
        </p:pic>
        <p:sp>
          <p:nvSpPr>
            <p:cNvPr id="38" name="AutoShape 80"/>
            <p:cNvSpPr>
              <a:spLocks noChangeAspect="1" noChangeArrowheads="1"/>
            </p:cNvSpPr>
            <p:nvPr/>
          </p:nvSpPr>
          <p:spPr bwMode="auto">
            <a:xfrm rot="8405805">
              <a:off x="1850" y="4205"/>
              <a:ext cx="210" cy="455"/>
            </a:xfrm>
            <a:prstGeom prst="downArrow">
              <a:avLst>
                <a:gd name="adj1" fmla="val 65583"/>
                <a:gd name="adj2" fmla="val 53826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Left">
                <a:rot lat="2100000" lon="18300000" rev="0"/>
              </a:camera>
              <a:lightRig rig="legacyNormal2" dir="b"/>
            </a:scene3d>
            <a:sp3d extrusionH="36500" prstMaterial="legacyPlastic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" name="Line 86"/>
            <p:cNvSpPr>
              <a:spLocks noChangeShapeType="1"/>
            </p:cNvSpPr>
            <p:nvPr/>
          </p:nvSpPr>
          <p:spPr bwMode="auto">
            <a:xfrm flipH="1">
              <a:off x="2122" y="4360"/>
              <a:ext cx="301" cy="26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87"/>
            <p:cNvSpPr>
              <a:spLocks noChangeShapeType="1"/>
            </p:cNvSpPr>
            <p:nvPr/>
          </p:nvSpPr>
          <p:spPr bwMode="auto">
            <a:xfrm flipV="1">
              <a:off x="1662" y="4693"/>
              <a:ext cx="326" cy="166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88"/>
            <p:cNvSpPr>
              <a:spLocks noChangeShapeType="1"/>
            </p:cNvSpPr>
            <p:nvPr/>
          </p:nvSpPr>
          <p:spPr bwMode="auto">
            <a:xfrm flipH="1" flipV="1">
              <a:off x="2104" y="4719"/>
              <a:ext cx="256" cy="42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89"/>
            <p:cNvSpPr>
              <a:spLocks noChangeShapeType="1"/>
            </p:cNvSpPr>
            <p:nvPr/>
          </p:nvSpPr>
          <p:spPr bwMode="auto">
            <a:xfrm>
              <a:off x="1673" y="4802"/>
              <a:ext cx="40" cy="89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90"/>
            <p:cNvSpPr>
              <a:spLocks noChangeShapeType="1"/>
            </p:cNvSpPr>
            <p:nvPr/>
          </p:nvSpPr>
          <p:spPr bwMode="auto">
            <a:xfrm flipH="1">
              <a:off x="2296" y="5090"/>
              <a:ext cx="90" cy="51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91"/>
            <p:cNvSpPr>
              <a:spLocks noChangeShapeType="1"/>
            </p:cNvSpPr>
            <p:nvPr/>
          </p:nvSpPr>
          <p:spPr bwMode="auto">
            <a:xfrm>
              <a:off x="2372" y="4348"/>
              <a:ext cx="58" cy="70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92"/>
            <p:cNvSpPr txBox="1">
              <a:spLocks noChangeArrowheads="1"/>
            </p:cNvSpPr>
            <p:nvPr/>
          </p:nvSpPr>
          <p:spPr bwMode="auto">
            <a:xfrm>
              <a:off x="1565" y="4084"/>
              <a:ext cx="4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</a:t>
              </a:r>
              <a:r>
                <a:rPr lang="en-US" baseline="0">
                  <a:latin typeface="Symbol" pitchFamily="18" charset="2"/>
                </a:rPr>
                <a:t>m</a:t>
              </a:r>
              <a:r>
                <a:rPr lang="en-US" baseline="0">
                  <a:latin typeface="Times New Roman" pitchFamily="18" charset="0"/>
                </a:rPr>
                <a:t> ≠ 0</a:t>
              </a:r>
            </a:p>
          </p:txBody>
        </p:sp>
        <p:sp>
          <p:nvSpPr>
            <p:cNvPr id="46" name="Text Box 93"/>
            <p:cNvSpPr txBox="1">
              <a:spLocks noChangeArrowheads="1"/>
            </p:cNvSpPr>
            <p:nvPr/>
          </p:nvSpPr>
          <p:spPr bwMode="auto">
            <a:xfrm>
              <a:off x="1667" y="5177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u="sng" baseline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NH</a:t>
              </a:r>
              <a:r>
                <a:rPr lang="en-US" sz="2000" b="1" u="sng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3</a:t>
              </a:r>
              <a:endParaRPr lang="en-US" sz="2000" b="1" u="sng" baseline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7" name="Text Box 100"/>
            <p:cNvSpPr txBox="1">
              <a:spLocks noChangeArrowheads="1"/>
            </p:cNvSpPr>
            <p:nvPr/>
          </p:nvSpPr>
          <p:spPr bwMode="auto">
            <a:xfrm>
              <a:off x="1378" y="4884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</a:t>
              </a:r>
              <a:r>
                <a:rPr lang="en-US" baseline="0">
                  <a:latin typeface="Symbol" pitchFamily="18" charset="2"/>
                </a:rPr>
                <a:t>d</a:t>
              </a:r>
              <a:r>
                <a:rPr lang="en-US">
                  <a:latin typeface="Symbol" pitchFamily="18" charset="2"/>
                </a:rPr>
                <a:t>+</a:t>
              </a:r>
            </a:p>
          </p:txBody>
        </p:sp>
        <p:sp>
          <p:nvSpPr>
            <p:cNvPr id="48" name="Text Box 101"/>
            <p:cNvSpPr txBox="1">
              <a:spLocks noChangeArrowheads="1"/>
            </p:cNvSpPr>
            <p:nvPr/>
          </p:nvSpPr>
          <p:spPr bwMode="auto">
            <a:xfrm>
              <a:off x="2308" y="5187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</a:t>
              </a:r>
              <a:r>
                <a:rPr lang="en-US" baseline="0">
                  <a:latin typeface="Symbol" pitchFamily="18" charset="2"/>
                </a:rPr>
                <a:t>d</a:t>
              </a:r>
              <a:r>
                <a:rPr lang="en-US">
                  <a:latin typeface="Symbol" pitchFamily="18" charset="2"/>
                </a:rPr>
                <a:t>+</a:t>
              </a:r>
            </a:p>
          </p:txBody>
        </p:sp>
        <p:sp>
          <p:nvSpPr>
            <p:cNvPr id="49" name="Text Box 102"/>
            <p:cNvSpPr txBox="1">
              <a:spLocks noChangeArrowheads="1"/>
            </p:cNvSpPr>
            <p:nvPr/>
          </p:nvSpPr>
          <p:spPr bwMode="auto">
            <a:xfrm>
              <a:off x="2407" y="4105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</a:t>
              </a:r>
              <a:r>
                <a:rPr lang="en-US" baseline="0">
                  <a:latin typeface="Symbol" pitchFamily="18" charset="2"/>
                </a:rPr>
                <a:t>d</a:t>
              </a:r>
              <a:r>
                <a:rPr lang="en-US">
                  <a:latin typeface="Symbol" pitchFamily="18" charset="2"/>
                </a:rPr>
                <a:t>+</a:t>
              </a:r>
            </a:p>
          </p:txBody>
        </p:sp>
        <p:sp>
          <p:nvSpPr>
            <p:cNvPr id="50" name="Text Box 103"/>
            <p:cNvSpPr txBox="1">
              <a:spLocks noChangeArrowheads="1"/>
            </p:cNvSpPr>
            <p:nvPr/>
          </p:nvSpPr>
          <p:spPr bwMode="auto">
            <a:xfrm>
              <a:off x="1959" y="4247"/>
              <a:ext cx="4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3 </a:t>
              </a:r>
              <a:r>
                <a:rPr lang="en-US" baseline="0">
                  <a:latin typeface="Symbol" pitchFamily="18" charset="2"/>
                </a:rPr>
                <a:t>d</a:t>
              </a:r>
              <a:r>
                <a:rPr lang="en-US">
                  <a:latin typeface="Symbol" pitchFamily="18" charset="2"/>
                </a:rPr>
                <a:t>-</a:t>
              </a:r>
            </a:p>
          </p:txBody>
        </p:sp>
        <p:sp>
          <p:nvSpPr>
            <p:cNvPr id="51" name="Text Box 115"/>
            <p:cNvSpPr txBox="1">
              <a:spLocks noChangeArrowheads="1"/>
            </p:cNvSpPr>
            <p:nvPr/>
          </p:nvSpPr>
          <p:spPr bwMode="auto">
            <a:xfrm>
              <a:off x="394" y="4903"/>
              <a:ext cx="5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baseline="0">
                  <a:solidFill>
                    <a:srgbClr val="5F5F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polaire</a:t>
              </a:r>
            </a:p>
          </p:txBody>
        </p:sp>
      </p:grpSp>
      <p:grpSp>
        <p:nvGrpSpPr>
          <p:cNvPr id="52" name="Group 121"/>
          <p:cNvGrpSpPr>
            <a:grpSpLocks/>
          </p:cNvGrpSpPr>
          <p:nvPr/>
        </p:nvGrpSpPr>
        <p:grpSpPr bwMode="auto">
          <a:xfrm>
            <a:off x="7339020" y="3210768"/>
            <a:ext cx="1704974" cy="3530600"/>
            <a:chOff x="3070" y="3268"/>
            <a:chExt cx="1074" cy="2224"/>
          </a:xfrm>
        </p:grpSpPr>
        <p:sp>
          <p:nvSpPr>
            <p:cNvPr id="53" name="AutoShape 119"/>
            <p:cNvSpPr>
              <a:spLocks noChangeArrowheads="1"/>
            </p:cNvSpPr>
            <p:nvPr/>
          </p:nvSpPr>
          <p:spPr bwMode="auto">
            <a:xfrm>
              <a:off x="3070" y="3268"/>
              <a:ext cx="1027" cy="222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" name="Picture 51" descr="CO2"/>
            <p:cNvPicPr>
              <a:picLocks noChangeAspect="1" noChangeArrowheads="1"/>
            </p:cNvPicPr>
            <p:nvPr/>
          </p:nvPicPr>
          <p:blipFill>
            <a:blip r:embed="rId4"/>
            <a:srcRect l="5893" t="25385" r="8392" b="28288"/>
            <a:stretch>
              <a:fillRect/>
            </a:stretch>
          </p:blipFill>
          <p:spPr bwMode="auto">
            <a:xfrm rot="-5122354">
              <a:off x="2805" y="4101"/>
              <a:ext cx="1647" cy="864"/>
            </a:xfrm>
            <a:prstGeom prst="rect">
              <a:avLst/>
            </a:prstGeom>
            <a:noFill/>
          </p:spPr>
        </p:pic>
        <p:sp>
          <p:nvSpPr>
            <p:cNvPr id="55" name="Text Box 104"/>
            <p:cNvSpPr txBox="1">
              <a:spLocks noChangeArrowheads="1"/>
            </p:cNvSpPr>
            <p:nvPr/>
          </p:nvSpPr>
          <p:spPr bwMode="auto">
            <a:xfrm>
              <a:off x="3736" y="3759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</a:t>
              </a:r>
              <a:r>
                <a:rPr lang="en-US" baseline="0">
                  <a:latin typeface="Symbol" pitchFamily="18" charset="2"/>
                </a:rPr>
                <a:t>d</a:t>
              </a:r>
              <a:r>
                <a:rPr lang="en-US">
                  <a:latin typeface="Symbol" pitchFamily="18" charset="2"/>
                </a:rPr>
                <a:t>-</a:t>
              </a:r>
            </a:p>
          </p:txBody>
        </p:sp>
        <p:sp>
          <p:nvSpPr>
            <p:cNvPr id="56" name="Text Box 105"/>
            <p:cNvSpPr txBox="1">
              <a:spLocks noChangeArrowheads="1"/>
            </p:cNvSpPr>
            <p:nvPr/>
          </p:nvSpPr>
          <p:spPr bwMode="auto">
            <a:xfrm>
              <a:off x="3742" y="4686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</a:t>
              </a:r>
              <a:r>
                <a:rPr lang="en-US" baseline="0">
                  <a:latin typeface="Symbol" pitchFamily="18" charset="2"/>
                </a:rPr>
                <a:t>d</a:t>
              </a:r>
              <a:r>
                <a:rPr lang="en-US">
                  <a:latin typeface="Symbol" pitchFamily="18" charset="2"/>
                </a:rPr>
                <a:t>-</a:t>
              </a:r>
            </a:p>
          </p:txBody>
        </p:sp>
        <p:sp>
          <p:nvSpPr>
            <p:cNvPr id="57" name="Text Box 106"/>
            <p:cNvSpPr txBox="1">
              <a:spLocks noChangeArrowheads="1"/>
            </p:cNvSpPr>
            <p:nvPr/>
          </p:nvSpPr>
          <p:spPr bwMode="auto">
            <a:xfrm>
              <a:off x="3736" y="4223"/>
              <a:ext cx="4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2 </a:t>
              </a:r>
              <a:r>
                <a:rPr lang="en-US" baseline="0">
                  <a:latin typeface="Symbol" pitchFamily="18" charset="2"/>
                </a:rPr>
                <a:t>d</a:t>
              </a:r>
              <a:r>
                <a:rPr lang="en-US">
                  <a:latin typeface="Symbol" pitchFamily="18" charset="2"/>
                </a:rPr>
                <a:t>+</a:t>
              </a:r>
            </a:p>
          </p:txBody>
        </p:sp>
        <p:sp>
          <p:nvSpPr>
            <p:cNvPr id="58" name="Text Box 108"/>
            <p:cNvSpPr txBox="1">
              <a:spLocks noChangeArrowheads="1"/>
            </p:cNvSpPr>
            <p:nvPr/>
          </p:nvSpPr>
          <p:spPr bwMode="auto">
            <a:xfrm>
              <a:off x="3121" y="4600"/>
              <a:ext cx="4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 </a:t>
              </a:r>
              <a:r>
                <a:rPr lang="en-US" baseline="0">
                  <a:latin typeface="Symbol" pitchFamily="18" charset="2"/>
                </a:rPr>
                <a:t>m</a:t>
              </a:r>
              <a:r>
                <a:rPr lang="en-US" baseline="0">
                  <a:latin typeface="Times New Roman" pitchFamily="18" charset="0"/>
                </a:rPr>
                <a:t> = 0</a:t>
              </a:r>
            </a:p>
          </p:txBody>
        </p:sp>
        <p:sp>
          <p:nvSpPr>
            <p:cNvPr id="59" name="Text Box 110"/>
            <p:cNvSpPr txBox="1">
              <a:spLocks noChangeArrowheads="1"/>
            </p:cNvSpPr>
            <p:nvPr/>
          </p:nvSpPr>
          <p:spPr bwMode="auto">
            <a:xfrm>
              <a:off x="3171" y="5209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u="sng" baseline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CO</a:t>
              </a:r>
              <a:r>
                <a:rPr lang="en-US" sz="2000" b="1" u="sng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2</a:t>
              </a:r>
            </a:p>
          </p:txBody>
        </p:sp>
        <p:sp>
          <p:nvSpPr>
            <p:cNvPr id="60" name="Line 112"/>
            <p:cNvSpPr>
              <a:spLocks noChangeShapeType="1"/>
            </p:cNvSpPr>
            <p:nvPr/>
          </p:nvSpPr>
          <p:spPr bwMode="auto">
            <a:xfrm flipV="1">
              <a:off x="3660" y="3923"/>
              <a:ext cx="7" cy="568"/>
            </a:xfrm>
            <a:prstGeom prst="lin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3"/>
            <p:cNvSpPr>
              <a:spLocks noChangeShapeType="1"/>
            </p:cNvSpPr>
            <p:nvPr/>
          </p:nvSpPr>
          <p:spPr bwMode="auto">
            <a:xfrm>
              <a:off x="3658" y="4488"/>
              <a:ext cx="7" cy="568"/>
            </a:xfrm>
            <a:prstGeom prst="lin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14"/>
            <p:cNvSpPr>
              <a:spLocks noChangeShapeType="1"/>
            </p:cNvSpPr>
            <p:nvPr/>
          </p:nvSpPr>
          <p:spPr bwMode="auto">
            <a:xfrm>
              <a:off x="3609" y="4484"/>
              <a:ext cx="109" cy="0"/>
            </a:xfrm>
            <a:prstGeom prst="lin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16"/>
            <p:cNvSpPr txBox="1">
              <a:spLocks noChangeArrowheads="1"/>
            </p:cNvSpPr>
            <p:nvPr/>
          </p:nvSpPr>
          <p:spPr bwMode="auto">
            <a:xfrm>
              <a:off x="3255" y="3358"/>
              <a:ext cx="6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baseline="0" err="1">
                  <a:solidFill>
                    <a:srgbClr val="5F5F5F"/>
                  </a:solidFill>
                  <a:latin typeface="Times New Roman" pitchFamily="18" charset="0"/>
                </a:rPr>
                <a:t>apolaire</a:t>
              </a:r>
              <a:endParaRPr lang="en-US" sz="2000" b="1" i="1" baseline="0">
                <a:solidFill>
                  <a:srgbClr val="5F5F5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7A7E319C-A794-BA82-567D-3257D56BD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934" y="1236453"/>
            <a:ext cx="1019175" cy="495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D6868B-2253-46D7-06A9-94D30A885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412" y="1711783"/>
            <a:ext cx="11715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Géométrie et polarité des molécules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Exercices des notes: 10-11-12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u="sng" dirty="0"/>
              <a:t>Remarque</a:t>
            </a:r>
            <a:r>
              <a:rPr lang="fr-BE" dirty="0"/>
              <a:t>: une espèce chimique est d’office polaire s’il s’agit d’un ion (ex: NO</a:t>
            </a:r>
            <a:r>
              <a:rPr lang="fr-BE" baseline="-25000" dirty="0"/>
              <a:t>3</a:t>
            </a:r>
            <a:r>
              <a:rPr lang="fr-BE" baseline="30000" dirty="0"/>
              <a:t>-</a:t>
            </a:r>
            <a:r>
              <a:rPr lang="fr-BE" dirty="0"/>
              <a:t>) ou s’il s’agit d’un sel (MM’ ou MM’O -&gt; liaison ionique)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91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1"/>
              <p:cNvSpPr txBox="1">
                <a:spLocks noChangeArrowheads="1"/>
              </p:cNvSpPr>
              <p:nvPr/>
            </p:nvSpPr>
            <p:spPr bwMode="auto">
              <a:xfrm>
                <a:off x="469900" y="3833860"/>
                <a:ext cx="8097476" cy="44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fr-FR" altLang="fr-FR" sz="2200" b="1" i="1" dirty="0">
                    <a:latin typeface="Times New Roman" pitchFamily="18" charset="0"/>
                    <a:cs typeface="Times New Roman" pitchFamily="18" charset="0"/>
                  </a:rPr>
                  <a:t>Atome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altLang="fr-FR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PrePr>
                      <m:sub>
                        <m:r>
                          <a:rPr lang="fr-BE" altLang="fr-F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11</m:t>
                        </m:r>
                      </m:sub>
                      <m:sup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</m:sPre>
                  </m:oMath>
                </a14:m>
                <a:r>
                  <a:rPr lang="fr-FR" altLang="fr-FR" sz="2200" dirty="0">
                    <a:latin typeface="Times New Roman" pitchFamily="18" charset="0"/>
                    <a:cs typeface="Times New Roman" pitchFamily="18" charset="0"/>
                  </a:rPr>
                  <a:t>				     </a:t>
                </a:r>
                <a:r>
                  <a:rPr lang="fr-FR" altLang="fr-FR" sz="2200" b="1" i="1" dirty="0">
                    <a:latin typeface="Times New Roman" pitchFamily="18" charset="0"/>
                    <a:cs typeface="Times New Roman" pitchFamily="18" charset="0"/>
                  </a:rPr>
                  <a:t>Atome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altLang="fr-FR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PrePr>
                      <m:sub>
                        <m:r>
                          <a:rPr lang="fr-BE" altLang="fr-F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17</m:t>
                        </m:r>
                      </m:sub>
                      <m:sup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</m:sPre>
                  </m:oMath>
                </a14:m>
                <a:r>
                  <a:rPr lang="fr-FR" altLang="fr-FR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fr-FR" altLang="fr-FR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00" y="3833860"/>
                <a:ext cx="8097476" cy="443648"/>
              </a:xfrm>
              <a:prstGeom prst="rect">
                <a:avLst/>
              </a:prstGeom>
              <a:blipFill>
                <a:blip r:embed="rId2"/>
                <a:stretch>
                  <a:fillRect l="-979" t="-9589" b="-232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23"/>
          <p:cNvSpPr txBox="1">
            <a:spLocks noChangeArrowheads="1"/>
          </p:cNvSpPr>
          <p:nvPr/>
        </p:nvSpPr>
        <p:spPr>
          <a:xfrm>
            <a:off x="228600" y="992188"/>
            <a:ext cx="8663880" cy="258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Times New Roman" pitchFamily="18" charset="0"/>
              </a:rPr>
              <a:t>Atome </a:t>
            </a:r>
          </a:p>
          <a:p>
            <a:pPr marL="522288" lvl="1" indent="-65088">
              <a:buFontTx/>
              <a:buNone/>
            </a:pPr>
            <a:r>
              <a:rPr lang="fr-FR" sz="2000" dirty="0">
                <a:latin typeface="Times New Roman" pitchFamily="18" charset="0"/>
              </a:rPr>
              <a:t>= unité structurelle de la matière</a:t>
            </a:r>
          </a:p>
          <a:p>
            <a:pPr marL="522288" lvl="1" indent="-65088">
              <a:buFontTx/>
              <a:buNone/>
            </a:pPr>
            <a:r>
              <a:rPr lang="fr-FR" sz="2000" dirty="0">
                <a:latin typeface="Times New Roman" pitchFamily="18" charset="0"/>
              </a:rPr>
              <a:t>= indivisible</a:t>
            </a:r>
          </a:p>
          <a:p>
            <a:pPr marL="522288" lvl="1" indent="-65088">
              <a:buFontTx/>
              <a:buNone/>
            </a:pPr>
            <a:r>
              <a:rPr lang="fr-FR" sz="2000" dirty="0">
                <a:latin typeface="Times New Roman" pitchFamily="18" charset="0"/>
              </a:rPr>
              <a:t>= noyau (p</a:t>
            </a:r>
            <a:r>
              <a:rPr lang="fr-FR" sz="2000" baseline="30000" dirty="0">
                <a:latin typeface="Times New Roman" pitchFamily="18" charset="0"/>
              </a:rPr>
              <a:t>+</a:t>
            </a:r>
            <a:r>
              <a:rPr lang="fr-FR" sz="2000" dirty="0">
                <a:latin typeface="Times New Roman" pitchFamily="18" charset="0"/>
              </a:rPr>
              <a:t> + n</a:t>
            </a:r>
            <a:r>
              <a:rPr lang="fr-FR" sz="2000" baseline="30000" dirty="0">
                <a:latin typeface="Times New Roman" pitchFamily="18" charset="0"/>
              </a:rPr>
              <a:t>0</a:t>
            </a:r>
            <a:r>
              <a:rPr lang="fr-FR" sz="2000" dirty="0">
                <a:latin typeface="Times New Roman" pitchFamily="18" charset="0"/>
              </a:rPr>
              <a:t>) + électrons e</a:t>
            </a:r>
            <a:r>
              <a:rPr lang="fr-FR" sz="2000" baseline="30000" dirty="0">
                <a:latin typeface="Times New Roman" pitchFamily="18" charset="0"/>
              </a:rPr>
              <a:t>-</a:t>
            </a:r>
            <a:r>
              <a:rPr lang="fr-FR" sz="2000" dirty="0">
                <a:latin typeface="Times New Roman" pitchFamily="18" charset="0"/>
              </a:rPr>
              <a:t> (orbitales)</a:t>
            </a:r>
            <a:endParaRPr lang="fr-FR" sz="2000" baseline="30000" dirty="0">
              <a:latin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</a:rPr>
              <a:t>« Type » d’atome = élément</a:t>
            </a:r>
          </a:p>
          <a:p>
            <a:r>
              <a:rPr lang="fr-FR" sz="2400" dirty="0">
                <a:latin typeface="Times New Roman" pitchFamily="18" charset="0"/>
              </a:rPr>
              <a:t>Structure électronique de l’atome et propriétés: cf. chapitre 3</a:t>
            </a:r>
          </a:p>
          <a:p>
            <a:pPr marL="522288" lvl="1" indent="-65088">
              <a:buFontTx/>
              <a:buNone/>
            </a:pPr>
            <a:endParaRPr lang="fr-FR" sz="2000" dirty="0">
              <a:latin typeface="Times New Roman" pitchFamily="18" charset="0"/>
            </a:endParaRPr>
          </a:p>
        </p:txBody>
      </p:sp>
      <p:grpSp>
        <p:nvGrpSpPr>
          <p:cNvPr id="6" name="Group 145"/>
          <p:cNvGrpSpPr>
            <a:grpSpLocks noChangeAspect="1"/>
          </p:cNvGrpSpPr>
          <p:nvPr/>
        </p:nvGrpSpPr>
        <p:grpSpPr bwMode="auto">
          <a:xfrm>
            <a:off x="6372200" y="404664"/>
            <a:ext cx="2263775" cy="1792288"/>
            <a:chOff x="2688" y="696"/>
            <a:chExt cx="1584" cy="1254"/>
          </a:xfrm>
        </p:grpSpPr>
        <p:sp>
          <p:nvSpPr>
            <p:cNvPr id="7" name="Rectangle 137"/>
            <p:cNvSpPr>
              <a:spLocks noChangeAspect="1" noChangeArrowheads="1"/>
            </p:cNvSpPr>
            <p:nvPr/>
          </p:nvSpPr>
          <p:spPr bwMode="auto">
            <a:xfrm>
              <a:off x="2688" y="750"/>
              <a:ext cx="1584" cy="12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36" descr="Thin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36" y="696"/>
              <a:ext cx="1488" cy="1208"/>
            </a:xfrm>
            <a:prstGeom prst="rect">
              <a:avLst/>
            </a:prstGeom>
            <a:noFill/>
          </p:spPr>
        </p:pic>
      </p:grp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24172" y="174476"/>
            <a:ext cx="6553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rIns="46800" anchor="ctr">
            <a:spAutoFit/>
          </a:bodyPr>
          <a:lstStyle>
            <a:lvl1pPr marL="342900" indent="-342900">
              <a:tabLst>
                <a:tab pos="26511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85738">
              <a:tabLst>
                <a:tab pos="26511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511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511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511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/>
            <a:r>
              <a:rPr lang="fr-BE" altLang="fr-FR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Rappel</a:t>
            </a:r>
            <a:r>
              <a:rPr lang="fr-BE" altLang="fr-F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structure atomique de la matière</a:t>
            </a:r>
            <a:endParaRPr lang="fr-BE" altLang="fr-FR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e 78"/>
          <p:cNvGrpSpPr>
            <a:grpSpLocks/>
          </p:cNvGrpSpPr>
          <p:nvPr/>
        </p:nvGrpSpPr>
        <p:grpSpPr bwMode="auto">
          <a:xfrm>
            <a:off x="984473" y="4123814"/>
            <a:ext cx="2759075" cy="2332037"/>
            <a:chOff x="404664" y="1231465"/>
            <a:chExt cx="2758441" cy="2332423"/>
          </a:xfrm>
        </p:grpSpPr>
        <p:grpSp>
          <p:nvGrpSpPr>
            <p:cNvPr id="11" name="Groupe 18"/>
            <p:cNvGrpSpPr>
              <a:grpSpLocks/>
            </p:cNvGrpSpPr>
            <p:nvPr/>
          </p:nvGrpSpPr>
          <p:grpSpPr bwMode="auto">
            <a:xfrm>
              <a:off x="404664" y="1331640"/>
              <a:ext cx="2232248" cy="2232248"/>
              <a:chOff x="1988840" y="1331640"/>
              <a:chExt cx="2232248" cy="2232248"/>
            </a:xfrm>
          </p:grpSpPr>
          <p:grpSp>
            <p:nvGrpSpPr>
              <p:cNvPr id="25" name="Groupe 14"/>
              <p:cNvGrpSpPr>
                <a:grpSpLocks/>
              </p:cNvGrpSpPr>
              <p:nvPr/>
            </p:nvGrpSpPr>
            <p:grpSpPr bwMode="auto">
              <a:xfrm>
                <a:off x="2924944" y="2267744"/>
                <a:ext cx="384423" cy="403473"/>
                <a:chOff x="1153319" y="1720255"/>
                <a:chExt cx="384423" cy="403473"/>
              </a:xfrm>
            </p:grpSpPr>
            <p:sp>
              <p:nvSpPr>
                <p:cNvPr id="30" name="Ellipse 29"/>
                <p:cNvSpPr/>
                <p:nvPr/>
              </p:nvSpPr>
              <p:spPr>
                <a:xfrm>
                  <a:off x="1196752" y="1763688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1268760" y="1835696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1268760" y="1907704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1340768" y="1979712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34" name="Ellipse 33"/>
                <p:cNvSpPr/>
                <p:nvPr/>
              </p:nvSpPr>
              <p:spPr>
                <a:xfrm>
                  <a:off x="1321718" y="1720255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35" name="Ellipse 34"/>
                <p:cNvSpPr/>
                <p:nvPr/>
              </p:nvSpPr>
              <p:spPr>
                <a:xfrm>
                  <a:off x="1153319" y="1850554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1393726" y="1873796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1340768" y="1835696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1187227" y="1970187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</p:grpSp>
          <p:grpSp>
            <p:nvGrpSpPr>
              <p:cNvPr id="26" name="Groupe 17"/>
              <p:cNvGrpSpPr>
                <a:grpSpLocks/>
              </p:cNvGrpSpPr>
              <p:nvPr/>
            </p:nvGrpSpPr>
            <p:grpSpPr bwMode="auto">
              <a:xfrm>
                <a:off x="1988840" y="1331640"/>
                <a:ext cx="2232248" cy="2232248"/>
                <a:chOff x="2492896" y="971600"/>
                <a:chExt cx="2232248" cy="2232248"/>
              </a:xfrm>
            </p:grpSpPr>
            <p:sp>
              <p:nvSpPr>
                <p:cNvPr id="27" name="Ellipse 26"/>
                <p:cNvSpPr/>
                <p:nvPr/>
              </p:nvSpPr>
              <p:spPr>
                <a:xfrm>
                  <a:off x="2996017" y="1474775"/>
                  <a:ext cx="1225268" cy="1225753"/>
                </a:xfrm>
                <a:prstGeom prst="ellipse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2780167" y="1258839"/>
                  <a:ext cx="1656969" cy="1657624"/>
                </a:xfrm>
                <a:prstGeom prst="ellipse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2492896" y="971454"/>
                  <a:ext cx="2231512" cy="2232394"/>
                </a:xfrm>
                <a:prstGeom prst="ellipse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</p:grpSp>
        </p:grpSp>
        <p:sp>
          <p:nvSpPr>
            <p:cNvPr id="12" name="Ellipse 11"/>
            <p:cNvSpPr/>
            <p:nvPr/>
          </p:nvSpPr>
          <p:spPr>
            <a:xfrm>
              <a:off x="1556792" y="1788071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484784" y="2987824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209056" y="2002954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124744" y="161967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677838" y="2129061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291730" y="250701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988840" y="3006874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062261" y="3126507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92696" y="269979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772816" y="1610147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204864" y="1547664"/>
              <a:ext cx="144016" cy="144016"/>
            </a:xfrm>
            <a:prstGeom prst="ellipse">
              <a:avLst/>
            </a:prstGeom>
            <a:solidFill>
              <a:srgbClr val="0000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>
                <a:solidFill>
                  <a:srgbClr val="0000FF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2061633" y="1402943"/>
              <a:ext cx="431701" cy="433459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24" name="Arc 23"/>
            <p:cNvSpPr/>
            <p:nvPr/>
          </p:nvSpPr>
          <p:spPr>
            <a:xfrm rot="19135870">
              <a:off x="2248915" y="1231465"/>
              <a:ext cx="914190" cy="914551"/>
            </a:xfrm>
            <a:prstGeom prst="arc">
              <a:avLst>
                <a:gd name="adj1" fmla="val 15725911"/>
                <a:gd name="adj2" fmla="val 19464108"/>
              </a:avLst>
            </a:prstGeom>
            <a:ln w="31750">
              <a:solidFill>
                <a:srgbClr val="008000"/>
              </a:solidFill>
              <a:tailEnd type="stealt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</p:grpSp>
      <p:grpSp>
        <p:nvGrpSpPr>
          <p:cNvPr id="39" name="Groupe 80"/>
          <p:cNvGrpSpPr>
            <a:grpSpLocks/>
          </p:cNvGrpSpPr>
          <p:nvPr/>
        </p:nvGrpSpPr>
        <p:grpSpPr bwMode="auto">
          <a:xfrm>
            <a:off x="5939928" y="4101589"/>
            <a:ext cx="2376488" cy="2376487"/>
            <a:chOff x="4005064" y="5508104"/>
            <a:chExt cx="2376264" cy="2376264"/>
          </a:xfrm>
        </p:grpSpPr>
        <p:grpSp>
          <p:nvGrpSpPr>
            <p:cNvPr id="40" name="Groupe 30"/>
            <p:cNvGrpSpPr>
              <a:grpSpLocks/>
            </p:cNvGrpSpPr>
            <p:nvPr/>
          </p:nvGrpSpPr>
          <p:grpSpPr bwMode="auto">
            <a:xfrm>
              <a:off x="4077072" y="5580112"/>
              <a:ext cx="2232248" cy="2232248"/>
              <a:chOff x="1988840" y="1331640"/>
              <a:chExt cx="2232248" cy="2232248"/>
            </a:xfrm>
          </p:grpSpPr>
          <p:grpSp>
            <p:nvGrpSpPr>
              <p:cNvPr id="65" name="Groupe 14"/>
              <p:cNvGrpSpPr>
                <a:grpSpLocks/>
              </p:cNvGrpSpPr>
              <p:nvPr/>
            </p:nvGrpSpPr>
            <p:grpSpPr bwMode="auto">
              <a:xfrm>
                <a:off x="2924944" y="2267744"/>
                <a:ext cx="384423" cy="403473"/>
                <a:chOff x="1153319" y="1720255"/>
                <a:chExt cx="384423" cy="403473"/>
              </a:xfrm>
            </p:grpSpPr>
            <p:sp>
              <p:nvSpPr>
                <p:cNvPr id="70" name="Ellipse 3"/>
                <p:cNvSpPr/>
                <p:nvPr/>
              </p:nvSpPr>
              <p:spPr>
                <a:xfrm>
                  <a:off x="1196752" y="1763688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>
                  <a:off x="1268760" y="1835696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72" name="Ellipse 71"/>
                <p:cNvSpPr/>
                <p:nvPr/>
              </p:nvSpPr>
              <p:spPr>
                <a:xfrm>
                  <a:off x="1268760" y="1907704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73" name="Ellipse 72"/>
                <p:cNvSpPr/>
                <p:nvPr/>
              </p:nvSpPr>
              <p:spPr>
                <a:xfrm>
                  <a:off x="1340768" y="1979712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1321718" y="1720255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>
                  <a:off x="1153319" y="1850554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1393726" y="1873796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1340768" y="1835696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78" name="Ellipse 77"/>
                <p:cNvSpPr/>
                <p:nvPr/>
              </p:nvSpPr>
              <p:spPr>
                <a:xfrm>
                  <a:off x="1187227" y="1970187"/>
                  <a:ext cx="144016" cy="144016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</p:grpSp>
          <p:grpSp>
            <p:nvGrpSpPr>
              <p:cNvPr id="66" name="Groupe 17"/>
              <p:cNvGrpSpPr>
                <a:grpSpLocks/>
              </p:cNvGrpSpPr>
              <p:nvPr/>
            </p:nvGrpSpPr>
            <p:grpSpPr bwMode="auto">
              <a:xfrm>
                <a:off x="1988840" y="1331640"/>
                <a:ext cx="2232248" cy="2232248"/>
                <a:chOff x="2492896" y="971600"/>
                <a:chExt cx="2232248" cy="2232248"/>
              </a:xfrm>
            </p:grpSpPr>
            <p:sp>
              <p:nvSpPr>
                <p:cNvPr id="67" name="Ellipse 66"/>
                <p:cNvSpPr/>
                <p:nvPr/>
              </p:nvSpPr>
              <p:spPr>
                <a:xfrm>
                  <a:off x="2997097" y="1475800"/>
                  <a:ext cx="1223847" cy="1223848"/>
                </a:xfrm>
                <a:prstGeom prst="ellipse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68" name="Ellipse 67"/>
                <p:cNvSpPr/>
                <p:nvPr/>
              </p:nvSpPr>
              <p:spPr>
                <a:xfrm>
                  <a:off x="2781217" y="1259920"/>
                  <a:ext cx="1655606" cy="1655608"/>
                </a:xfrm>
                <a:prstGeom prst="ellipse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  <p:sp>
              <p:nvSpPr>
                <p:cNvPr id="69" name="Ellipse 68"/>
                <p:cNvSpPr/>
                <p:nvPr/>
              </p:nvSpPr>
              <p:spPr>
                <a:xfrm>
                  <a:off x="2492319" y="971022"/>
                  <a:ext cx="2233402" cy="2233404"/>
                </a:xfrm>
                <a:prstGeom prst="ellipse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 dirty="0"/>
                </a:p>
              </p:txBody>
            </p:sp>
          </p:grpSp>
        </p:grpSp>
        <p:sp>
          <p:nvSpPr>
            <p:cNvPr id="41" name="Ellipse 40"/>
            <p:cNvSpPr/>
            <p:nvPr/>
          </p:nvSpPr>
          <p:spPr>
            <a:xfrm>
              <a:off x="5229200" y="6036543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157192" y="7236296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5881464" y="6251426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797152" y="5868144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350246" y="6377533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964138" y="675548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661248" y="7255346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734669" y="7374979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365104" y="6948264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445224" y="5858619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4365104" y="5796136"/>
              <a:ext cx="144016" cy="144016"/>
            </a:xfrm>
            <a:prstGeom prst="ellipse">
              <a:avLst/>
            </a:prstGeom>
            <a:solidFill>
              <a:srgbClr val="0000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301208" y="6626324"/>
              <a:ext cx="144016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132809" y="6804248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54" name="Ellipse 53"/>
            <p:cNvSpPr/>
            <p:nvPr/>
          </p:nvSpPr>
          <p:spPr>
            <a:xfrm>
              <a:off x="5373216" y="6779865"/>
              <a:ext cx="144016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5166717" y="6732240"/>
              <a:ext cx="144016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285209" y="6761268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57" name="Ellipse 56"/>
            <p:cNvSpPr/>
            <p:nvPr/>
          </p:nvSpPr>
          <p:spPr>
            <a:xfrm>
              <a:off x="5301770" y="6530730"/>
              <a:ext cx="144016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344750" y="6573710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085184" y="5508104"/>
              <a:ext cx="144016" cy="144016"/>
            </a:xfrm>
            <a:prstGeom prst="ellipse">
              <a:avLst/>
            </a:prstGeom>
            <a:solidFill>
              <a:srgbClr val="0000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6237312" y="6444208"/>
              <a:ext cx="144016" cy="144016"/>
            </a:xfrm>
            <a:prstGeom prst="ellipse">
              <a:avLst/>
            </a:prstGeom>
            <a:solidFill>
              <a:srgbClr val="0000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61" name="Ellipse 60"/>
            <p:cNvSpPr/>
            <p:nvPr/>
          </p:nvSpPr>
          <p:spPr>
            <a:xfrm>
              <a:off x="5949280" y="7380312"/>
              <a:ext cx="144016" cy="144016"/>
            </a:xfrm>
            <a:prstGeom prst="ellipse">
              <a:avLst/>
            </a:prstGeom>
            <a:solidFill>
              <a:srgbClr val="0000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62" name="Ellipse 61"/>
            <p:cNvSpPr/>
            <p:nvPr/>
          </p:nvSpPr>
          <p:spPr>
            <a:xfrm>
              <a:off x="4941168" y="7740352"/>
              <a:ext cx="144016" cy="144016"/>
            </a:xfrm>
            <a:prstGeom prst="ellipse">
              <a:avLst/>
            </a:prstGeom>
            <a:solidFill>
              <a:srgbClr val="0000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4149080" y="7164288"/>
              <a:ext cx="144016" cy="144016"/>
            </a:xfrm>
            <a:prstGeom prst="ellipse">
              <a:avLst/>
            </a:prstGeom>
            <a:solidFill>
              <a:srgbClr val="0000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4005064" y="6444208"/>
              <a:ext cx="144016" cy="144016"/>
            </a:xfrm>
            <a:prstGeom prst="ellipse">
              <a:avLst/>
            </a:prstGeom>
            <a:solidFill>
              <a:srgbClr val="0000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</p:grpSp>
      <p:sp>
        <p:nvSpPr>
          <p:cNvPr id="80" name="ZoneTexte 3"/>
          <p:cNvSpPr txBox="1">
            <a:spLocks noChangeArrowheads="1"/>
          </p:cNvSpPr>
          <p:nvPr/>
        </p:nvSpPr>
        <p:spPr bwMode="auto">
          <a:xfrm>
            <a:off x="3332385" y="3789040"/>
            <a:ext cx="1012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/>
              <a:t>1 e- de valence</a:t>
            </a:r>
          </a:p>
        </p:txBody>
      </p:sp>
      <p:sp>
        <p:nvSpPr>
          <p:cNvPr id="81" name="ZoneTexte 81"/>
          <p:cNvSpPr txBox="1">
            <a:spLocks noChangeArrowheads="1"/>
          </p:cNvSpPr>
          <p:nvPr/>
        </p:nvSpPr>
        <p:spPr bwMode="auto">
          <a:xfrm>
            <a:off x="8238108" y="4365476"/>
            <a:ext cx="1014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/>
              <a:t>7 e- de valence</a:t>
            </a:r>
          </a:p>
        </p:txBody>
      </p:sp>
      <p:sp>
        <p:nvSpPr>
          <p:cNvPr id="83" name="Arc 82"/>
          <p:cNvSpPr/>
          <p:nvPr/>
        </p:nvSpPr>
        <p:spPr bwMode="auto">
          <a:xfrm rot="2464130" flipH="1">
            <a:off x="273931" y="5123190"/>
            <a:ext cx="2298629" cy="1148436"/>
          </a:xfrm>
          <a:prstGeom prst="arc">
            <a:avLst>
              <a:gd name="adj1" fmla="val 15725911"/>
              <a:gd name="adj2" fmla="val 21080271"/>
            </a:avLst>
          </a:prstGeom>
          <a:ln w="31750">
            <a:solidFill>
              <a:srgbClr val="008000"/>
            </a:solidFill>
            <a:tailEnd type="stealt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dirty="0"/>
          </a:p>
        </p:txBody>
      </p:sp>
      <p:sp>
        <p:nvSpPr>
          <p:cNvPr id="84" name="ZoneTexte 3"/>
          <p:cNvSpPr txBox="1">
            <a:spLocks noChangeArrowheads="1"/>
          </p:cNvSpPr>
          <p:nvPr/>
        </p:nvSpPr>
        <p:spPr bwMode="auto">
          <a:xfrm>
            <a:off x="-36512" y="4643844"/>
            <a:ext cx="1012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/>
              <a:t>noyau</a:t>
            </a:r>
          </a:p>
        </p:txBody>
      </p:sp>
      <p:sp>
        <p:nvSpPr>
          <p:cNvPr id="85" name="Arc 84"/>
          <p:cNvSpPr/>
          <p:nvPr/>
        </p:nvSpPr>
        <p:spPr bwMode="auto">
          <a:xfrm rot="2464130" flipV="1">
            <a:off x="2942502" y="4945386"/>
            <a:ext cx="914400" cy="914400"/>
          </a:xfrm>
          <a:prstGeom prst="arc">
            <a:avLst>
              <a:gd name="adj1" fmla="val 15725911"/>
              <a:gd name="adj2" fmla="val 19464108"/>
            </a:avLst>
          </a:prstGeom>
          <a:ln w="31750">
            <a:solidFill>
              <a:srgbClr val="008000"/>
            </a:solidFill>
            <a:tailEnd type="stealt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dirty="0"/>
          </a:p>
        </p:txBody>
      </p:sp>
      <p:sp>
        <p:nvSpPr>
          <p:cNvPr id="86" name="ZoneTexte 3"/>
          <p:cNvSpPr txBox="1">
            <a:spLocks noChangeArrowheads="1"/>
          </p:cNvSpPr>
          <p:nvPr/>
        </p:nvSpPr>
        <p:spPr bwMode="auto">
          <a:xfrm>
            <a:off x="3491880" y="5466556"/>
            <a:ext cx="1012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/>
              <a:t>10 e- </a:t>
            </a:r>
          </a:p>
          <a:p>
            <a:r>
              <a:rPr lang="fr-FR" altLang="fr-FR" dirty="0"/>
              <a:t>de coeur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EEA3C08-C9D3-5608-4B00-7798B68DF5ED}"/>
              </a:ext>
            </a:extLst>
          </p:cNvPr>
          <p:cNvSpPr txBox="1"/>
          <p:nvPr/>
        </p:nvSpPr>
        <p:spPr>
          <a:xfrm>
            <a:off x="179512" y="6455851"/>
            <a:ext cx="727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Configuration électronique: 1s</a:t>
            </a:r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²</a:t>
            </a:r>
            <a:r>
              <a:rPr lang="fr-BE" dirty="0"/>
              <a:t>2s</a:t>
            </a:r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²</a:t>
            </a:r>
            <a:r>
              <a:rPr lang="fr-BE" dirty="0"/>
              <a:t>2p</a:t>
            </a:r>
            <a:r>
              <a:rPr lang="fr-BE" baseline="30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fr-BE" dirty="0"/>
              <a:t>3s</a:t>
            </a:r>
            <a:r>
              <a:rPr lang="fr-BE" baseline="30000" dirty="0">
                <a:solidFill>
                  <a:srgbClr val="0000FF"/>
                </a:solidFill>
              </a:rPr>
              <a:t>1</a:t>
            </a:r>
            <a:r>
              <a:rPr lang="fr-BE" dirty="0"/>
              <a:t>		1s</a:t>
            </a:r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²</a:t>
            </a:r>
            <a:r>
              <a:rPr lang="fr-BE" dirty="0"/>
              <a:t>2s</a:t>
            </a:r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²</a:t>
            </a:r>
            <a:r>
              <a:rPr lang="fr-BE" dirty="0"/>
              <a:t>2p</a:t>
            </a:r>
            <a:r>
              <a:rPr lang="fr-BE" baseline="30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fr-BE" dirty="0"/>
              <a:t>3s</a:t>
            </a:r>
            <a:r>
              <a:rPr lang="fr-BE" dirty="0">
                <a:solidFill>
                  <a:srgbClr val="0000FF"/>
                </a:solidFill>
              </a:rPr>
              <a:t>²</a:t>
            </a:r>
            <a:r>
              <a:rPr lang="fr-BE" dirty="0"/>
              <a:t>3p</a:t>
            </a:r>
            <a:r>
              <a:rPr lang="fr-BE" baseline="30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451DC0-9AC0-CE49-48A6-A12558C02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52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www.alloprof.qc.ca/ImagesDesFiches/bv3/s111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5" y="1340768"/>
            <a:ext cx="62961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497">
            <a:off x="7722704" y="3719862"/>
            <a:ext cx="1030406" cy="103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150">
            <a:off x="5652087" y="236603"/>
            <a:ext cx="1018904" cy="1017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6161539" y="939426"/>
            <a:ext cx="1598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8663607" y="3140968"/>
            <a:ext cx="159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fr-FR" altLang="fr-FR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236">
            <a:off x="4444485" y="3529004"/>
            <a:ext cx="1188791" cy="89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5"/>
          <p:cNvSpPr txBox="1">
            <a:spLocks noChangeArrowheads="1"/>
          </p:cNvSpPr>
          <p:nvPr/>
        </p:nvSpPr>
        <p:spPr bwMode="auto">
          <a:xfrm>
            <a:off x="5652120" y="4005064"/>
            <a:ext cx="159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 Hg</a:t>
            </a:r>
          </a:p>
        </p:txBody>
      </p:sp>
      <p:sp>
        <p:nvSpPr>
          <p:cNvPr id="15" name="ZoneTexte 16"/>
          <p:cNvSpPr txBox="1">
            <a:spLocks noChangeArrowheads="1"/>
          </p:cNvSpPr>
          <p:nvPr/>
        </p:nvSpPr>
        <p:spPr bwMode="auto">
          <a:xfrm>
            <a:off x="7655371" y="4633913"/>
            <a:ext cx="1381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altLang="fr-FR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876">
            <a:off x="478647" y="2088489"/>
            <a:ext cx="1263697" cy="89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8"/>
          <p:cNvSpPr txBox="1">
            <a:spLocks noChangeArrowheads="1"/>
          </p:cNvSpPr>
          <p:nvPr/>
        </p:nvSpPr>
        <p:spPr bwMode="auto">
          <a:xfrm>
            <a:off x="196954" y="1835532"/>
            <a:ext cx="1206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676">
            <a:off x="7635749" y="2764569"/>
            <a:ext cx="954624" cy="95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r="22638"/>
          <a:stretch/>
        </p:blipFill>
        <p:spPr bwMode="auto">
          <a:xfrm rot="1369676">
            <a:off x="7770116" y="1694785"/>
            <a:ext cx="783625" cy="105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20"/>
          <p:cNvSpPr txBox="1">
            <a:spLocks noChangeArrowheads="1"/>
          </p:cNvSpPr>
          <p:nvPr/>
        </p:nvSpPr>
        <p:spPr bwMode="auto">
          <a:xfrm>
            <a:off x="7524328" y="1474937"/>
            <a:ext cx="159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fr-FR" altLang="fr-FR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18"/>
          <p:cNvSpPr txBox="1">
            <a:spLocks noChangeArrowheads="1"/>
          </p:cNvSpPr>
          <p:nvPr/>
        </p:nvSpPr>
        <p:spPr bwMode="auto">
          <a:xfrm>
            <a:off x="3092238" y="1898650"/>
            <a:ext cx="126373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Cu</a:t>
            </a:r>
          </a:p>
          <a:p>
            <a:pPr algn="r"/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9253">
            <a:off x="4224323" y="2052890"/>
            <a:ext cx="948953" cy="104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01717" y="5764614"/>
            <a:ext cx="286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/>
              <a:t>= corps pur simple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DA553B-0C33-50D2-3AA2-3D4DBC85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29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utoShape 173"/>
          <p:cNvSpPr>
            <a:spLocks noChangeArrowheads="1"/>
          </p:cNvSpPr>
          <p:nvPr/>
        </p:nvSpPr>
        <p:spPr bwMode="auto">
          <a:xfrm>
            <a:off x="1907704" y="2564905"/>
            <a:ext cx="3816424" cy="1181100"/>
          </a:xfrm>
          <a:prstGeom prst="roundRect">
            <a:avLst>
              <a:gd name="adj" fmla="val 16667"/>
            </a:avLst>
          </a:prstGeom>
          <a:solidFill>
            <a:srgbClr val="C0C0C0">
              <a:alpha val="5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r-FR" altLang="fr-FR" dirty="0"/>
          </a:p>
        </p:txBody>
      </p:sp>
      <p:sp>
        <p:nvSpPr>
          <p:cNvPr id="5" name="AutoShape 173"/>
          <p:cNvSpPr>
            <a:spLocks noChangeArrowheads="1"/>
          </p:cNvSpPr>
          <p:nvPr/>
        </p:nvSpPr>
        <p:spPr bwMode="auto">
          <a:xfrm>
            <a:off x="4997152" y="3279279"/>
            <a:ext cx="2743200" cy="1600200"/>
          </a:xfrm>
          <a:prstGeom prst="roundRect">
            <a:avLst>
              <a:gd name="adj" fmla="val 16667"/>
            </a:avLst>
          </a:prstGeom>
          <a:solidFill>
            <a:srgbClr val="C0C0C0">
              <a:alpha val="5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r-FR" altLang="fr-FR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-27384"/>
            <a:ext cx="8892480" cy="865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dirty="0">
                <a:solidFill>
                  <a:srgbClr val="0000CC"/>
                </a:solidFill>
              </a:rPr>
              <a:t>La liaison chimique… de l’atome à la molécule !</a:t>
            </a:r>
          </a:p>
        </p:txBody>
      </p:sp>
      <p:sp>
        <p:nvSpPr>
          <p:cNvPr id="8" name="Rectangle 34"/>
          <p:cNvSpPr txBox="1">
            <a:spLocks noChangeArrowheads="1"/>
          </p:cNvSpPr>
          <p:nvPr/>
        </p:nvSpPr>
        <p:spPr>
          <a:xfrm>
            <a:off x="251520" y="992807"/>
            <a:ext cx="7992888" cy="716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400" dirty="0">
                <a:latin typeface="Times New Roman" pitchFamily="18" charset="0"/>
              </a:rPr>
              <a:t>La nature déteste les électrons célibataires (non appariés)</a:t>
            </a:r>
          </a:p>
          <a:p>
            <a:pPr>
              <a:lnSpc>
                <a:spcPct val="80000"/>
              </a:lnSpc>
            </a:pPr>
            <a:endParaRPr lang="fr-FR" altLang="fr-FR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400" dirty="0">
                <a:latin typeface="Times New Roman" pitchFamily="18" charset="0"/>
              </a:rPr>
              <a:t>Excepté pour les gaz rares (nobles), les atomes ont tendance à s’associer entre eux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2400" dirty="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buFont typeface="Wingdings" pitchFamily="2" charset="2"/>
              <a:buNone/>
            </a:pPr>
            <a:r>
              <a:rPr lang="fr-FR" altLang="fr-FR" sz="2000" b="1" i="1" dirty="0">
                <a:latin typeface="Times New Roman" pitchFamily="18" charset="0"/>
              </a:rPr>
              <a:t>       		Liaison chimique = stabilisation</a:t>
            </a:r>
          </a:p>
          <a:p>
            <a:pPr marL="0" indent="0">
              <a:lnSpc>
                <a:spcPct val="60000"/>
              </a:lnSpc>
              <a:buFont typeface="Wingdings" pitchFamily="2" charset="2"/>
              <a:buNone/>
            </a:pPr>
            <a:r>
              <a:rPr lang="fr-FR" altLang="fr-FR" sz="2000" b="1" i="1" dirty="0">
                <a:latin typeface="Times New Roman" pitchFamily="18" charset="0"/>
              </a:rPr>
              <a:t>    		     = attraction + répulsion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fr-FR" altLang="fr-FR" sz="2000" b="1" i="1" dirty="0">
              <a:latin typeface="Times New Roman" pitchFamily="18" charset="0"/>
            </a:endParaRP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fr-FR" altLang="fr-FR" sz="2000" b="1" i="1" dirty="0">
              <a:latin typeface="Times New Roman" pitchFamily="18" charset="0"/>
            </a:endParaRP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fr-FR" altLang="fr-FR" sz="2000" b="1" i="1" dirty="0">
              <a:latin typeface="Times New Roman" pitchFamily="18" charset="0"/>
            </a:endParaRP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fr-FR" altLang="fr-FR" sz="2000" b="1" i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400" dirty="0">
                <a:latin typeface="Times New Roman" pitchFamily="18" charset="0"/>
              </a:rPr>
              <a:t>Règle de l’</a:t>
            </a:r>
            <a:r>
              <a:rPr lang="fr-FR" altLang="fr-FR" sz="2400" b="1" dirty="0">
                <a:latin typeface="Times New Roman" pitchFamily="18" charset="0"/>
              </a:rPr>
              <a:t>octet</a:t>
            </a:r>
          </a:p>
          <a:p>
            <a:pPr marL="449263" lvl="1" indent="7938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Times New Roman" pitchFamily="18" charset="0"/>
              </a:rPr>
              <a:t>Les atomes partagent, ou donnent, leurs électrons afin d’acquérir la configuration des </a:t>
            </a:r>
            <a:r>
              <a:rPr lang="fr-FR" altLang="fr-FR" sz="2000" i="1" dirty="0">
                <a:latin typeface="Times New Roman" pitchFamily="18" charset="0"/>
              </a:rPr>
              <a:t>gaz nobles</a:t>
            </a:r>
            <a:r>
              <a:rPr lang="fr-FR" altLang="fr-FR" sz="2000" dirty="0">
                <a:latin typeface="Times New Roman" pitchFamily="18" charset="0"/>
              </a:rPr>
              <a:t>, soit </a:t>
            </a:r>
            <a:r>
              <a:rPr lang="fr-FR" altLang="fr-FR" sz="2000" b="1" dirty="0">
                <a:latin typeface="Times New Roman" pitchFamily="18" charset="0"/>
              </a:rPr>
              <a:t>8 e</a:t>
            </a:r>
            <a:r>
              <a:rPr lang="fr-FR" altLang="fr-FR" sz="2000" b="1" baseline="30000" dirty="0">
                <a:latin typeface="Times New Roman" pitchFamily="18" charset="0"/>
              </a:rPr>
              <a:t>-</a:t>
            </a:r>
            <a:r>
              <a:rPr lang="fr-FR" altLang="fr-FR" sz="2000" b="1" dirty="0">
                <a:latin typeface="Times New Roman" pitchFamily="18" charset="0"/>
              </a:rPr>
              <a:t> </a:t>
            </a:r>
            <a:r>
              <a:rPr lang="fr-FR" altLang="fr-FR" sz="2000" dirty="0">
                <a:latin typeface="Times New Roman" pitchFamily="18" charset="0"/>
              </a:rPr>
              <a:t>(4 doublets) dans leur couche de valence</a:t>
            </a:r>
          </a:p>
          <a:p>
            <a:pPr marL="449263" lvl="1" indent="7938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Times New Roman" pitchFamily="18" charset="0"/>
              </a:rPr>
              <a:t>!  Il y a des exceptions…</a:t>
            </a:r>
          </a:p>
          <a:p>
            <a:pPr marL="449263" lvl="1" indent="7938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endParaRPr lang="fr-FR" altLang="fr-FR" sz="2000" dirty="0">
              <a:latin typeface="Times New Roman" pitchFamily="18" charset="0"/>
            </a:endParaRPr>
          </a:p>
        </p:txBody>
      </p:sp>
      <p:grpSp>
        <p:nvGrpSpPr>
          <p:cNvPr id="38" name="Group 156"/>
          <p:cNvGrpSpPr>
            <a:grpSpLocks/>
          </p:cNvGrpSpPr>
          <p:nvPr/>
        </p:nvGrpSpPr>
        <p:grpSpPr bwMode="auto">
          <a:xfrm>
            <a:off x="5073352" y="3355479"/>
            <a:ext cx="2590800" cy="1371600"/>
            <a:chOff x="1296" y="2850"/>
            <a:chExt cx="1632" cy="864"/>
          </a:xfrm>
        </p:grpSpPr>
        <p:sp>
          <p:nvSpPr>
            <p:cNvPr id="39" name="Oval 157"/>
            <p:cNvSpPr>
              <a:spLocks noChangeArrowheads="1"/>
            </p:cNvSpPr>
            <p:nvPr/>
          </p:nvSpPr>
          <p:spPr bwMode="auto">
            <a:xfrm>
              <a:off x="1296" y="3120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fr-FR" altLang="fr-FR" dirty="0"/>
            </a:p>
          </p:txBody>
        </p:sp>
        <p:sp>
          <p:nvSpPr>
            <p:cNvPr id="40" name="Oval 158"/>
            <p:cNvSpPr>
              <a:spLocks noChangeArrowheads="1"/>
            </p:cNvSpPr>
            <p:nvPr/>
          </p:nvSpPr>
          <p:spPr bwMode="auto">
            <a:xfrm>
              <a:off x="2496" y="3072"/>
              <a:ext cx="432" cy="4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fr-FR" altLang="fr-FR" dirty="0"/>
            </a:p>
          </p:txBody>
        </p:sp>
        <p:sp>
          <p:nvSpPr>
            <p:cNvPr id="41" name="Oval 159"/>
            <p:cNvSpPr>
              <a:spLocks noChangeArrowheads="1"/>
            </p:cNvSpPr>
            <p:nvPr/>
          </p:nvSpPr>
          <p:spPr bwMode="auto">
            <a:xfrm>
              <a:off x="2016" y="285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fr-FR" altLang="fr-FR" dirty="0"/>
            </a:p>
          </p:txBody>
        </p:sp>
        <p:sp>
          <p:nvSpPr>
            <p:cNvPr id="42" name="Oval 160"/>
            <p:cNvSpPr>
              <a:spLocks noChangeArrowheads="1"/>
            </p:cNvSpPr>
            <p:nvPr/>
          </p:nvSpPr>
          <p:spPr bwMode="auto">
            <a:xfrm>
              <a:off x="2016" y="361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fr-FR" altLang="fr-FR" dirty="0"/>
            </a:p>
          </p:txBody>
        </p:sp>
        <p:sp>
          <p:nvSpPr>
            <p:cNvPr id="43" name="Line 161"/>
            <p:cNvSpPr>
              <a:spLocks noChangeShapeType="1"/>
            </p:cNvSpPr>
            <p:nvPr/>
          </p:nvSpPr>
          <p:spPr bwMode="auto">
            <a:xfrm>
              <a:off x="1701" y="33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4" name="Line 162"/>
            <p:cNvSpPr>
              <a:spLocks noChangeShapeType="1"/>
            </p:cNvSpPr>
            <p:nvPr/>
          </p:nvSpPr>
          <p:spPr bwMode="auto">
            <a:xfrm>
              <a:off x="2073" y="297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5" name="Line 163"/>
            <p:cNvSpPr>
              <a:spLocks noChangeShapeType="1"/>
            </p:cNvSpPr>
            <p:nvPr/>
          </p:nvSpPr>
          <p:spPr bwMode="auto">
            <a:xfrm flipH="1">
              <a:off x="1680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6" name="Line 164"/>
            <p:cNvSpPr>
              <a:spLocks noChangeShapeType="1"/>
            </p:cNvSpPr>
            <p:nvPr/>
          </p:nvSpPr>
          <p:spPr bwMode="auto">
            <a:xfrm flipH="1">
              <a:off x="2121" y="339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7" name="Line 165"/>
            <p:cNvSpPr>
              <a:spLocks noChangeShapeType="1"/>
            </p:cNvSpPr>
            <p:nvPr/>
          </p:nvSpPr>
          <p:spPr bwMode="auto">
            <a:xfrm>
              <a:off x="2130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8" name="Line 166"/>
            <p:cNvSpPr>
              <a:spLocks noChangeShapeType="1"/>
            </p:cNvSpPr>
            <p:nvPr/>
          </p:nvSpPr>
          <p:spPr bwMode="auto">
            <a:xfrm>
              <a:off x="1680" y="340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49" name="Oval 167"/>
            <p:cNvSpPr>
              <a:spLocks noChangeArrowheads="1"/>
            </p:cNvSpPr>
            <p:nvPr/>
          </p:nvSpPr>
          <p:spPr bwMode="auto">
            <a:xfrm>
              <a:off x="1296" y="3120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fr-FR" altLang="fr-FR" b="1" dirty="0"/>
                <a:t>A</a:t>
              </a:r>
            </a:p>
          </p:txBody>
        </p:sp>
        <p:sp>
          <p:nvSpPr>
            <p:cNvPr id="50" name="Oval 168"/>
            <p:cNvSpPr>
              <a:spLocks noChangeArrowheads="1"/>
            </p:cNvSpPr>
            <p:nvPr/>
          </p:nvSpPr>
          <p:spPr bwMode="auto">
            <a:xfrm>
              <a:off x="2496" y="3072"/>
              <a:ext cx="432" cy="4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fr-FR" altLang="fr-FR" b="1" dirty="0"/>
                <a:t>B</a:t>
              </a:r>
            </a:p>
          </p:txBody>
        </p:sp>
      </p:grpSp>
      <p:sp>
        <p:nvSpPr>
          <p:cNvPr id="51" name="Text Box 169"/>
          <p:cNvSpPr txBox="1">
            <a:spLocks noChangeArrowheads="1"/>
          </p:cNvSpPr>
          <p:nvPr/>
        </p:nvSpPr>
        <p:spPr bwMode="auto">
          <a:xfrm>
            <a:off x="6329065" y="4512767"/>
            <a:ext cx="344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/>
              <a:t>e</a:t>
            </a:r>
            <a:r>
              <a:rPr lang="fr-FR" altLang="fr-FR" baseline="30000" dirty="0"/>
              <a:t>-</a:t>
            </a:r>
          </a:p>
        </p:txBody>
      </p:sp>
      <p:sp>
        <p:nvSpPr>
          <p:cNvPr id="54" name="Text Box 189"/>
          <p:cNvSpPr txBox="1">
            <a:spLocks noChangeArrowheads="1"/>
          </p:cNvSpPr>
          <p:nvPr/>
        </p:nvSpPr>
        <p:spPr bwMode="auto">
          <a:xfrm>
            <a:off x="7359352" y="344596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/>
              <a:t>+</a:t>
            </a:r>
            <a:endParaRPr lang="fr-FR" altLang="fr-FR" baseline="30000" dirty="0"/>
          </a:p>
        </p:txBody>
      </p:sp>
      <p:sp>
        <p:nvSpPr>
          <p:cNvPr id="55" name="Text Box 190"/>
          <p:cNvSpPr txBox="1">
            <a:spLocks noChangeArrowheads="1"/>
          </p:cNvSpPr>
          <p:nvPr/>
        </p:nvSpPr>
        <p:spPr bwMode="auto">
          <a:xfrm>
            <a:off x="5073352" y="426987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/>
              <a:t>+</a:t>
            </a:r>
            <a:endParaRPr lang="fr-FR" altLang="fr-FR" baseline="30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80920F-F09F-B0D5-3D13-6D34232E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88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520" y="-27384"/>
            <a:ext cx="8892480" cy="865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dirty="0">
                <a:solidFill>
                  <a:srgbClr val="0000CC"/>
                </a:solidFill>
              </a:rPr>
              <a:t>La liaison chimique… de l’atome à la molécule !</a:t>
            </a:r>
          </a:p>
        </p:txBody>
      </p:sp>
      <p:sp>
        <p:nvSpPr>
          <p:cNvPr id="8" name="Rectangle 34"/>
          <p:cNvSpPr txBox="1">
            <a:spLocks noChangeArrowheads="1"/>
          </p:cNvSpPr>
          <p:nvPr/>
        </p:nvSpPr>
        <p:spPr>
          <a:xfrm>
            <a:off x="251520" y="992807"/>
            <a:ext cx="7992888" cy="716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fr-FR" altLang="fr-FR" sz="2400" dirty="0">
                <a:latin typeface="Times New Roman" pitchFamily="18" charset="0"/>
              </a:rPr>
              <a:t> Représentation de Lewis</a:t>
            </a:r>
          </a:p>
          <a:p>
            <a:pPr marL="449263" lvl="1" indent="7938">
              <a:lnSpc>
                <a:spcPct val="70000"/>
              </a:lnSpc>
              <a:buFontTx/>
              <a:buNone/>
            </a:pPr>
            <a:endParaRPr lang="fr-FR" altLang="fr-FR" sz="2000" dirty="0">
              <a:latin typeface="Times New Roman" pitchFamily="18" charset="0"/>
              <a:cs typeface="Times New Roman" pitchFamily="18" charset="0"/>
            </a:endParaRPr>
          </a:p>
          <a:p>
            <a:pPr marL="449263" lvl="1" indent="7938">
              <a:lnSpc>
                <a:spcPct val="80000"/>
              </a:lnSpc>
              <a:buFontTx/>
              <a:buNone/>
            </a:pPr>
            <a:endParaRPr lang="fr-FR" altLang="fr-FR" sz="2000" dirty="0">
              <a:latin typeface="Times New Roman" pitchFamily="18" charset="0"/>
            </a:endParaRPr>
          </a:p>
          <a:p>
            <a:pPr marL="449263" lvl="1" indent="7938">
              <a:lnSpc>
                <a:spcPct val="60000"/>
              </a:lnSpc>
              <a:buFontTx/>
              <a:buNone/>
            </a:pPr>
            <a:endParaRPr lang="fr-FR" altLang="fr-FR" sz="2000" dirty="0">
              <a:latin typeface="Times New Roman" pitchFamily="18" charset="0"/>
            </a:endParaRPr>
          </a:p>
          <a:p>
            <a:pPr marL="449263" lvl="1" indent="7938">
              <a:lnSpc>
                <a:spcPct val="80000"/>
              </a:lnSpc>
              <a:buFontTx/>
              <a:buNone/>
            </a:pPr>
            <a:endParaRPr lang="fr-FR" altLang="fr-FR" sz="2000" dirty="0">
              <a:latin typeface="Times New Roman" pitchFamily="18" charset="0"/>
            </a:endParaRPr>
          </a:p>
          <a:p>
            <a:pPr marL="449263" lvl="1" indent="7938">
              <a:lnSpc>
                <a:spcPct val="80000"/>
              </a:lnSpc>
              <a:buFontTx/>
              <a:buNone/>
            </a:pPr>
            <a:endParaRPr lang="fr-FR" altLang="fr-FR" sz="2000" dirty="0">
              <a:latin typeface="Times New Roman" pitchFamily="18" charset="0"/>
            </a:endParaRPr>
          </a:p>
          <a:p>
            <a:pPr marL="449263" lvl="1" indent="7938">
              <a:lnSpc>
                <a:spcPct val="80000"/>
              </a:lnSpc>
              <a:buFontTx/>
              <a:buNone/>
            </a:pPr>
            <a:endParaRPr lang="fr-FR" altLang="fr-FR" sz="2000" dirty="0"/>
          </a:p>
          <a:p>
            <a:pPr marL="449263" lvl="1" indent="7938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latin typeface="Times New Roman" pitchFamily="18" charset="0"/>
            </a:endParaRPr>
          </a:p>
        </p:txBody>
      </p:sp>
      <p:sp>
        <p:nvSpPr>
          <p:cNvPr id="126" name="Rectangle 2"/>
          <p:cNvSpPr>
            <a:spLocks noChangeArrowheads="1"/>
          </p:cNvSpPr>
          <p:nvPr/>
        </p:nvSpPr>
        <p:spPr bwMode="auto">
          <a:xfrm>
            <a:off x="5523653" y="5055283"/>
            <a:ext cx="211667" cy="892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A2A2A55-371C-D8C9-457C-61DFD9D2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7</a:t>
            </a:fld>
            <a:endParaRPr lang="fr-FR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F038A8B5-50F3-EB89-564B-79819989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290762"/>
            <a:ext cx="8953500" cy="2276475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874EEE5-5708-0EEE-BF9D-0B8CA816C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2305050"/>
            <a:ext cx="90201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8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907704" y="2348880"/>
            <a:ext cx="5040560" cy="20162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/>
              <a:t>Comment réaliser</a:t>
            </a:r>
          </a:p>
          <a:p>
            <a:pPr algn="ctr"/>
            <a:r>
              <a:rPr lang="fr-BE" sz="3600"/>
              <a:t>l’octet</a:t>
            </a:r>
          </a:p>
        </p:txBody>
      </p:sp>
      <p:sp>
        <p:nvSpPr>
          <p:cNvPr id="7" name="AutoShape 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89" y="3381350"/>
            <a:ext cx="2186983" cy="1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 rot="14618657">
            <a:off x="2251005" y="1652932"/>
            <a:ext cx="529877" cy="93434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droite 9"/>
          <p:cNvSpPr/>
          <p:nvPr/>
        </p:nvSpPr>
        <p:spPr>
          <a:xfrm rot="17122058">
            <a:off x="5874611" y="1646450"/>
            <a:ext cx="529877" cy="93434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10"/>
          <p:cNvSpPr/>
          <p:nvPr/>
        </p:nvSpPr>
        <p:spPr>
          <a:xfrm rot="5400000">
            <a:off x="4127920" y="4497088"/>
            <a:ext cx="529877" cy="93434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 rot="20362176">
            <a:off x="1088981" y="1195742"/>
            <a:ext cx="2375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 d’électrons </a:t>
            </a:r>
          </a:p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célibataires</a:t>
            </a:r>
          </a:p>
        </p:txBody>
      </p:sp>
      <p:sp>
        <p:nvSpPr>
          <p:cNvPr id="13" name="ZoneTexte 12"/>
          <p:cNvSpPr txBox="1"/>
          <p:nvPr/>
        </p:nvSpPr>
        <p:spPr>
          <a:xfrm rot="850506">
            <a:off x="5106034" y="1174012"/>
            <a:ext cx="2583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commun</a:t>
            </a:r>
          </a:p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d’électrons célibataires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23728" y="5569206"/>
            <a:ext cx="456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commun de doublet électronique</a:t>
            </a:r>
          </a:p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électrons)</a:t>
            </a:r>
          </a:p>
        </p:txBody>
      </p:sp>
    </p:spTree>
    <p:extLst>
      <p:ext uri="{BB962C8B-B14F-4D97-AF65-F5344CB8AC3E}">
        <p14:creationId xmlns:p14="http://schemas.microsoft.com/office/powerpoint/2010/main" val="22060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F713-9A33-476B-84E0-F24643124B33}" type="slidenum">
              <a:rPr lang="fr-FR" smtClean="0"/>
              <a:t>9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907704" y="2348880"/>
            <a:ext cx="5040560" cy="20162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/>
              <a:t>Comment réaliser</a:t>
            </a:r>
          </a:p>
          <a:p>
            <a:pPr algn="ctr"/>
            <a:r>
              <a:rPr lang="fr-BE" sz="3600"/>
              <a:t>l’octet</a:t>
            </a:r>
          </a:p>
        </p:txBody>
      </p:sp>
      <p:sp>
        <p:nvSpPr>
          <p:cNvPr id="7" name="AutoShape 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89" y="3381350"/>
            <a:ext cx="2186983" cy="1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 rot="14618657">
            <a:off x="2251005" y="1652932"/>
            <a:ext cx="529877" cy="93434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droite 9"/>
          <p:cNvSpPr/>
          <p:nvPr/>
        </p:nvSpPr>
        <p:spPr>
          <a:xfrm rot="17122058">
            <a:off x="5874611" y="1646450"/>
            <a:ext cx="529877" cy="93434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 rot="20362176">
            <a:off x="1088981" y="1195742"/>
            <a:ext cx="2375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 d’électrons </a:t>
            </a:r>
          </a:p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célibataires</a:t>
            </a:r>
          </a:p>
        </p:txBody>
      </p:sp>
      <p:sp>
        <p:nvSpPr>
          <p:cNvPr id="13" name="ZoneTexte 12"/>
          <p:cNvSpPr txBox="1"/>
          <p:nvPr/>
        </p:nvSpPr>
        <p:spPr>
          <a:xfrm rot="850506">
            <a:off x="5106034" y="1174012"/>
            <a:ext cx="2583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commun</a:t>
            </a:r>
          </a:p>
          <a:p>
            <a:pPr algn="ctr"/>
            <a:r>
              <a:rPr lang="fr-B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d’électrons célibataires</a:t>
            </a:r>
          </a:p>
        </p:txBody>
      </p:sp>
    </p:spTree>
    <p:extLst>
      <p:ext uri="{BB962C8B-B14F-4D97-AF65-F5344CB8AC3E}">
        <p14:creationId xmlns:p14="http://schemas.microsoft.com/office/powerpoint/2010/main" val="7466073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A122DF330504E8DDF1118C388620A" ma:contentTypeVersion="16" ma:contentTypeDescription="Crée un document." ma:contentTypeScope="" ma:versionID="c9cb2dbec05d9b02f7222392b925503f">
  <xsd:schema xmlns:xsd="http://www.w3.org/2001/XMLSchema" xmlns:xs="http://www.w3.org/2001/XMLSchema" xmlns:p="http://schemas.microsoft.com/office/2006/metadata/properties" xmlns:ns2="0a342697-6111-499e-81c9-b1da37191110" xmlns:ns3="f0b5bed9-8d01-41b1-a1e6-aae57005c40e" targetNamespace="http://schemas.microsoft.com/office/2006/metadata/properties" ma:root="true" ma:fieldsID="de35b0688a32dd339c11945674cdc760" ns2:_="" ns3:_="">
    <xsd:import namespace="0a342697-6111-499e-81c9-b1da37191110"/>
    <xsd:import namespace="f0b5bed9-8d01-41b1-a1e6-aae57005c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r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42697-6111-499e-81c9-b1da3719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re" ma:index="10" nillable="true" ma:displayName="Ordre" ma:decimals="0" ma:internalName="Ordre">
      <xsd:simpleType>
        <xsd:restriction base="dms:Number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0b6a2ec7-4460-416d-86cb-abc62d7ad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5bed9-8d01-41b1-a1e6-aae57005c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1233e63-c795-435f-b521-72035c69e17b}" ma:internalName="TaxCatchAll" ma:showField="CatchAllData" ma:web="f0b5bed9-8d01-41b1-a1e6-aae57005c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re xmlns="0a342697-6111-499e-81c9-b1da37191110" xsi:nil="true"/>
    <lcf76f155ced4ddcb4097134ff3c332f xmlns="0a342697-6111-499e-81c9-b1da37191110">
      <Terms xmlns="http://schemas.microsoft.com/office/infopath/2007/PartnerControls"/>
    </lcf76f155ced4ddcb4097134ff3c332f>
    <TaxCatchAll xmlns="f0b5bed9-8d01-41b1-a1e6-aae57005c40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F8388-C736-469F-903D-CDEF70CD3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42697-6111-499e-81c9-b1da37191110"/>
    <ds:schemaRef ds:uri="f0b5bed9-8d01-41b1-a1e6-aae57005c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DB5641-CEC5-4CB7-8773-B65A264EF85A}">
  <ds:schemaRefs>
    <ds:schemaRef ds:uri="http://schemas.microsoft.com/office/2006/metadata/properties"/>
    <ds:schemaRef ds:uri="http://schemas.microsoft.com/office/infopath/2007/PartnerControls"/>
    <ds:schemaRef ds:uri="0a342697-6111-499e-81c9-b1da37191110"/>
    <ds:schemaRef ds:uri="f0b5bed9-8d01-41b1-a1e6-aae57005c40e"/>
  </ds:schemaRefs>
</ds:datastoreItem>
</file>

<file path=customXml/itemProps3.xml><?xml version="1.0" encoding="utf-8"?>
<ds:datastoreItem xmlns:ds="http://schemas.openxmlformats.org/officeDocument/2006/customXml" ds:itemID="{AB89C4FB-94CD-4C15-9C18-9BEB4A5FA4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1587</Words>
  <Application>Microsoft Office PowerPoint</Application>
  <PresentationFormat>Affichage à l'écran (4:3)</PresentationFormat>
  <Paragraphs>348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Times New Roman</vt:lpstr>
      <vt:lpstr>TimesNewRomanPSMT</vt:lpstr>
      <vt:lpstr>Wingdings</vt:lpstr>
      <vt:lpstr>Thème Office</vt:lpstr>
      <vt:lpstr>Présentation PowerPoint</vt:lpstr>
      <vt:lpstr>Objectifs du chapitre</vt:lpstr>
      <vt:lpstr>Structure de lewis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Types de liaisons</vt:lpstr>
      <vt:lpstr>Liaisons normales (e- célibataire)</vt:lpstr>
      <vt:lpstr>Exemples (liaisons normales)</vt:lpstr>
      <vt:lpstr>Présentation PowerPoint</vt:lpstr>
      <vt:lpstr>Présentation PowerPoint</vt:lpstr>
      <vt:lpstr>Liaisons covalentes datives (doublet d’e-)</vt:lpstr>
      <vt:lpstr>Exemples (liaisons datives)</vt:lpstr>
      <vt:lpstr>Types de liaisons covalentes</vt:lpstr>
      <vt:lpstr>Exemple : le propanal (C3H6O)</vt:lpstr>
      <vt:lpstr>Comment établir la structure de Lewis ? Exemple: NO3-</vt:lpstr>
      <vt:lpstr>Comment établir la structure de Lewis ? Exemple: NO3- (12 doublets)</vt:lpstr>
      <vt:lpstr>Comment établir la structure de Lewis ? Exemple: NO3- (12 doublets)</vt:lpstr>
      <vt:lpstr>Comment établir la structure de Lewis ? Exemple: NO3-</vt:lpstr>
      <vt:lpstr>Points d’attention pour réaliser les exercices</vt:lpstr>
      <vt:lpstr>Structure de Lewis</vt:lpstr>
      <vt:lpstr>Modèle de Gillespie (VSEPR)</vt:lpstr>
      <vt:lpstr>Géométrie moléculaire :  Modèle de Gillespie ou VSEPR</vt:lpstr>
      <vt:lpstr>Géométrie 3D moléculaire :  Modèle de Gillespie ou VSEPR</vt:lpstr>
      <vt:lpstr>Systèmes AXmEn : Géométrie 3D vs. forme</vt:lpstr>
      <vt:lpstr>Présentation PowerPoint</vt:lpstr>
      <vt:lpstr>Polarité des molécules </vt:lpstr>
      <vt:lpstr>Géométrie et polarité des molécules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Armélinda</dc:creator>
  <cp:lastModifiedBy>Ludivine DENIL</cp:lastModifiedBy>
  <cp:revision>248</cp:revision>
  <cp:lastPrinted>2015-04-17T09:30:54Z</cp:lastPrinted>
  <dcterms:created xsi:type="dcterms:W3CDTF">2012-06-13T10:12:57Z</dcterms:created>
  <dcterms:modified xsi:type="dcterms:W3CDTF">2024-10-09T13:36:40Z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0x010100A5CA122DF330504E8DDF1118C388620A</vt:lpwstr>
  </property>
  <property fmtid="{D5CDD505-2E9C-101B-9397-08002B2CF9AE}" pid="3" name="MediaServiceImageTags">
    <vt:lpwstr/>
  </property>
</Properties>
</file>