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78" r:id="rId5"/>
    <p:sldId id="256" r:id="rId6"/>
    <p:sldId id="261" r:id="rId7"/>
    <p:sldId id="259" r:id="rId8"/>
    <p:sldId id="257" r:id="rId9"/>
    <p:sldId id="258" r:id="rId10"/>
    <p:sldId id="262" r:id="rId11"/>
    <p:sldId id="260" r:id="rId12"/>
    <p:sldId id="263" r:id="rId13"/>
    <p:sldId id="264" r:id="rId14"/>
    <p:sldId id="265" r:id="rId15"/>
    <p:sldId id="280" r:id="rId16"/>
    <p:sldId id="281" r:id="rId17"/>
    <p:sldId id="267" r:id="rId18"/>
    <p:sldId id="266" r:id="rId19"/>
    <p:sldId id="274" r:id="rId20"/>
    <p:sldId id="275" r:id="rId21"/>
    <p:sldId id="282" r:id="rId22"/>
    <p:sldId id="283" r:id="rId23"/>
    <p:sldId id="268" r:id="rId24"/>
    <p:sldId id="269" r:id="rId25"/>
    <p:sldId id="276" r:id="rId26"/>
    <p:sldId id="270" r:id="rId27"/>
    <p:sldId id="284" r:id="rId28"/>
    <p:sldId id="286" r:id="rId29"/>
    <p:sldId id="271" r:id="rId30"/>
    <p:sldId id="272" r:id="rId31"/>
    <p:sldId id="273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récapitulative" id="{50D1CA27-4492-4C60-9E45-DD1722AC54BA}">
          <p14:sldIdLst>
            <p14:sldId id="278"/>
          </p14:sldIdLst>
        </p14:section>
        <p14:section name="Le pourquoi" id="{2B6E29FF-7A33-4DBC-B1BC-F67481DEB893}">
          <p14:sldIdLst>
            <p14:sldId id="256"/>
            <p14:sldId id="261"/>
          </p14:sldIdLst>
        </p14:section>
        <p14:section name="Le &quot;quoi&quot;" id="{1897254C-47D0-43DF-AB49-AC077D630D2A}">
          <p14:sldIdLst>
            <p14:sldId id="259"/>
            <p14:sldId id="257"/>
            <p14:sldId id="258"/>
          </p14:sldIdLst>
        </p14:section>
        <p14:section name="2. Etude des NO" id="{EF59AEB3-6DEB-4518-B2D3-E9EEEE648167}">
          <p14:sldIdLst>
            <p14:sldId id="262"/>
            <p14:sldId id="260"/>
            <p14:sldId id="263"/>
            <p14:sldId id="264"/>
            <p14:sldId id="265"/>
            <p14:sldId id="280"/>
            <p14:sldId id="281"/>
          </p14:sldIdLst>
        </p14:section>
        <p14:section name="3. Formule chimique des molécules" id="{13E5D736-BC41-40D1-92DE-B323DBA0BF70}">
          <p14:sldIdLst>
            <p14:sldId id="267"/>
            <p14:sldId id="266"/>
            <p14:sldId id="274"/>
            <p14:sldId id="275"/>
            <p14:sldId id="282"/>
            <p14:sldId id="283"/>
          </p14:sldIdLst>
        </p14:section>
        <p14:section name="4. Classement des molécules selon leur fonction" id="{B09130C2-E60A-4668-9903-39541877DBE4}">
          <p14:sldIdLst>
            <p14:sldId id="268"/>
            <p14:sldId id="269"/>
            <p14:sldId id="276"/>
            <p14:sldId id="270"/>
            <p14:sldId id="284"/>
            <p14:sldId id="286"/>
          </p14:sldIdLst>
        </p14:section>
        <p14:section name="5. Nomenclature des composés minéraux" id="{FDC24C48-F770-4E56-AE70-68BBE0D9FE1F}">
          <p14:sldIdLst>
            <p14:sldId id="271"/>
            <p14:sldId id="272"/>
            <p14:sldId id="273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1E6F0-BAB1-4960-9DAA-BEBC7B9B0AED}" v="400" dt="2024-09-19T07:21:26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Françoise GHUYSEN" userId="91d5309c-e646-4b59-bcc0-01c2ecaa05e5" providerId="ADAL" clId="{E451E6F0-BAB1-4960-9DAA-BEBC7B9B0AED}"/>
    <pc:docChg chg="undo redo custSel addSld delSld modSld sldOrd modMainMaster addSection modSection">
      <pc:chgData name="Marie-Françoise GHUYSEN" userId="91d5309c-e646-4b59-bcc0-01c2ecaa05e5" providerId="ADAL" clId="{E451E6F0-BAB1-4960-9DAA-BEBC7B9B0AED}" dt="2024-09-19T07:28:06.998" v="799" actId="20577"/>
      <pc:docMkLst>
        <pc:docMk/>
      </pc:docMkLst>
      <pc:sldChg chg="delSp modSp mod">
        <pc:chgData name="Marie-Françoise GHUYSEN" userId="91d5309c-e646-4b59-bcc0-01c2ecaa05e5" providerId="ADAL" clId="{E451E6F0-BAB1-4960-9DAA-BEBC7B9B0AED}" dt="2024-09-17T15:05:44.204" v="83" actId="207"/>
        <pc:sldMkLst>
          <pc:docMk/>
          <pc:sldMk cId="924127948" sldId="256"/>
        </pc:sldMkLst>
        <pc:spChg chg="del mod">
          <ac:chgData name="Marie-Françoise GHUYSEN" userId="91d5309c-e646-4b59-bcc0-01c2ecaa05e5" providerId="ADAL" clId="{E451E6F0-BAB1-4960-9DAA-BEBC7B9B0AED}" dt="2024-09-17T14:51:55.886" v="10" actId="478"/>
          <ac:spMkLst>
            <pc:docMk/>
            <pc:sldMk cId="924127948" sldId="256"/>
            <ac:spMk id="2" creationId="{6BB8AA6C-AE65-4447-8F3E-11AAE927717F}"/>
          </ac:spMkLst>
        </pc:spChg>
        <pc:spChg chg="mod">
          <ac:chgData name="Marie-Françoise GHUYSEN" userId="91d5309c-e646-4b59-bcc0-01c2ecaa05e5" providerId="ADAL" clId="{E451E6F0-BAB1-4960-9DAA-BEBC7B9B0AED}" dt="2024-09-17T15:05:44.204" v="83" actId="207"/>
          <ac:spMkLst>
            <pc:docMk/>
            <pc:sldMk cId="924127948" sldId="256"/>
            <ac:spMk id="3" creationId="{13E89A23-EE61-49CA-B29C-EEFE329B8801}"/>
          </ac:spMkLst>
        </pc:spChg>
        <pc:spChg chg="mod">
          <ac:chgData name="Marie-Françoise GHUYSEN" userId="91d5309c-e646-4b59-bcc0-01c2ecaa05e5" providerId="ADAL" clId="{E451E6F0-BAB1-4960-9DAA-BEBC7B9B0AED}" dt="2024-09-17T14:53:26.394" v="20" actId="1076"/>
          <ac:spMkLst>
            <pc:docMk/>
            <pc:sldMk cId="924127948" sldId="256"/>
            <ac:spMk id="6" creationId="{8D9EE3D6-7180-4BBA-ACBE-F1BD98636B25}"/>
          </ac:spMkLst>
        </pc:spChg>
        <pc:spChg chg="mod">
          <ac:chgData name="Marie-Françoise GHUYSEN" userId="91d5309c-e646-4b59-bcc0-01c2ecaa05e5" providerId="ADAL" clId="{E451E6F0-BAB1-4960-9DAA-BEBC7B9B0AED}" dt="2024-09-17T14:52:29.108" v="14" actId="1076"/>
          <ac:spMkLst>
            <pc:docMk/>
            <pc:sldMk cId="924127948" sldId="256"/>
            <ac:spMk id="7" creationId="{7EB9C49E-F404-40F4-9BBB-D8DA09A5E18B}"/>
          </ac:spMkLst>
        </pc:spChg>
        <pc:picChg chg="mod">
          <ac:chgData name="Marie-Françoise GHUYSEN" userId="91d5309c-e646-4b59-bcc0-01c2ecaa05e5" providerId="ADAL" clId="{E451E6F0-BAB1-4960-9DAA-BEBC7B9B0AED}" dt="2024-09-17T14:53:00.539" v="18" actId="1076"/>
          <ac:picMkLst>
            <pc:docMk/>
            <pc:sldMk cId="924127948" sldId="256"/>
            <ac:picMk id="4" creationId="{09F39405-4CEA-47E3-92F8-8F65CCF4855B}"/>
          </ac:picMkLst>
        </pc:picChg>
        <pc:picChg chg="mod">
          <ac:chgData name="Marie-Françoise GHUYSEN" userId="91d5309c-e646-4b59-bcc0-01c2ecaa05e5" providerId="ADAL" clId="{E451E6F0-BAB1-4960-9DAA-BEBC7B9B0AED}" dt="2024-09-17T14:52:53.411" v="16" actId="14100"/>
          <ac:picMkLst>
            <pc:docMk/>
            <pc:sldMk cId="924127948" sldId="256"/>
            <ac:picMk id="5" creationId="{F6BA80B8-EB84-4C02-B268-6F24F5489229}"/>
          </ac:picMkLst>
        </pc:picChg>
      </pc:sldChg>
      <pc:sldChg chg="modSp">
        <pc:chgData name="Marie-Françoise GHUYSEN" userId="91d5309c-e646-4b59-bcc0-01c2ecaa05e5" providerId="ADAL" clId="{E451E6F0-BAB1-4960-9DAA-BEBC7B9B0AED}" dt="2024-09-17T15:03:57.984" v="77"/>
        <pc:sldMkLst>
          <pc:docMk/>
          <pc:sldMk cId="3965396331" sldId="257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3965396331" sldId="257"/>
            <ac:spMk id="2" creationId="{31606642-7339-46A8-AEB9-A78B9985C984}"/>
          </ac:spMkLst>
        </pc:spChg>
      </pc:sldChg>
      <pc:sldChg chg="modSp">
        <pc:chgData name="Marie-Françoise GHUYSEN" userId="91d5309c-e646-4b59-bcc0-01c2ecaa05e5" providerId="ADAL" clId="{E451E6F0-BAB1-4960-9DAA-BEBC7B9B0AED}" dt="2024-09-17T15:03:57.984" v="77"/>
        <pc:sldMkLst>
          <pc:docMk/>
          <pc:sldMk cId="3627467039" sldId="258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3627467039" sldId="258"/>
            <ac:spMk id="5" creationId="{26900333-0774-414C-86FF-1476CE5858A1}"/>
          </ac:spMkLst>
        </pc:spChg>
      </pc:sldChg>
      <pc:sldChg chg="addSp modSp mod modClrScheme chgLayout">
        <pc:chgData name="Marie-Françoise GHUYSEN" userId="91d5309c-e646-4b59-bcc0-01c2ecaa05e5" providerId="ADAL" clId="{E451E6F0-BAB1-4960-9DAA-BEBC7B9B0AED}" dt="2024-09-17T15:29:57.705" v="136" actId="108"/>
        <pc:sldMkLst>
          <pc:docMk/>
          <pc:sldMk cId="2370287588" sldId="259"/>
        </pc:sldMkLst>
        <pc:spChg chg="add mod ord">
          <ac:chgData name="Marie-Françoise GHUYSEN" userId="91d5309c-e646-4b59-bcc0-01c2ecaa05e5" providerId="ADAL" clId="{E451E6F0-BAB1-4960-9DAA-BEBC7B9B0AED}" dt="2024-09-17T15:29:57.705" v="136" actId="108"/>
          <ac:spMkLst>
            <pc:docMk/>
            <pc:sldMk cId="2370287588" sldId="259"/>
            <ac:spMk id="2" creationId="{E03B4A18-EFD0-1FE2-5786-7A1000F325CE}"/>
          </ac:spMkLst>
        </pc:spChg>
        <pc:spChg chg="mod ord">
          <ac:chgData name="Marie-Françoise GHUYSEN" userId="91d5309c-e646-4b59-bcc0-01c2ecaa05e5" providerId="ADAL" clId="{E451E6F0-BAB1-4960-9DAA-BEBC7B9B0AED}" dt="2024-09-17T15:23:09.999" v="106" actId="27636"/>
          <ac:spMkLst>
            <pc:docMk/>
            <pc:sldMk cId="2370287588" sldId="259"/>
            <ac:spMk id="7" creationId="{7E7A6E96-4F23-45A3-AD10-6C03482AF3F4}"/>
          </ac:spMkLst>
        </pc:spChg>
      </pc:sldChg>
      <pc:sldChg chg="addSp delSp modSp mod setBg">
        <pc:chgData name="Marie-Françoise GHUYSEN" userId="91d5309c-e646-4b59-bcc0-01c2ecaa05e5" providerId="ADAL" clId="{E451E6F0-BAB1-4960-9DAA-BEBC7B9B0AED}" dt="2024-09-17T15:03:57.984" v="77"/>
        <pc:sldMkLst>
          <pc:docMk/>
          <pc:sldMk cId="1731156244" sldId="260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731156244" sldId="260"/>
            <ac:spMk id="2" creationId="{CE27B642-6F7C-4A35-8DEF-99C09E4644D6}"/>
          </ac:spMkLst>
        </pc:spChg>
        <pc:spChg chg="mod">
          <ac:chgData name="Marie-Françoise GHUYSEN" userId="91d5309c-e646-4b59-bcc0-01c2ecaa05e5" providerId="ADAL" clId="{E451E6F0-BAB1-4960-9DAA-BEBC7B9B0AED}" dt="2024-09-17T14:57:36.093" v="54" actId="27636"/>
          <ac:spMkLst>
            <pc:docMk/>
            <pc:sldMk cId="1731156244" sldId="260"/>
            <ac:spMk id="3" creationId="{E778EFEE-2381-469D-A9F1-352B80413F86}"/>
          </ac:spMkLst>
        </pc:spChg>
        <pc:spChg chg="mod">
          <ac:chgData name="Marie-Françoise GHUYSEN" userId="91d5309c-e646-4b59-bcc0-01c2ecaa05e5" providerId="ADAL" clId="{E451E6F0-BAB1-4960-9DAA-BEBC7B9B0AED}" dt="2024-09-17T14:57:14.546" v="46" actId="26606"/>
          <ac:spMkLst>
            <pc:docMk/>
            <pc:sldMk cId="1731156244" sldId="260"/>
            <ac:spMk id="4" creationId="{DC156686-ACB2-4134-BA0F-FFDD16D10B06}"/>
          </ac:spMkLst>
        </pc:spChg>
        <pc:spChg chg="add del">
          <ac:chgData name="Marie-Françoise GHUYSEN" userId="91d5309c-e646-4b59-bcc0-01c2ecaa05e5" providerId="ADAL" clId="{E451E6F0-BAB1-4960-9DAA-BEBC7B9B0AED}" dt="2024-09-17T14:57:14.546" v="46" actId="26606"/>
          <ac:spMkLst>
            <pc:docMk/>
            <pc:sldMk cId="1731156244" sldId="260"/>
            <ac:spMk id="9" creationId="{21739CA5-F0F5-48E1-8E8C-F24B71827E46}"/>
          </ac:spMkLst>
        </pc:spChg>
        <pc:spChg chg="add del">
          <ac:chgData name="Marie-Françoise GHUYSEN" userId="91d5309c-e646-4b59-bcc0-01c2ecaa05e5" providerId="ADAL" clId="{E451E6F0-BAB1-4960-9DAA-BEBC7B9B0AED}" dt="2024-09-17T14:57:14.546" v="46" actId="26606"/>
          <ac:spMkLst>
            <pc:docMk/>
            <pc:sldMk cId="1731156244" sldId="260"/>
            <ac:spMk id="11" creationId="{3EAD2937-F230-41D4-B9C5-975B129BFC20}"/>
          </ac:spMkLst>
        </pc:spChg>
        <pc:spChg chg="add del">
          <ac:chgData name="Marie-Françoise GHUYSEN" userId="91d5309c-e646-4b59-bcc0-01c2ecaa05e5" providerId="ADAL" clId="{E451E6F0-BAB1-4960-9DAA-BEBC7B9B0AED}" dt="2024-09-17T14:57:14.546" v="46" actId="26606"/>
          <ac:spMkLst>
            <pc:docMk/>
            <pc:sldMk cId="1731156244" sldId="260"/>
            <ac:spMk id="13" creationId="{CCD444A3-C338-4886-B7F1-4BA2AF46EB64}"/>
          </ac:spMkLst>
        </pc:spChg>
      </pc:sldChg>
      <pc:sldChg chg="addSp delSp modSp mod setBg delDesignElem">
        <pc:chgData name="Marie-Françoise GHUYSEN" userId="91d5309c-e646-4b59-bcc0-01c2ecaa05e5" providerId="ADAL" clId="{E451E6F0-BAB1-4960-9DAA-BEBC7B9B0AED}" dt="2024-09-17T15:26:12.177" v="110" actId="27309"/>
        <pc:sldMkLst>
          <pc:docMk/>
          <pc:sldMk cId="594483543" sldId="261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594483543" sldId="261"/>
            <ac:spMk id="4" creationId="{278A8EFE-991E-4E9A-A752-DDC215209A9C}"/>
          </ac:spMkLst>
        </pc:spChg>
        <pc:spChg chg="del mod">
          <ac:chgData name="Marie-Françoise GHUYSEN" userId="91d5309c-e646-4b59-bcc0-01c2ecaa05e5" providerId="ADAL" clId="{E451E6F0-BAB1-4960-9DAA-BEBC7B9B0AED}" dt="2024-09-17T14:55:32.312" v="37" actId="26606"/>
          <ac:spMkLst>
            <pc:docMk/>
            <pc:sldMk cId="594483543" sldId="261"/>
            <ac:spMk id="5" creationId="{81307F6A-A1C2-40C5-827E-85F86DBFECAF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594483543" sldId="261"/>
            <ac:spMk id="12" creationId="{B50AB553-2A96-4A92-96F2-93548E096954}"/>
          </ac:spMkLst>
        </pc:spChg>
        <pc:graphicFrameChg chg="add del modGraphic">
          <ac:chgData name="Marie-Françoise GHUYSEN" userId="91d5309c-e646-4b59-bcc0-01c2ecaa05e5" providerId="ADAL" clId="{E451E6F0-BAB1-4960-9DAA-BEBC7B9B0AED}" dt="2024-09-17T15:26:12.177" v="110" actId="27309"/>
          <ac:graphicFrameMkLst>
            <pc:docMk/>
            <pc:sldMk cId="594483543" sldId="261"/>
            <ac:graphicFrameMk id="3" creationId="{04B7FD4D-4113-9FE3-9427-EB46F7E1FF3E}"/>
          </ac:graphicFrameMkLst>
        </pc:graphicFrameChg>
        <pc:graphicFrameChg chg="add del modGraphic">
          <ac:chgData name="Marie-Françoise GHUYSEN" userId="91d5309c-e646-4b59-bcc0-01c2ecaa05e5" providerId="ADAL" clId="{E451E6F0-BAB1-4960-9DAA-BEBC7B9B0AED}" dt="2024-09-17T15:26:12.177" v="110" actId="27309"/>
          <ac:graphicFrameMkLst>
            <pc:docMk/>
            <pc:sldMk cId="594483543" sldId="261"/>
            <ac:graphicFrameMk id="6" creationId="{838505C2-AE89-2BF7-977D-59F9BA21C1A0}"/>
          </ac:graphicFrameMkLst>
        </pc:graphicFrameChg>
        <pc:graphicFrameChg chg="add">
          <ac:chgData name="Marie-Françoise GHUYSEN" userId="91d5309c-e646-4b59-bcc0-01c2ecaa05e5" providerId="ADAL" clId="{E451E6F0-BAB1-4960-9DAA-BEBC7B9B0AED}" dt="2024-09-17T14:55:32.312" v="37" actId="26606"/>
          <ac:graphicFrameMkLst>
            <pc:docMk/>
            <pc:sldMk cId="594483543" sldId="261"/>
            <ac:graphicFrameMk id="7" creationId="{915D2E6F-6697-A800-D590-3EE18E397AAB}"/>
          </ac:graphicFrameMkLst>
        </pc:graphicFrameChg>
        <pc:graphicFrameChg chg="add del modGraphic">
          <ac:chgData name="Marie-Françoise GHUYSEN" userId="91d5309c-e646-4b59-bcc0-01c2ecaa05e5" providerId="ADAL" clId="{E451E6F0-BAB1-4960-9DAA-BEBC7B9B0AED}" dt="2024-09-17T15:26:12.177" v="110" actId="27309"/>
          <ac:graphicFrameMkLst>
            <pc:docMk/>
            <pc:sldMk cId="594483543" sldId="261"/>
            <ac:graphicFrameMk id="10" creationId="{9459F9AB-1CEF-06BA-A3C6-2B1E2A7F9562}"/>
          </ac:graphicFrameMkLst>
        </pc:graphicFrameChg>
        <pc:graphicFrameChg chg="add del modGraphic">
          <ac:chgData name="Marie-Françoise GHUYSEN" userId="91d5309c-e646-4b59-bcc0-01c2ecaa05e5" providerId="ADAL" clId="{E451E6F0-BAB1-4960-9DAA-BEBC7B9B0AED}" dt="2024-09-17T15:26:12.177" v="110" actId="27309"/>
          <ac:graphicFrameMkLst>
            <pc:docMk/>
            <pc:sldMk cId="594483543" sldId="261"/>
            <ac:graphicFrameMk id="12" creationId="{18D9B85F-3E96-26EE-54F0-265B8F124E3D}"/>
          </ac:graphicFrameMkLst>
        </pc:graphicFrameChg>
        <pc:graphicFrameChg chg="add del modGraphic">
          <ac:chgData name="Marie-Françoise GHUYSEN" userId="91d5309c-e646-4b59-bcc0-01c2ecaa05e5" providerId="ADAL" clId="{E451E6F0-BAB1-4960-9DAA-BEBC7B9B0AED}" dt="2024-09-17T15:26:12.177" v="110" actId="27309"/>
          <ac:graphicFrameMkLst>
            <pc:docMk/>
            <pc:sldMk cId="594483543" sldId="261"/>
            <ac:graphicFrameMk id="14" creationId="{2A948A7A-A84D-5BDE-F38A-24A2AD41A9C9}"/>
          </ac:graphicFrameMkLst>
        </pc:graphicFrameChg>
        <pc:graphicFrameChg chg="add del modGraphic">
          <ac:chgData name="Marie-Françoise GHUYSEN" userId="91d5309c-e646-4b59-bcc0-01c2ecaa05e5" providerId="ADAL" clId="{E451E6F0-BAB1-4960-9DAA-BEBC7B9B0AED}" dt="2024-09-17T15:26:12.177" v="110" actId="27309"/>
          <ac:graphicFrameMkLst>
            <pc:docMk/>
            <pc:sldMk cId="594483543" sldId="261"/>
            <ac:graphicFrameMk id="16" creationId="{F0CF58CB-3097-1504-903A-41DFBED3989B}"/>
          </ac:graphicFrameMkLst>
        </pc:graphicFrameChg>
        <pc:picChg chg="add">
          <ac:chgData name="Marie-Françoise GHUYSEN" userId="91d5309c-e646-4b59-bcc0-01c2ecaa05e5" providerId="ADAL" clId="{E451E6F0-BAB1-4960-9DAA-BEBC7B9B0AED}" dt="2024-09-17T14:55:32.312" v="37" actId="26606"/>
          <ac:picMkLst>
            <pc:docMk/>
            <pc:sldMk cId="594483543" sldId="261"/>
            <ac:picMk id="8" creationId="{B73DE6F3-29BB-34BF-7F96-9EB485D0B846}"/>
          </ac:picMkLst>
        </pc:picChg>
      </pc:sldChg>
      <pc:sldChg chg="addSp delSp modSp mod ord setBg setClrOvrMap delDesignElem">
        <pc:chgData name="Marie-Françoise GHUYSEN" userId="91d5309c-e646-4b59-bcc0-01c2ecaa05e5" providerId="ADAL" clId="{E451E6F0-BAB1-4960-9DAA-BEBC7B9B0AED}" dt="2024-09-17T15:29:04.287" v="135" actId="20577"/>
        <pc:sldMkLst>
          <pc:docMk/>
          <pc:sldMk cId="895649002" sldId="262"/>
        </pc:sldMkLst>
        <pc:spChg chg="mod">
          <ac:chgData name="Marie-Françoise GHUYSEN" userId="91d5309c-e646-4b59-bcc0-01c2ecaa05e5" providerId="ADAL" clId="{E451E6F0-BAB1-4960-9DAA-BEBC7B9B0AED}" dt="2024-09-17T15:29:04.287" v="135" actId="20577"/>
          <ac:spMkLst>
            <pc:docMk/>
            <pc:sldMk cId="895649002" sldId="262"/>
            <ac:spMk id="2" creationId="{FDB24E23-1627-46FE-A692-281DF68EB892}"/>
          </ac:spMkLst>
        </pc:spChg>
        <pc:spChg chg="add del">
          <ac:chgData name="Marie-Françoise GHUYSEN" userId="91d5309c-e646-4b59-bcc0-01c2ecaa05e5" providerId="ADAL" clId="{E451E6F0-BAB1-4960-9DAA-BEBC7B9B0AED}" dt="2024-09-17T14:59:35.209" v="61" actId="26606"/>
          <ac:spMkLst>
            <pc:docMk/>
            <pc:sldMk cId="895649002" sldId="262"/>
            <ac:spMk id="8" creationId="{71B2258F-86CA-4D4D-8270-BC05FCDEBFB3}"/>
          </ac:spMkLst>
        </pc:spChg>
        <pc:spChg chg="add del">
          <ac:chgData name="Marie-Françoise GHUYSEN" userId="91d5309c-e646-4b59-bcc0-01c2ecaa05e5" providerId="ADAL" clId="{E451E6F0-BAB1-4960-9DAA-BEBC7B9B0AED}" dt="2024-09-17T15:03:37" v="70" actId="26606"/>
          <ac:spMkLst>
            <pc:docMk/>
            <pc:sldMk cId="895649002" sldId="262"/>
            <ac:spMk id="13" creationId="{758048B4-3F65-4EB9-ABA8-099353BE870F}"/>
          </ac:spMkLst>
        </pc:spChg>
        <pc:spChg chg="add del">
          <ac:chgData name="Marie-Françoise GHUYSEN" userId="91d5309c-e646-4b59-bcc0-01c2ecaa05e5" providerId="ADAL" clId="{E451E6F0-BAB1-4960-9DAA-BEBC7B9B0AED}" dt="2024-09-17T15:03:37" v="70" actId="26606"/>
          <ac:spMkLst>
            <pc:docMk/>
            <pc:sldMk cId="895649002" sldId="262"/>
            <ac:spMk id="15" creationId="{1AE2FDE4-8ECB-4D0B-B871-D4EE526064C4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895649002" sldId="262"/>
            <ac:spMk id="28" creationId="{21CD0FCC-0F87-4BD1-B42A-F06110D2E63B}"/>
          </ac:spMkLst>
        </pc:spChg>
        <pc:grpChg chg="add del">
          <ac:chgData name="Marie-Françoise GHUYSEN" userId="91d5309c-e646-4b59-bcc0-01c2ecaa05e5" providerId="ADAL" clId="{E451E6F0-BAB1-4960-9DAA-BEBC7B9B0AED}" dt="2024-09-17T15:03:37" v="70" actId="26606"/>
          <ac:grpSpMkLst>
            <pc:docMk/>
            <pc:sldMk cId="895649002" sldId="262"/>
            <ac:grpSpMk id="21" creationId="{18488D89-E3BB-4E60-BF44-5F0BE92E3F13}"/>
          </ac:grpSpMkLst>
        </pc:grpChg>
        <pc:grpChg chg="add del">
          <ac:chgData name="Marie-Françoise GHUYSEN" userId="91d5309c-e646-4b59-bcc0-01c2ecaa05e5" providerId="ADAL" clId="{E451E6F0-BAB1-4960-9DAA-BEBC7B9B0AED}" dt="2024-09-17T15:03:57.984" v="77"/>
          <ac:grpSpMkLst>
            <pc:docMk/>
            <pc:sldMk cId="895649002" sldId="262"/>
            <ac:grpSpMk id="32" creationId="{5277CDE8-F793-444A-A7A6-68B7235CCC83}"/>
          </ac:grpSpMkLst>
        </pc:grpChg>
        <pc:grpChg chg="add del">
          <ac:chgData name="Marie-Françoise GHUYSEN" userId="91d5309c-e646-4b59-bcc0-01c2ecaa05e5" providerId="ADAL" clId="{E451E6F0-BAB1-4960-9DAA-BEBC7B9B0AED}" dt="2024-09-17T15:03:57.984" v="77"/>
          <ac:grpSpMkLst>
            <pc:docMk/>
            <pc:sldMk cId="895649002" sldId="262"/>
            <ac:grpSpMk id="38" creationId="{FEE51710-A6DB-415A-8CF5-B77CA2DC25D2}"/>
          </ac:grpSpMkLst>
        </pc:grpChg>
        <pc:picChg chg="add mod ord">
          <ac:chgData name="Marie-Françoise GHUYSEN" userId="91d5309c-e646-4b59-bcc0-01c2ecaa05e5" providerId="ADAL" clId="{E451E6F0-BAB1-4960-9DAA-BEBC7B9B0AED}" dt="2024-09-17T15:03:37" v="70" actId="26606"/>
          <ac:picMkLst>
            <pc:docMk/>
            <pc:sldMk cId="895649002" sldId="262"/>
            <ac:picMk id="4" creationId="{DE5B5BEF-450D-D3BD-6CE0-0B0F02DC5351}"/>
          </ac:picMkLst>
        </pc:picChg>
        <pc:cxnChg chg="add del">
          <ac:chgData name="Marie-Françoise GHUYSEN" userId="91d5309c-e646-4b59-bcc0-01c2ecaa05e5" providerId="ADAL" clId="{E451E6F0-BAB1-4960-9DAA-BEBC7B9B0AED}" dt="2024-09-17T15:03:37" v="70" actId="26606"/>
          <ac:cxnSpMkLst>
            <pc:docMk/>
            <pc:sldMk cId="895649002" sldId="262"/>
            <ac:cxnSpMk id="17" creationId="{3C86DB23-FEFE-4C3A-88FA-8E855AB1EEBB}"/>
          </ac:cxnSpMkLst>
        </pc:cxnChg>
        <pc:cxnChg chg="add del">
          <ac:chgData name="Marie-Françoise GHUYSEN" userId="91d5309c-e646-4b59-bcc0-01c2ecaa05e5" providerId="ADAL" clId="{E451E6F0-BAB1-4960-9DAA-BEBC7B9B0AED}" dt="2024-09-17T15:03:37" v="70" actId="26606"/>
          <ac:cxnSpMkLst>
            <pc:docMk/>
            <pc:sldMk cId="895649002" sldId="262"/>
            <ac:cxnSpMk id="19" creationId="{3BB22FAF-4B4F-40B1-97FF-67CD036C89D0}"/>
          </ac:cxnSpMkLst>
        </pc:cxn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895649002" sldId="262"/>
            <ac:cxnSpMk id="30" creationId="{135F5821-1A1A-4192-8DF9-E79D733313FE}"/>
          </ac:cxnSpMkLst>
        </pc:cxn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895649002" sldId="262"/>
            <ac:cxnSpMk id="36" creationId="{F9B715F1-141C-42A8-B867-1C028A1381B4}"/>
          </ac:cxnSpMkLst>
        </pc:cxnChg>
      </pc:sldChg>
      <pc:sldChg chg="modSp">
        <pc:chgData name="Marie-Françoise GHUYSEN" userId="91d5309c-e646-4b59-bcc0-01c2ecaa05e5" providerId="ADAL" clId="{E451E6F0-BAB1-4960-9DAA-BEBC7B9B0AED}" dt="2024-09-17T15:03:57.984" v="77"/>
        <pc:sldMkLst>
          <pc:docMk/>
          <pc:sldMk cId="201531861" sldId="263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201531861" sldId="263"/>
            <ac:spMk id="2" creationId="{5F174609-3D64-4CE8-8FE1-28D1CCB6DE80}"/>
          </ac:spMkLst>
        </pc:spChg>
      </pc:sldChg>
      <pc:sldChg chg="modSp">
        <pc:chgData name="Marie-Françoise GHUYSEN" userId="91d5309c-e646-4b59-bcc0-01c2ecaa05e5" providerId="ADAL" clId="{E451E6F0-BAB1-4960-9DAA-BEBC7B9B0AED}" dt="2024-09-17T15:03:57.984" v="77"/>
        <pc:sldMkLst>
          <pc:docMk/>
          <pc:sldMk cId="2766813506" sldId="264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2766813506" sldId="264"/>
            <ac:spMk id="2" creationId="{5F174609-3D64-4CE8-8FE1-28D1CCB6DE80}"/>
          </ac:spMkLst>
        </pc:spChg>
      </pc:sldChg>
      <pc:sldChg chg="addSp delSp modSp mod setBg setClrOvrMap">
        <pc:chgData name="Marie-Françoise GHUYSEN" userId="91d5309c-e646-4b59-bcc0-01c2ecaa05e5" providerId="ADAL" clId="{E451E6F0-BAB1-4960-9DAA-BEBC7B9B0AED}" dt="2024-09-19T06:46:59.423" v="237" actId="26606"/>
        <pc:sldMkLst>
          <pc:docMk/>
          <pc:sldMk cId="3643275433" sldId="265"/>
        </pc:sldMkLst>
        <pc:spChg chg="mod">
          <ac:chgData name="Marie-Françoise GHUYSEN" userId="91d5309c-e646-4b59-bcc0-01c2ecaa05e5" providerId="ADAL" clId="{E451E6F0-BAB1-4960-9DAA-BEBC7B9B0AED}" dt="2024-09-19T06:46:59.423" v="237" actId="26606"/>
          <ac:spMkLst>
            <pc:docMk/>
            <pc:sldMk cId="3643275433" sldId="265"/>
            <ac:spMk id="2" creationId="{48C099EA-E037-4779-9AC4-2910655DC1EF}"/>
          </ac:spMkLst>
        </pc:spChg>
        <pc:spChg chg="del mod">
          <ac:chgData name="Marie-Françoise GHUYSEN" userId="91d5309c-e646-4b59-bcc0-01c2ecaa05e5" providerId="ADAL" clId="{E451E6F0-BAB1-4960-9DAA-BEBC7B9B0AED}" dt="2024-09-19T06:46:37.105" v="233" actId="478"/>
          <ac:spMkLst>
            <pc:docMk/>
            <pc:sldMk cId="3643275433" sldId="265"/>
            <ac:spMk id="3" creationId="{60A12486-486B-4F39-AD44-1A1DC1B89A5B}"/>
          </ac:spMkLst>
        </pc:spChg>
        <pc:spChg chg="add del mod">
          <ac:chgData name="Marie-Françoise GHUYSEN" userId="91d5309c-e646-4b59-bcc0-01c2ecaa05e5" providerId="ADAL" clId="{E451E6F0-BAB1-4960-9DAA-BEBC7B9B0AED}" dt="2024-09-19T06:46:40.231" v="234" actId="478"/>
          <ac:spMkLst>
            <pc:docMk/>
            <pc:sldMk cId="3643275433" sldId="265"/>
            <ac:spMk id="6" creationId="{111EFBFE-0048-A918-8B3A-4E7A04CCC509}"/>
          </ac:spMkLst>
        </pc:spChg>
        <pc:spChg chg="add">
          <ac:chgData name="Marie-Françoise GHUYSEN" userId="91d5309c-e646-4b59-bcc0-01c2ecaa05e5" providerId="ADAL" clId="{E451E6F0-BAB1-4960-9DAA-BEBC7B9B0AED}" dt="2024-09-19T06:46:59.423" v="237" actId="26606"/>
          <ac:spMkLst>
            <pc:docMk/>
            <pc:sldMk cId="3643275433" sldId="265"/>
            <ac:spMk id="9" creationId="{6C4028FD-8BAA-4A19-BFDE-594D991B7552}"/>
          </ac:spMkLst>
        </pc:spChg>
        <pc:spChg chg="add del">
          <ac:chgData name="Marie-Françoise GHUYSEN" userId="91d5309c-e646-4b59-bcc0-01c2ecaa05e5" providerId="ADAL" clId="{E451E6F0-BAB1-4960-9DAA-BEBC7B9B0AED}" dt="2024-09-19T06:46:59.376" v="236" actId="26606"/>
          <ac:spMkLst>
            <pc:docMk/>
            <pc:sldMk cId="3643275433" sldId="265"/>
            <ac:spMk id="10" creationId="{9228552E-C8B1-4A80-8448-0787CE0FC704}"/>
          </ac:spMkLst>
        </pc:spChg>
        <pc:graphicFrameChg chg="add mod modGraphic">
          <ac:chgData name="Marie-Françoise GHUYSEN" userId="91d5309c-e646-4b59-bcc0-01c2ecaa05e5" providerId="ADAL" clId="{E451E6F0-BAB1-4960-9DAA-BEBC7B9B0AED}" dt="2024-09-19T06:46:59.423" v="237" actId="26606"/>
          <ac:graphicFrameMkLst>
            <pc:docMk/>
            <pc:sldMk cId="3643275433" sldId="265"/>
            <ac:graphicFrameMk id="4" creationId="{DEF34D64-3D1F-12A2-2ACE-546BD37E8F2E}"/>
          </ac:graphicFrameMkLst>
        </pc:graphicFrameChg>
        <pc:picChg chg="add del">
          <ac:chgData name="Marie-Françoise GHUYSEN" userId="91d5309c-e646-4b59-bcc0-01c2ecaa05e5" providerId="ADAL" clId="{E451E6F0-BAB1-4960-9DAA-BEBC7B9B0AED}" dt="2024-09-19T06:46:59.376" v="236" actId="26606"/>
          <ac:picMkLst>
            <pc:docMk/>
            <pc:sldMk cId="3643275433" sldId="265"/>
            <ac:picMk id="7" creationId="{5DCC75E7-BEF9-105B-9978-C009F717552D}"/>
          </ac:picMkLst>
        </pc:picChg>
      </pc:sldChg>
      <pc:sldChg chg="addSp delSp modSp mod setBg delDesignElem">
        <pc:chgData name="Marie-Françoise GHUYSEN" userId="91d5309c-e646-4b59-bcc0-01c2ecaa05e5" providerId="ADAL" clId="{E451E6F0-BAB1-4960-9DAA-BEBC7B9B0AED}" dt="2024-09-17T15:03:57.984" v="77"/>
        <pc:sldMkLst>
          <pc:docMk/>
          <pc:sldMk cId="1729764630" sldId="266"/>
        </pc:sldMkLst>
        <pc:spChg chg="mod">
          <ac:chgData name="Marie-Françoise GHUYSEN" userId="91d5309c-e646-4b59-bcc0-01c2ecaa05e5" providerId="ADAL" clId="{E451E6F0-BAB1-4960-9DAA-BEBC7B9B0AED}" dt="2024-09-17T15:00:31.304" v="66" actId="26606"/>
          <ac:spMkLst>
            <pc:docMk/>
            <pc:sldMk cId="1729764630" sldId="266"/>
            <ac:spMk id="2" creationId="{30A03DEE-1C8D-4FFC-ABF6-7A4F18FBB85C}"/>
          </ac:spMkLst>
        </pc:spChg>
        <pc:spChg chg="mod">
          <ac:chgData name="Marie-Françoise GHUYSEN" userId="91d5309c-e646-4b59-bcc0-01c2ecaa05e5" providerId="ADAL" clId="{E451E6F0-BAB1-4960-9DAA-BEBC7B9B0AED}" dt="2024-09-17T15:00:31.304" v="66" actId="26606"/>
          <ac:spMkLst>
            <pc:docMk/>
            <pc:sldMk cId="1729764630" sldId="266"/>
            <ac:spMk id="3" creationId="{DB66A83B-03B7-4F9F-B41B-C0DBF67078EC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729764630" sldId="266"/>
            <ac:spMk id="9" creationId="{1A2464E0-4B0B-47F7-BF81-1E57C9F874E0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729764630" sldId="266"/>
            <ac:spMk id="11" creationId="{CEFB8B9B-C6EA-4177-BE94-F8718563281C}"/>
          </ac:spMkLst>
        </pc:spChg>
        <pc:grpChg chg="add del">
          <ac:chgData name="Marie-Françoise GHUYSEN" userId="91d5309c-e646-4b59-bcc0-01c2ecaa05e5" providerId="ADAL" clId="{E451E6F0-BAB1-4960-9DAA-BEBC7B9B0AED}" dt="2024-09-17T15:03:57.984" v="77"/>
          <ac:grpSpMkLst>
            <pc:docMk/>
            <pc:sldMk cId="1729764630" sldId="266"/>
            <ac:grpSpMk id="15" creationId="{AFDC6275-C195-4D6E-A412-7F7A2D7CDD69}"/>
          </ac:grpSpMkLst>
        </pc:grpChg>
        <pc:grpChg chg="add del">
          <ac:chgData name="Marie-Françoise GHUYSEN" userId="91d5309c-e646-4b59-bcc0-01c2ecaa05e5" providerId="ADAL" clId="{E451E6F0-BAB1-4960-9DAA-BEBC7B9B0AED}" dt="2024-09-17T15:03:57.984" v="77"/>
          <ac:grpSpMkLst>
            <pc:docMk/>
            <pc:sldMk cId="1729764630" sldId="266"/>
            <ac:grpSpMk id="21" creationId="{D55A48B1-6123-4B68-8FAC-316C6C1B486A}"/>
          </ac:grpSpMkLst>
        </pc:grpChg>
        <pc:graphicFrameChg chg="add mod">
          <ac:chgData name="Marie-Françoise GHUYSEN" userId="91d5309c-e646-4b59-bcc0-01c2ecaa05e5" providerId="ADAL" clId="{E451E6F0-BAB1-4960-9DAA-BEBC7B9B0AED}" dt="2024-09-17T15:00:31.304" v="66" actId="26606"/>
          <ac:graphicFrameMkLst>
            <pc:docMk/>
            <pc:sldMk cId="1729764630" sldId="266"/>
            <ac:graphicFrameMk id="4" creationId="{48D66A02-05C1-4E5D-89FD-43EC41E5DD0A}"/>
          </ac:graphicFrameMkLst>
        </pc:graphicFrame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1729764630" sldId="266"/>
            <ac:cxnSpMk id="13" creationId="{961BC591-9E9F-4C8A-9FF7-6827C26ADB73}"/>
          </ac:cxnSpMkLst>
        </pc:cxn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1729764630" sldId="266"/>
            <ac:cxnSpMk id="19" creationId="{8EA53318-29EB-4577-8870-0646987B6B62}"/>
          </ac:cxnSpMkLst>
        </pc:cxnChg>
      </pc:sldChg>
      <pc:sldChg chg="addSp delSp modSp mod setBg delDesignElem">
        <pc:chgData name="Marie-Françoise GHUYSEN" userId="91d5309c-e646-4b59-bcc0-01c2ecaa05e5" providerId="ADAL" clId="{E451E6F0-BAB1-4960-9DAA-BEBC7B9B0AED}" dt="2024-09-17T15:33:12.209" v="151" actId="20577"/>
        <pc:sldMkLst>
          <pc:docMk/>
          <pc:sldMk cId="740727062" sldId="267"/>
        </pc:sldMkLst>
        <pc:spChg chg="mod">
          <ac:chgData name="Marie-Françoise GHUYSEN" userId="91d5309c-e646-4b59-bcc0-01c2ecaa05e5" providerId="ADAL" clId="{E451E6F0-BAB1-4960-9DAA-BEBC7B9B0AED}" dt="2024-09-17T15:33:12.209" v="151" actId="20577"/>
          <ac:spMkLst>
            <pc:docMk/>
            <pc:sldMk cId="740727062" sldId="267"/>
            <ac:spMk id="2" creationId="{FDB24E23-1627-46FE-A692-281DF68EB892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740727062" sldId="267"/>
            <ac:spMk id="7" creationId="{9566348D-5E23-404C-A495-618E4EAA822E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740727062" sldId="267"/>
            <ac:spMk id="9" creationId="{1525EE0A-A779-481E-A750-AD22CD1A020E}"/>
          </ac:spMkLst>
        </pc:spChg>
        <pc:grpChg chg="add del">
          <ac:chgData name="Marie-Françoise GHUYSEN" userId="91d5309c-e646-4b59-bcc0-01c2ecaa05e5" providerId="ADAL" clId="{E451E6F0-BAB1-4960-9DAA-BEBC7B9B0AED}" dt="2024-09-17T15:03:57.984" v="77"/>
          <ac:grpSpMkLst>
            <pc:docMk/>
            <pc:sldMk cId="740727062" sldId="267"/>
            <ac:grpSpMk id="15" creationId="{72E971DC-609B-418C-9DDA-BA8D6DF36A3A}"/>
          </ac:grpSpMkLst>
        </pc:grp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740727062" sldId="267"/>
            <ac:cxnSpMk id="11" creationId="{4AA7D802-E5E6-4ADF-8667-4B851036A963}"/>
          </ac:cxnSpMkLst>
        </pc:cxn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740727062" sldId="267"/>
            <ac:cxnSpMk id="13" creationId="{D0193B42-FCA7-403A-B854-1644AE67390E}"/>
          </ac:cxnSpMkLst>
        </pc:cxnChg>
      </pc:sldChg>
      <pc:sldChg chg="addSp delSp modSp mod setBg delDesignElem">
        <pc:chgData name="Marie-Françoise GHUYSEN" userId="91d5309c-e646-4b59-bcc0-01c2ecaa05e5" providerId="ADAL" clId="{E451E6F0-BAB1-4960-9DAA-BEBC7B9B0AED}" dt="2024-09-17T15:33:00.104" v="148" actId="20577"/>
        <pc:sldMkLst>
          <pc:docMk/>
          <pc:sldMk cId="1025656221" sldId="268"/>
        </pc:sldMkLst>
        <pc:spChg chg="mod">
          <ac:chgData name="Marie-Françoise GHUYSEN" userId="91d5309c-e646-4b59-bcc0-01c2ecaa05e5" providerId="ADAL" clId="{E451E6F0-BAB1-4960-9DAA-BEBC7B9B0AED}" dt="2024-09-17T15:33:00.104" v="148" actId="20577"/>
          <ac:spMkLst>
            <pc:docMk/>
            <pc:sldMk cId="1025656221" sldId="268"/>
            <ac:spMk id="2" creationId="{FDB24E23-1627-46FE-A692-281DF68EB892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025656221" sldId="268"/>
            <ac:spMk id="7" creationId="{E20BB609-EF92-42DB-836C-0699A590B5CF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025656221" sldId="268"/>
            <ac:spMk id="9" creationId="{704C9E24-F67B-49D0-8336-BF12B36394DE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025656221" sldId="268"/>
            <ac:spMk id="11" creationId="{09135FB8-81BC-449C-B26D-29BE2D6C2AC7}"/>
          </ac:spMkLst>
        </pc:spChg>
        <pc:grpChg chg="add del">
          <ac:chgData name="Marie-Françoise GHUYSEN" userId="91d5309c-e646-4b59-bcc0-01c2ecaa05e5" providerId="ADAL" clId="{E451E6F0-BAB1-4960-9DAA-BEBC7B9B0AED}" dt="2024-09-17T15:03:57.984" v="77"/>
          <ac:grpSpMkLst>
            <pc:docMk/>
            <pc:sldMk cId="1025656221" sldId="268"/>
            <ac:grpSpMk id="17" creationId="{C4E0722C-3D21-4088-883B-5FD8091BC352}"/>
          </ac:grpSpMkLst>
        </pc:grp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1025656221" sldId="268"/>
            <ac:cxnSpMk id="13" creationId="{81AD776D-FBA4-4C44-9778-05D5F0CCD7A5}"/>
          </ac:cxnSpMkLst>
        </pc:cxn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1025656221" sldId="268"/>
            <ac:cxnSpMk id="15" creationId="{734BE9E8-A53B-4090-9C17-EB62E1FEC390}"/>
          </ac:cxnSpMkLst>
        </pc:cxnChg>
      </pc:sldChg>
      <pc:sldChg chg="modSp">
        <pc:chgData name="Marie-Françoise GHUYSEN" userId="91d5309c-e646-4b59-bcc0-01c2ecaa05e5" providerId="ADAL" clId="{E451E6F0-BAB1-4960-9DAA-BEBC7B9B0AED}" dt="2024-09-17T15:03:57.984" v="77"/>
        <pc:sldMkLst>
          <pc:docMk/>
          <pc:sldMk cId="294027336" sldId="270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294027336" sldId="270"/>
            <ac:spMk id="2" creationId="{744B7BAB-4FA5-4A57-B67B-2DD87AE43240}"/>
          </ac:spMkLst>
        </pc:spChg>
      </pc:sldChg>
      <pc:sldChg chg="addSp delSp modSp mod setBg delDesignElem">
        <pc:chgData name="Marie-Françoise GHUYSEN" userId="91d5309c-e646-4b59-bcc0-01c2ecaa05e5" providerId="ADAL" clId="{E451E6F0-BAB1-4960-9DAA-BEBC7B9B0AED}" dt="2024-09-17T15:33:06.019" v="150" actId="20577"/>
        <pc:sldMkLst>
          <pc:docMk/>
          <pc:sldMk cId="1936626363" sldId="271"/>
        </pc:sldMkLst>
        <pc:spChg chg="mod">
          <ac:chgData name="Marie-Françoise GHUYSEN" userId="91d5309c-e646-4b59-bcc0-01c2ecaa05e5" providerId="ADAL" clId="{E451E6F0-BAB1-4960-9DAA-BEBC7B9B0AED}" dt="2024-09-17T15:33:06.019" v="150" actId="20577"/>
          <ac:spMkLst>
            <pc:docMk/>
            <pc:sldMk cId="1936626363" sldId="271"/>
            <ac:spMk id="2" creationId="{FDB24E23-1627-46FE-A692-281DF68EB892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936626363" sldId="271"/>
            <ac:spMk id="7" creationId="{E20BB609-EF92-42DB-836C-0699A590B5CF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936626363" sldId="271"/>
            <ac:spMk id="9" creationId="{704C9E24-F67B-49D0-8336-BF12B36394DE}"/>
          </ac:spMkLst>
        </pc:spChg>
        <pc:spChg chg="add del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936626363" sldId="271"/>
            <ac:spMk id="11" creationId="{09135FB8-81BC-449C-B26D-29BE2D6C2AC7}"/>
          </ac:spMkLst>
        </pc:spChg>
        <pc:grpChg chg="add del">
          <ac:chgData name="Marie-Françoise GHUYSEN" userId="91d5309c-e646-4b59-bcc0-01c2ecaa05e5" providerId="ADAL" clId="{E451E6F0-BAB1-4960-9DAA-BEBC7B9B0AED}" dt="2024-09-17T15:03:57.984" v="77"/>
          <ac:grpSpMkLst>
            <pc:docMk/>
            <pc:sldMk cId="1936626363" sldId="271"/>
            <ac:grpSpMk id="17" creationId="{C4E0722C-3D21-4088-883B-5FD8091BC352}"/>
          </ac:grpSpMkLst>
        </pc:grp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1936626363" sldId="271"/>
            <ac:cxnSpMk id="13" creationId="{81AD776D-FBA4-4C44-9778-05D5F0CCD7A5}"/>
          </ac:cxnSpMkLst>
        </pc:cxnChg>
        <pc:cxnChg chg="add del">
          <ac:chgData name="Marie-Françoise GHUYSEN" userId="91d5309c-e646-4b59-bcc0-01c2ecaa05e5" providerId="ADAL" clId="{E451E6F0-BAB1-4960-9DAA-BEBC7B9B0AED}" dt="2024-09-17T15:03:57.984" v="77"/>
          <ac:cxnSpMkLst>
            <pc:docMk/>
            <pc:sldMk cId="1936626363" sldId="271"/>
            <ac:cxnSpMk id="15" creationId="{734BE9E8-A53B-4090-9C17-EB62E1FEC390}"/>
          </ac:cxnSpMkLst>
        </pc:cxnChg>
      </pc:sldChg>
      <pc:sldChg chg="modSp">
        <pc:chgData name="Marie-Françoise GHUYSEN" userId="91d5309c-e646-4b59-bcc0-01c2ecaa05e5" providerId="ADAL" clId="{E451E6F0-BAB1-4960-9DAA-BEBC7B9B0AED}" dt="2024-09-17T15:03:57.984" v="77"/>
        <pc:sldMkLst>
          <pc:docMk/>
          <pc:sldMk cId="4007713644" sldId="275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4007713644" sldId="275"/>
            <ac:spMk id="2" creationId="{37A852A7-313B-5F69-8373-A3C4E5C4608B}"/>
          </ac:spMkLst>
        </pc:spChg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4007713644" sldId="275"/>
            <ac:spMk id="3" creationId="{4FC438F4-6821-BA58-4955-78ECA88F901C}"/>
          </ac:spMkLst>
        </pc:spChg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4007713644" sldId="275"/>
            <ac:spMk id="4" creationId="{3D354ACE-765D-0641-0DEC-E3952EBB6EE6}"/>
          </ac:spMkLst>
        </pc:spChg>
      </pc:sldChg>
      <pc:sldChg chg="modSp new del">
        <pc:chgData name="Marie-Françoise GHUYSEN" userId="91d5309c-e646-4b59-bcc0-01c2ecaa05e5" providerId="ADAL" clId="{E451E6F0-BAB1-4960-9DAA-BEBC7B9B0AED}" dt="2024-09-17T15:23:23.467" v="108" actId="47"/>
        <pc:sldMkLst>
          <pc:docMk/>
          <pc:sldMk cId="172630178" sldId="277"/>
        </pc:sldMkLst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72630178" sldId="277"/>
            <ac:spMk id="2" creationId="{B51182FB-D7C0-F947-2EA4-E2D8667B74AE}"/>
          </ac:spMkLst>
        </pc:spChg>
        <pc:spChg chg="mod">
          <ac:chgData name="Marie-Françoise GHUYSEN" userId="91d5309c-e646-4b59-bcc0-01c2ecaa05e5" providerId="ADAL" clId="{E451E6F0-BAB1-4960-9DAA-BEBC7B9B0AED}" dt="2024-09-17T15:03:57.984" v="77"/>
          <ac:spMkLst>
            <pc:docMk/>
            <pc:sldMk cId="172630178" sldId="277"/>
            <ac:spMk id="3" creationId="{FC3BB729-DA2C-A507-3390-B3D4936CDD1C}"/>
          </ac:spMkLst>
        </pc:spChg>
      </pc:sldChg>
      <pc:sldChg chg="new del">
        <pc:chgData name="Marie-Françoise GHUYSEN" userId="91d5309c-e646-4b59-bcc0-01c2ecaa05e5" providerId="ADAL" clId="{E451E6F0-BAB1-4960-9DAA-BEBC7B9B0AED}" dt="2024-09-17T15:27:36" v="113" actId="47"/>
        <pc:sldMkLst>
          <pc:docMk/>
          <pc:sldMk cId="3085428014" sldId="277"/>
        </pc:sldMkLst>
      </pc:sldChg>
      <pc:sldChg chg="addSp modSp new mod">
        <pc:chgData name="Marie-Françoise GHUYSEN" userId="91d5309c-e646-4b59-bcc0-01c2ecaa05e5" providerId="ADAL" clId="{E451E6F0-BAB1-4960-9DAA-BEBC7B9B0AED}" dt="2024-09-17T15:35:24.846" v="211" actId="20577"/>
        <pc:sldMkLst>
          <pc:docMk/>
          <pc:sldMk cId="389832329" sldId="278"/>
        </pc:sldMkLst>
        <pc:spChg chg="mod">
          <ac:chgData name="Marie-Françoise GHUYSEN" userId="91d5309c-e646-4b59-bcc0-01c2ecaa05e5" providerId="ADAL" clId="{E451E6F0-BAB1-4960-9DAA-BEBC7B9B0AED}" dt="2024-09-17T15:35:24.846" v="211" actId="20577"/>
          <ac:spMkLst>
            <pc:docMk/>
            <pc:sldMk cId="389832329" sldId="278"/>
            <ac:spMk id="2" creationId="{E58D0646-08D6-091F-9C34-C1628CC40370}"/>
          </ac:spMkLst>
        </pc:spChg>
        <pc:graphicFrameChg chg="add modGraphic">
          <ac:chgData name="Marie-Françoise GHUYSEN" userId="91d5309c-e646-4b59-bcc0-01c2ecaa05e5" providerId="ADAL" clId="{E451E6F0-BAB1-4960-9DAA-BEBC7B9B0AED}" dt="2024-09-17T15:27:15.274" v="112" actId="27022"/>
          <ac:graphicFrameMkLst>
            <pc:docMk/>
            <pc:sldMk cId="389832329" sldId="278"/>
            <ac:graphicFrameMk id="5" creationId="{B3206E2D-599D-9BB4-D89C-81A77F30C7FB}"/>
          </ac:graphicFrameMkLst>
        </pc:graphicFrameChg>
      </pc:sldChg>
      <pc:sldChg chg="new del">
        <pc:chgData name="Marie-Françoise GHUYSEN" userId="91d5309c-e646-4b59-bcc0-01c2ecaa05e5" providerId="ADAL" clId="{E451E6F0-BAB1-4960-9DAA-BEBC7B9B0AED}" dt="2024-09-19T07:06:37.956" v="452" actId="47"/>
        <pc:sldMkLst>
          <pc:docMk/>
          <pc:sldMk cId="3272217507" sldId="279"/>
        </pc:sldMkLst>
      </pc:sldChg>
      <pc:sldChg chg="addSp delSp modSp add mod">
        <pc:chgData name="Marie-Françoise GHUYSEN" userId="91d5309c-e646-4b59-bcc0-01c2ecaa05e5" providerId="ADAL" clId="{E451E6F0-BAB1-4960-9DAA-BEBC7B9B0AED}" dt="2024-09-19T07:02:20.548" v="377" actId="478"/>
        <pc:sldMkLst>
          <pc:docMk/>
          <pc:sldMk cId="305232325" sldId="280"/>
        </pc:sldMkLst>
        <pc:spChg chg="mod">
          <ac:chgData name="Marie-Françoise GHUYSEN" userId="91d5309c-e646-4b59-bcc0-01c2ecaa05e5" providerId="ADAL" clId="{E451E6F0-BAB1-4960-9DAA-BEBC7B9B0AED}" dt="2024-09-19T06:58:26.666" v="358" actId="26606"/>
          <ac:spMkLst>
            <pc:docMk/>
            <pc:sldMk cId="305232325" sldId="280"/>
            <ac:spMk id="2" creationId="{48C099EA-E037-4779-9AC4-2910655DC1EF}"/>
          </ac:spMkLst>
        </pc:spChg>
        <pc:spChg chg="del">
          <ac:chgData name="Marie-Françoise GHUYSEN" userId="91d5309c-e646-4b59-bcc0-01c2ecaa05e5" providerId="ADAL" clId="{E451E6F0-BAB1-4960-9DAA-BEBC7B9B0AED}" dt="2024-09-19T06:58:26.666" v="358" actId="26606"/>
          <ac:spMkLst>
            <pc:docMk/>
            <pc:sldMk cId="305232325" sldId="280"/>
            <ac:spMk id="9" creationId="{6C4028FD-8BAA-4A19-BFDE-594D991B7552}"/>
          </ac:spMkLst>
        </pc:spChg>
        <pc:spChg chg="add">
          <ac:chgData name="Marie-Françoise GHUYSEN" userId="91d5309c-e646-4b59-bcc0-01c2ecaa05e5" providerId="ADAL" clId="{E451E6F0-BAB1-4960-9DAA-BEBC7B9B0AED}" dt="2024-09-19T06:58:26.666" v="358" actId="26606"/>
          <ac:spMkLst>
            <pc:docMk/>
            <pc:sldMk cId="305232325" sldId="280"/>
            <ac:spMk id="14" creationId="{955A2079-FA98-4876-80F0-72364A7D2EA4}"/>
          </ac:spMkLst>
        </pc:spChg>
        <pc:graphicFrameChg chg="add del mod modGraphic">
          <ac:chgData name="Marie-Françoise GHUYSEN" userId="91d5309c-e646-4b59-bcc0-01c2ecaa05e5" providerId="ADAL" clId="{E451E6F0-BAB1-4960-9DAA-BEBC7B9B0AED}" dt="2024-09-19T06:52:55.448" v="304" actId="478"/>
          <ac:graphicFrameMkLst>
            <pc:docMk/>
            <pc:sldMk cId="305232325" sldId="280"/>
            <ac:graphicFrameMk id="3" creationId="{B00C5CF6-BDC6-8178-3A17-5BBC682E43F9}"/>
          </ac:graphicFrameMkLst>
        </pc:graphicFrameChg>
        <pc:graphicFrameChg chg="del">
          <ac:chgData name="Marie-Françoise GHUYSEN" userId="91d5309c-e646-4b59-bcc0-01c2ecaa05e5" providerId="ADAL" clId="{E451E6F0-BAB1-4960-9DAA-BEBC7B9B0AED}" dt="2024-09-19T06:48:54.033" v="269" actId="478"/>
          <ac:graphicFrameMkLst>
            <pc:docMk/>
            <pc:sldMk cId="305232325" sldId="280"/>
            <ac:graphicFrameMk id="4" creationId="{DEF34D64-3D1F-12A2-2ACE-546BD37E8F2E}"/>
          </ac:graphicFrameMkLst>
        </pc:graphicFrameChg>
        <pc:graphicFrameChg chg="add mod modGraphic">
          <ac:chgData name="Marie-Françoise GHUYSEN" userId="91d5309c-e646-4b59-bcc0-01c2ecaa05e5" providerId="ADAL" clId="{E451E6F0-BAB1-4960-9DAA-BEBC7B9B0AED}" dt="2024-09-19T07:02:20.548" v="377" actId="478"/>
          <ac:graphicFrameMkLst>
            <pc:docMk/>
            <pc:sldMk cId="305232325" sldId="280"/>
            <ac:graphicFrameMk id="5" creationId="{C93FDA3C-17A9-A8E1-B3D1-DE26DA4E5CEC}"/>
          </ac:graphicFrameMkLst>
        </pc:graphicFrameChg>
      </pc:sldChg>
      <pc:sldChg chg="modSp add">
        <pc:chgData name="Marie-Françoise GHUYSEN" userId="91d5309c-e646-4b59-bcc0-01c2ecaa05e5" providerId="ADAL" clId="{E451E6F0-BAB1-4960-9DAA-BEBC7B9B0AED}" dt="2024-09-19T07:06:10.849" v="451" actId="20577"/>
        <pc:sldMkLst>
          <pc:docMk/>
          <pc:sldMk cId="774066772" sldId="281"/>
        </pc:sldMkLst>
        <pc:graphicFrameChg chg="mod">
          <ac:chgData name="Marie-Françoise GHUYSEN" userId="91d5309c-e646-4b59-bcc0-01c2ecaa05e5" providerId="ADAL" clId="{E451E6F0-BAB1-4960-9DAA-BEBC7B9B0AED}" dt="2024-09-19T07:06:10.849" v="451" actId="20577"/>
          <ac:graphicFrameMkLst>
            <pc:docMk/>
            <pc:sldMk cId="774066772" sldId="281"/>
            <ac:graphicFrameMk id="5" creationId="{C93FDA3C-17A9-A8E1-B3D1-DE26DA4E5CEC}"/>
          </ac:graphicFrameMkLst>
        </pc:graphicFrameChg>
      </pc:sldChg>
      <pc:sldChg chg="addSp delSp modSp new mod setBg">
        <pc:chgData name="Marie-Françoise GHUYSEN" userId="91d5309c-e646-4b59-bcc0-01c2ecaa05e5" providerId="ADAL" clId="{E451E6F0-BAB1-4960-9DAA-BEBC7B9B0AED}" dt="2024-09-19T07:21:49.576" v="678" actId="26606"/>
        <pc:sldMkLst>
          <pc:docMk/>
          <pc:sldMk cId="3519419619" sldId="282"/>
        </pc:sldMkLst>
        <pc:spChg chg="mod">
          <ac:chgData name="Marie-Françoise GHUYSEN" userId="91d5309c-e646-4b59-bcc0-01c2ecaa05e5" providerId="ADAL" clId="{E451E6F0-BAB1-4960-9DAA-BEBC7B9B0AED}" dt="2024-09-19T07:14:39.038" v="606" actId="26606"/>
          <ac:spMkLst>
            <pc:docMk/>
            <pc:sldMk cId="3519419619" sldId="282"/>
            <ac:spMk id="2" creationId="{45192D8E-0E18-6A37-49F9-DE68A03DBF6D}"/>
          </ac:spMkLst>
        </pc:spChg>
        <pc:spChg chg="del">
          <ac:chgData name="Marie-Françoise GHUYSEN" userId="91d5309c-e646-4b59-bcc0-01c2ecaa05e5" providerId="ADAL" clId="{E451E6F0-BAB1-4960-9DAA-BEBC7B9B0AED}" dt="2024-09-19T07:10:54.589" v="496" actId="1032"/>
          <ac:spMkLst>
            <pc:docMk/>
            <pc:sldMk cId="3519419619" sldId="282"/>
            <ac:spMk id="3" creationId="{F8ED24A7-CE14-AF79-8D10-6B45B9818BFD}"/>
          </ac:spMkLst>
        </pc:spChg>
        <pc:spChg chg="add del">
          <ac:chgData name="Marie-Françoise GHUYSEN" userId="91d5309c-e646-4b59-bcc0-01c2ecaa05e5" providerId="ADAL" clId="{E451E6F0-BAB1-4960-9DAA-BEBC7B9B0AED}" dt="2024-09-19T07:21:49.576" v="678" actId="26606"/>
          <ac:spMkLst>
            <pc:docMk/>
            <pc:sldMk cId="3519419619" sldId="282"/>
            <ac:spMk id="9" creationId="{6C4028FD-8BAA-4A19-BFDE-594D991B7552}"/>
          </ac:spMkLst>
        </pc:spChg>
        <pc:spChg chg="add">
          <ac:chgData name="Marie-Françoise GHUYSEN" userId="91d5309c-e646-4b59-bcc0-01c2ecaa05e5" providerId="ADAL" clId="{E451E6F0-BAB1-4960-9DAA-BEBC7B9B0AED}" dt="2024-09-19T07:21:49.576" v="678" actId="26606"/>
          <ac:spMkLst>
            <pc:docMk/>
            <pc:sldMk cId="3519419619" sldId="282"/>
            <ac:spMk id="14" creationId="{6C4028FD-8BAA-4A19-BFDE-594D991B7552}"/>
          </ac:spMkLst>
        </pc:spChg>
        <pc:graphicFrameChg chg="add mod modGraphic">
          <ac:chgData name="Marie-Françoise GHUYSEN" userId="91d5309c-e646-4b59-bcc0-01c2ecaa05e5" providerId="ADAL" clId="{E451E6F0-BAB1-4960-9DAA-BEBC7B9B0AED}" dt="2024-09-19T07:21:49.576" v="678" actId="26606"/>
          <ac:graphicFrameMkLst>
            <pc:docMk/>
            <pc:sldMk cId="3519419619" sldId="282"/>
            <ac:graphicFrameMk id="4" creationId="{6889E0F4-20A1-90A0-6802-DE14A754DB8C}"/>
          </ac:graphicFrameMkLst>
        </pc:graphicFrameChg>
      </pc:sldChg>
      <pc:sldChg chg="addSp delSp modSp add mod">
        <pc:chgData name="Marie-Françoise GHUYSEN" userId="91d5309c-e646-4b59-bcc0-01c2ecaa05e5" providerId="ADAL" clId="{E451E6F0-BAB1-4960-9DAA-BEBC7B9B0AED}" dt="2024-09-19T07:21:41.812" v="677" actId="26606"/>
        <pc:sldMkLst>
          <pc:docMk/>
          <pc:sldMk cId="1572192636" sldId="283"/>
        </pc:sldMkLst>
        <pc:spChg chg="del">
          <ac:chgData name="Marie-Françoise GHUYSEN" userId="91d5309c-e646-4b59-bcc0-01c2ecaa05e5" providerId="ADAL" clId="{E451E6F0-BAB1-4960-9DAA-BEBC7B9B0AED}" dt="2024-09-19T07:21:41.812" v="677" actId="26606"/>
          <ac:spMkLst>
            <pc:docMk/>
            <pc:sldMk cId="1572192636" sldId="283"/>
            <ac:spMk id="9" creationId="{6C4028FD-8BAA-4A19-BFDE-594D991B7552}"/>
          </ac:spMkLst>
        </pc:spChg>
        <pc:spChg chg="add">
          <ac:chgData name="Marie-Françoise GHUYSEN" userId="91d5309c-e646-4b59-bcc0-01c2ecaa05e5" providerId="ADAL" clId="{E451E6F0-BAB1-4960-9DAA-BEBC7B9B0AED}" dt="2024-09-19T07:21:41.812" v="677" actId="26606"/>
          <ac:spMkLst>
            <pc:docMk/>
            <pc:sldMk cId="1572192636" sldId="283"/>
            <ac:spMk id="14" creationId="{6C4028FD-8BAA-4A19-BFDE-594D991B7552}"/>
          </ac:spMkLst>
        </pc:spChg>
        <pc:graphicFrameChg chg="mod modGraphic">
          <ac:chgData name="Marie-Françoise GHUYSEN" userId="91d5309c-e646-4b59-bcc0-01c2ecaa05e5" providerId="ADAL" clId="{E451E6F0-BAB1-4960-9DAA-BEBC7B9B0AED}" dt="2024-09-19T07:21:41.812" v="677" actId="26606"/>
          <ac:graphicFrameMkLst>
            <pc:docMk/>
            <pc:sldMk cId="1572192636" sldId="283"/>
            <ac:graphicFrameMk id="4" creationId="{6889E0F4-20A1-90A0-6802-DE14A754DB8C}"/>
          </ac:graphicFrameMkLst>
        </pc:graphicFrameChg>
      </pc:sldChg>
      <pc:sldChg chg="addSp delSp modSp new mod setBg">
        <pc:chgData name="Marie-Françoise GHUYSEN" userId="91d5309c-e646-4b59-bcc0-01c2ecaa05e5" providerId="ADAL" clId="{E451E6F0-BAB1-4960-9DAA-BEBC7B9B0AED}" dt="2024-09-19T07:26:51.006" v="752" actId="14100"/>
        <pc:sldMkLst>
          <pc:docMk/>
          <pc:sldMk cId="1361732338" sldId="284"/>
        </pc:sldMkLst>
        <pc:spChg chg="mod">
          <ac:chgData name="Marie-Françoise GHUYSEN" userId="91d5309c-e646-4b59-bcc0-01c2ecaa05e5" providerId="ADAL" clId="{E451E6F0-BAB1-4960-9DAA-BEBC7B9B0AED}" dt="2024-09-19T07:25:27.896" v="745" actId="26606"/>
          <ac:spMkLst>
            <pc:docMk/>
            <pc:sldMk cId="1361732338" sldId="284"/>
            <ac:spMk id="2" creationId="{E6A72A9B-CB8F-11FF-A189-6B694BB3FFD4}"/>
          </ac:spMkLst>
        </pc:spChg>
        <pc:spChg chg="add del mod">
          <ac:chgData name="Marie-Françoise GHUYSEN" userId="91d5309c-e646-4b59-bcc0-01c2ecaa05e5" providerId="ADAL" clId="{E451E6F0-BAB1-4960-9DAA-BEBC7B9B0AED}" dt="2024-09-19T07:25:16.556" v="742" actId="22"/>
          <ac:spMkLst>
            <pc:docMk/>
            <pc:sldMk cId="1361732338" sldId="284"/>
            <ac:spMk id="3" creationId="{40235315-5434-4F02-6119-57DB032AE737}"/>
          </ac:spMkLst>
        </pc:spChg>
        <pc:spChg chg="add mod">
          <ac:chgData name="Marie-Françoise GHUYSEN" userId="91d5309c-e646-4b59-bcc0-01c2ecaa05e5" providerId="ADAL" clId="{E451E6F0-BAB1-4960-9DAA-BEBC7B9B0AED}" dt="2024-09-19T07:26:51.006" v="752" actId="14100"/>
          <ac:spMkLst>
            <pc:docMk/>
            <pc:sldMk cId="1361732338" sldId="284"/>
            <ac:spMk id="8" creationId="{DCFFDF4E-5CB6-975F-17DA-8ED2430D3FFA}"/>
          </ac:spMkLst>
        </pc:spChg>
        <pc:spChg chg="add del">
          <ac:chgData name="Marie-Françoise GHUYSEN" userId="91d5309c-e646-4b59-bcc0-01c2ecaa05e5" providerId="ADAL" clId="{E451E6F0-BAB1-4960-9DAA-BEBC7B9B0AED}" dt="2024-09-19T07:25:27.896" v="744" actId="26606"/>
          <ac:spMkLst>
            <pc:docMk/>
            <pc:sldMk cId="1361732338" sldId="284"/>
            <ac:spMk id="12" creationId="{D4771268-CB57-404A-9271-370EB28F6090}"/>
          </ac:spMkLst>
        </pc:spChg>
        <pc:spChg chg="add">
          <ac:chgData name="Marie-Françoise GHUYSEN" userId="91d5309c-e646-4b59-bcc0-01c2ecaa05e5" providerId="ADAL" clId="{E451E6F0-BAB1-4960-9DAA-BEBC7B9B0AED}" dt="2024-09-19T07:25:27.896" v="745" actId="26606"/>
          <ac:spMkLst>
            <pc:docMk/>
            <pc:sldMk cId="1361732338" sldId="284"/>
            <ac:spMk id="14" creationId="{275D6C10-B5A7-4715-803E-0501C9C2CC21}"/>
          </ac:spMkLst>
        </pc:spChg>
        <pc:graphicFrameChg chg="add del mod ord modGraphic">
          <ac:chgData name="Marie-Françoise GHUYSEN" userId="91d5309c-e646-4b59-bcc0-01c2ecaa05e5" providerId="ADAL" clId="{E451E6F0-BAB1-4960-9DAA-BEBC7B9B0AED}" dt="2024-09-19T07:23:37.426" v="708" actId="3680"/>
          <ac:graphicFrameMkLst>
            <pc:docMk/>
            <pc:sldMk cId="1361732338" sldId="284"/>
            <ac:graphicFrameMk id="4" creationId="{B7C87463-6178-898C-0D64-6EEAFA8DF910}"/>
          </ac:graphicFrameMkLst>
        </pc:graphicFrameChg>
        <pc:graphicFrameChg chg="add del mod ord modGraphic">
          <ac:chgData name="Marie-Françoise GHUYSEN" userId="91d5309c-e646-4b59-bcc0-01c2ecaa05e5" providerId="ADAL" clId="{E451E6F0-BAB1-4960-9DAA-BEBC7B9B0AED}" dt="2024-09-19T07:25:11.788" v="741" actId="3680"/>
          <ac:graphicFrameMkLst>
            <pc:docMk/>
            <pc:sldMk cId="1361732338" sldId="284"/>
            <ac:graphicFrameMk id="5" creationId="{F39ADAB1-81A3-3924-2556-D131FAC695E9}"/>
          </ac:graphicFrameMkLst>
        </pc:graphicFrameChg>
        <pc:picChg chg="add mod ord">
          <ac:chgData name="Marie-Françoise GHUYSEN" userId="91d5309c-e646-4b59-bcc0-01c2ecaa05e5" providerId="ADAL" clId="{E451E6F0-BAB1-4960-9DAA-BEBC7B9B0AED}" dt="2024-09-19T07:26:22.486" v="747" actId="27614"/>
          <ac:picMkLst>
            <pc:docMk/>
            <pc:sldMk cId="1361732338" sldId="284"/>
            <ac:picMk id="7" creationId="{BBCDF440-0149-3B15-3EDB-A9B2C616AEB7}"/>
          </ac:picMkLst>
        </pc:picChg>
      </pc:sldChg>
      <pc:sldChg chg="new del">
        <pc:chgData name="Marie-Françoise GHUYSEN" userId="91d5309c-e646-4b59-bcc0-01c2ecaa05e5" providerId="ADAL" clId="{E451E6F0-BAB1-4960-9DAA-BEBC7B9B0AED}" dt="2024-09-19T07:27:17.280" v="756" actId="47"/>
        <pc:sldMkLst>
          <pc:docMk/>
          <pc:sldMk cId="411654729" sldId="285"/>
        </pc:sldMkLst>
      </pc:sldChg>
      <pc:sldChg chg="delSp add mod">
        <pc:chgData name="Marie-Françoise GHUYSEN" userId="91d5309c-e646-4b59-bcc0-01c2ecaa05e5" providerId="ADAL" clId="{E451E6F0-BAB1-4960-9DAA-BEBC7B9B0AED}" dt="2024-09-19T07:27:13.287" v="755" actId="478"/>
        <pc:sldMkLst>
          <pc:docMk/>
          <pc:sldMk cId="3849356678" sldId="286"/>
        </pc:sldMkLst>
        <pc:spChg chg="del">
          <ac:chgData name="Marie-Françoise GHUYSEN" userId="91d5309c-e646-4b59-bcc0-01c2ecaa05e5" providerId="ADAL" clId="{E451E6F0-BAB1-4960-9DAA-BEBC7B9B0AED}" dt="2024-09-19T07:27:13.287" v="755" actId="478"/>
          <ac:spMkLst>
            <pc:docMk/>
            <pc:sldMk cId="3849356678" sldId="286"/>
            <ac:spMk id="8" creationId="{DCFFDF4E-5CB6-975F-17DA-8ED2430D3FFA}"/>
          </ac:spMkLst>
        </pc:spChg>
      </pc:sldChg>
      <pc:sldChg chg="modSp new mod">
        <pc:chgData name="Marie-Françoise GHUYSEN" userId="91d5309c-e646-4b59-bcc0-01c2ecaa05e5" providerId="ADAL" clId="{E451E6F0-BAB1-4960-9DAA-BEBC7B9B0AED}" dt="2024-09-19T07:28:06.998" v="799" actId="20577"/>
        <pc:sldMkLst>
          <pc:docMk/>
          <pc:sldMk cId="1656777771" sldId="287"/>
        </pc:sldMkLst>
        <pc:spChg chg="mod">
          <ac:chgData name="Marie-Françoise GHUYSEN" userId="91d5309c-e646-4b59-bcc0-01c2ecaa05e5" providerId="ADAL" clId="{E451E6F0-BAB1-4960-9DAA-BEBC7B9B0AED}" dt="2024-09-19T07:28:02.583" v="788" actId="20577"/>
          <ac:spMkLst>
            <pc:docMk/>
            <pc:sldMk cId="1656777771" sldId="287"/>
            <ac:spMk id="2" creationId="{78F7F2C4-39F4-E06A-4AE8-E69A3861BF26}"/>
          </ac:spMkLst>
        </pc:spChg>
        <pc:spChg chg="mod">
          <ac:chgData name="Marie-Françoise GHUYSEN" userId="91d5309c-e646-4b59-bcc0-01c2ecaa05e5" providerId="ADAL" clId="{E451E6F0-BAB1-4960-9DAA-BEBC7B9B0AED}" dt="2024-09-19T07:28:06.998" v="799" actId="20577"/>
          <ac:spMkLst>
            <pc:docMk/>
            <pc:sldMk cId="1656777771" sldId="287"/>
            <ac:spMk id="3" creationId="{A96EF389-A3DD-429C-52D5-C1F811C91868}"/>
          </ac:spMkLst>
        </pc:spChg>
      </pc:sldChg>
      <pc:sldMasterChg chg="setBg">
        <pc:chgData name="Marie-Françoise GHUYSEN" userId="91d5309c-e646-4b59-bcc0-01c2ecaa05e5" providerId="ADAL" clId="{E451E6F0-BAB1-4960-9DAA-BEBC7B9B0AED}" dt="2024-09-17T14:54:09.177" v="27"/>
        <pc:sldMasterMkLst>
          <pc:docMk/>
          <pc:sldMasterMk cId="1236127757" sldId="2147483744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37B01-AE58-4A01-B5E5-C5ADAC5478E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72CF559-5001-4450-81CB-DD1205F14D1C}">
      <dgm:prSet/>
      <dgm:spPr/>
      <dgm:t>
        <a:bodyPr/>
        <a:lstStyle/>
        <a:p>
          <a:r>
            <a:rPr lang="fr-BE"/>
            <a:t>NO = nombre d’oxydation</a:t>
          </a:r>
          <a:endParaRPr lang="en-US"/>
        </a:p>
      </dgm:t>
    </dgm:pt>
    <dgm:pt modelId="{B7C54354-6F02-473B-B56B-F951CD0C1248}" type="parTrans" cxnId="{35091246-0BC8-41D5-A2C6-8E97FE93614A}">
      <dgm:prSet/>
      <dgm:spPr/>
      <dgm:t>
        <a:bodyPr/>
        <a:lstStyle/>
        <a:p>
          <a:endParaRPr lang="en-US"/>
        </a:p>
      </dgm:t>
    </dgm:pt>
    <dgm:pt modelId="{A7A3FC3A-47D9-49E5-8A70-70B4BAD9805C}" type="sibTrans" cxnId="{35091246-0BC8-41D5-A2C6-8E97FE93614A}">
      <dgm:prSet/>
      <dgm:spPr/>
      <dgm:t>
        <a:bodyPr/>
        <a:lstStyle/>
        <a:p>
          <a:endParaRPr lang="en-US"/>
        </a:p>
      </dgm:t>
    </dgm:pt>
    <dgm:pt modelId="{0E47D6C6-936B-437C-AF88-E405B965FEEB}">
      <dgm:prSet/>
      <dgm:spPr/>
      <dgm:t>
        <a:bodyPr/>
        <a:lstStyle/>
        <a:p>
          <a:r>
            <a:rPr lang="fr-BE"/>
            <a:t>TP(E) = tableau périodique (des éléments)</a:t>
          </a:r>
          <a:endParaRPr lang="en-US"/>
        </a:p>
      </dgm:t>
    </dgm:pt>
    <dgm:pt modelId="{C7163856-DB37-4601-9CAD-586E74B6AAAB}" type="parTrans" cxnId="{92BA12CB-6085-4C7A-AE4E-2BF6DB44103B}">
      <dgm:prSet/>
      <dgm:spPr/>
      <dgm:t>
        <a:bodyPr/>
        <a:lstStyle/>
        <a:p>
          <a:endParaRPr lang="en-US"/>
        </a:p>
      </dgm:t>
    </dgm:pt>
    <dgm:pt modelId="{652E2122-ED5C-47D1-B981-54A656AFD06C}" type="sibTrans" cxnId="{92BA12CB-6085-4C7A-AE4E-2BF6DB44103B}">
      <dgm:prSet/>
      <dgm:spPr/>
      <dgm:t>
        <a:bodyPr/>
        <a:lstStyle/>
        <a:p>
          <a:endParaRPr lang="en-US"/>
        </a:p>
      </dgm:t>
    </dgm:pt>
    <dgm:pt modelId="{554C8C3D-D73C-48A5-BA9A-C0842B7CABBE}">
      <dgm:prSet/>
      <dgm:spPr/>
      <dgm:t>
        <a:bodyPr/>
        <a:lstStyle/>
        <a:p>
          <a:r>
            <a:rPr lang="fr-BE"/>
            <a:t>e</a:t>
          </a:r>
          <a:r>
            <a:rPr lang="fr-BE" baseline="30000"/>
            <a:t>-</a:t>
          </a:r>
          <a:r>
            <a:rPr lang="fr-BE"/>
            <a:t> = électron(s)</a:t>
          </a:r>
          <a:endParaRPr lang="en-US"/>
        </a:p>
      </dgm:t>
    </dgm:pt>
    <dgm:pt modelId="{BEEF6586-5108-473D-AC40-BE5A4880FCAB}" type="parTrans" cxnId="{1BA1B2EA-78EF-46DB-BC39-5631FABACAEA}">
      <dgm:prSet/>
      <dgm:spPr/>
      <dgm:t>
        <a:bodyPr/>
        <a:lstStyle/>
        <a:p>
          <a:endParaRPr lang="en-US"/>
        </a:p>
      </dgm:t>
    </dgm:pt>
    <dgm:pt modelId="{9D49AF8F-28B9-45DA-8B99-ACA9950AF4A1}" type="sibTrans" cxnId="{1BA1B2EA-78EF-46DB-BC39-5631FABACAEA}">
      <dgm:prSet/>
      <dgm:spPr/>
      <dgm:t>
        <a:bodyPr/>
        <a:lstStyle/>
        <a:p>
          <a:endParaRPr lang="en-US"/>
        </a:p>
      </dgm:t>
    </dgm:pt>
    <dgm:pt modelId="{8005C2B8-BEB6-460C-9CA5-1C926B1749B7}">
      <dgm:prSet/>
      <dgm:spPr/>
      <dgm:t>
        <a:bodyPr/>
        <a:lstStyle/>
        <a:p>
          <a:r>
            <a:rPr lang="fr-BE"/>
            <a:t>Ex = exemple</a:t>
          </a:r>
          <a:endParaRPr lang="en-US"/>
        </a:p>
      </dgm:t>
    </dgm:pt>
    <dgm:pt modelId="{DF3AFB80-5880-4E4F-A1DA-6AC5F7B7BF90}" type="parTrans" cxnId="{F2463BA6-AB13-4809-9FE2-FD22F88A4A98}">
      <dgm:prSet/>
      <dgm:spPr/>
      <dgm:t>
        <a:bodyPr/>
        <a:lstStyle/>
        <a:p>
          <a:endParaRPr lang="en-US"/>
        </a:p>
      </dgm:t>
    </dgm:pt>
    <dgm:pt modelId="{3B4FF593-D909-41AB-835E-664C3AB36626}" type="sibTrans" cxnId="{F2463BA6-AB13-4809-9FE2-FD22F88A4A98}">
      <dgm:prSet/>
      <dgm:spPr/>
      <dgm:t>
        <a:bodyPr/>
        <a:lstStyle/>
        <a:p>
          <a:endParaRPr lang="en-US"/>
        </a:p>
      </dgm:t>
    </dgm:pt>
    <dgm:pt modelId="{948185FB-5304-4180-8829-54474D524C99}" type="pres">
      <dgm:prSet presAssocID="{A3C37B01-AE58-4A01-B5E5-C5ADAC5478E7}" presName="Name0" presStyleCnt="0">
        <dgm:presLayoutVars>
          <dgm:dir/>
          <dgm:animLvl val="lvl"/>
          <dgm:resizeHandles val="exact"/>
        </dgm:presLayoutVars>
      </dgm:prSet>
      <dgm:spPr/>
    </dgm:pt>
    <dgm:pt modelId="{A24D3FF3-9048-49B0-8A7A-CFFBC2CB1438}" type="pres">
      <dgm:prSet presAssocID="{272CF559-5001-4450-81CB-DD1205F14D1C}" presName="linNode" presStyleCnt="0"/>
      <dgm:spPr/>
    </dgm:pt>
    <dgm:pt modelId="{B2F6859A-FB8E-43B5-87FA-066841D099B4}" type="pres">
      <dgm:prSet presAssocID="{272CF559-5001-4450-81CB-DD1205F14D1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FF94DE6-146D-4F5B-BB46-8467B2717802}" type="pres">
      <dgm:prSet presAssocID="{A7A3FC3A-47D9-49E5-8A70-70B4BAD9805C}" presName="sp" presStyleCnt="0"/>
      <dgm:spPr/>
    </dgm:pt>
    <dgm:pt modelId="{4050AE15-E687-434F-BDEF-2E7E0694BB5D}" type="pres">
      <dgm:prSet presAssocID="{0E47D6C6-936B-437C-AF88-E405B965FEEB}" presName="linNode" presStyleCnt="0"/>
      <dgm:spPr/>
    </dgm:pt>
    <dgm:pt modelId="{59165F0C-BD52-4B69-BF12-2E3A7431B3B2}" type="pres">
      <dgm:prSet presAssocID="{0E47D6C6-936B-437C-AF88-E405B965FEE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C90E135-8ACD-42DC-A1C1-DAB012FACD77}" type="pres">
      <dgm:prSet presAssocID="{652E2122-ED5C-47D1-B981-54A656AFD06C}" presName="sp" presStyleCnt="0"/>
      <dgm:spPr/>
    </dgm:pt>
    <dgm:pt modelId="{8B5DBD14-B936-4B8B-B1A5-01660E6F63C6}" type="pres">
      <dgm:prSet presAssocID="{554C8C3D-D73C-48A5-BA9A-C0842B7CABBE}" presName="linNode" presStyleCnt="0"/>
      <dgm:spPr/>
    </dgm:pt>
    <dgm:pt modelId="{DD6DDFBB-CDE0-46CC-8F12-715D6FB07B85}" type="pres">
      <dgm:prSet presAssocID="{554C8C3D-D73C-48A5-BA9A-C0842B7CABB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EDF312E-117B-418A-8247-50713C485FEA}" type="pres">
      <dgm:prSet presAssocID="{9D49AF8F-28B9-45DA-8B99-ACA9950AF4A1}" presName="sp" presStyleCnt="0"/>
      <dgm:spPr/>
    </dgm:pt>
    <dgm:pt modelId="{C602368A-C3E3-4C6D-A87C-B4765875CE82}" type="pres">
      <dgm:prSet presAssocID="{8005C2B8-BEB6-460C-9CA5-1C926B1749B7}" presName="linNode" presStyleCnt="0"/>
      <dgm:spPr/>
    </dgm:pt>
    <dgm:pt modelId="{EC237D1C-CCB5-442C-A54A-ABBEAD6A4897}" type="pres">
      <dgm:prSet presAssocID="{8005C2B8-BEB6-460C-9CA5-1C926B1749B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E631F312-17BA-4738-97BE-E7B292A6616F}" type="presOf" srcId="{A3C37B01-AE58-4A01-B5E5-C5ADAC5478E7}" destId="{948185FB-5304-4180-8829-54474D524C99}" srcOrd="0" destOrd="0" presId="urn:microsoft.com/office/officeart/2005/8/layout/vList5"/>
    <dgm:cxn modelId="{F2B16F25-0783-436E-B34F-E6096DFB48AA}" type="presOf" srcId="{272CF559-5001-4450-81CB-DD1205F14D1C}" destId="{B2F6859A-FB8E-43B5-87FA-066841D099B4}" srcOrd="0" destOrd="0" presId="urn:microsoft.com/office/officeart/2005/8/layout/vList5"/>
    <dgm:cxn modelId="{82CA5B5E-E4D9-411E-8AE3-0B9AC8357711}" type="presOf" srcId="{554C8C3D-D73C-48A5-BA9A-C0842B7CABBE}" destId="{DD6DDFBB-CDE0-46CC-8F12-715D6FB07B85}" srcOrd="0" destOrd="0" presId="urn:microsoft.com/office/officeart/2005/8/layout/vList5"/>
    <dgm:cxn modelId="{35091246-0BC8-41D5-A2C6-8E97FE93614A}" srcId="{A3C37B01-AE58-4A01-B5E5-C5ADAC5478E7}" destId="{272CF559-5001-4450-81CB-DD1205F14D1C}" srcOrd="0" destOrd="0" parTransId="{B7C54354-6F02-473B-B56B-F951CD0C1248}" sibTransId="{A7A3FC3A-47D9-49E5-8A70-70B4BAD9805C}"/>
    <dgm:cxn modelId="{F2463BA6-AB13-4809-9FE2-FD22F88A4A98}" srcId="{A3C37B01-AE58-4A01-B5E5-C5ADAC5478E7}" destId="{8005C2B8-BEB6-460C-9CA5-1C926B1749B7}" srcOrd="3" destOrd="0" parTransId="{DF3AFB80-5880-4E4F-A1DA-6AC5F7B7BF90}" sibTransId="{3B4FF593-D909-41AB-835E-664C3AB36626}"/>
    <dgm:cxn modelId="{92BA12CB-6085-4C7A-AE4E-2BF6DB44103B}" srcId="{A3C37B01-AE58-4A01-B5E5-C5ADAC5478E7}" destId="{0E47D6C6-936B-437C-AF88-E405B965FEEB}" srcOrd="1" destOrd="0" parTransId="{C7163856-DB37-4601-9CAD-586E74B6AAAB}" sibTransId="{652E2122-ED5C-47D1-B981-54A656AFD06C}"/>
    <dgm:cxn modelId="{B3347CDA-55A2-4F8C-8FA7-6C8F5920235F}" type="presOf" srcId="{8005C2B8-BEB6-460C-9CA5-1C926B1749B7}" destId="{EC237D1C-CCB5-442C-A54A-ABBEAD6A4897}" srcOrd="0" destOrd="0" presId="urn:microsoft.com/office/officeart/2005/8/layout/vList5"/>
    <dgm:cxn modelId="{67CD06DB-ECAD-4C3D-935C-E8A0B7854844}" type="presOf" srcId="{0E47D6C6-936B-437C-AF88-E405B965FEEB}" destId="{59165F0C-BD52-4B69-BF12-2E3A7431B3B2}" srcOrd="0" destOrd="0" presId="urn:microsoft.com/office/officeart/2005/8/layout/vList5"/>
    <dgm:cxn modelId="{1BA1B2EA-78EF-46DB-BC39-5631FABACAEA}" srcId="{A3C37B01-AE58-4A01-B5E5-C5ADAC5478E7}" destId="{554C8C3D-D73C-48A5-BA9A-C0842B7CABBE}" srcOrd="2" destOrd="0" parTransId="{BEEF6586-5108-473D-AC40-BE5A4880FCAB}" sibTransId="{9D49AF8F-28B9-45DA-8B99-ACA9950AF4A1}"/>
    <dgm:cxn modelId="{6F5916E3-7E8E-438D-8B13-AAEFF6E25DB8}" type="presParOf" srcId="{948185FB-5304-4180-8829-54474D524C99}" destId="{A24D3FF3-9048-49B0-8A7A-CFFBC2CB1438}" srcOrd="0" destOrd="0" presId="urn:microsoft.com/office/officeart/2005/8/layout/vList5"/>
    <dgm:cxn modelId="{BDA954BF-5205-4C9E-8FE8-3CAF91D7AAF4}" type="presParOf" srcId="{A24D3FF3-9048-49B0-8A7A-CFFBC2CB1438}" destId="{B2F6859A-FB8E-43B5-87FA-066841D099B4}" srcOrd="0" destOrd="0" presId="urn:microsoft.com/office/officeart/2005/8/layout/vList5"/>
    <dgm:cxn modelId="{37490F5F-4943-4525-A013-492CC9101E72}" type="presParOf" srcId="{948185FB-5304-4180-8829-54474D524C99}" destId="{1FF94DE6-146D-4F5B-BB46-8467B2717802}" srcOrd="1" destOrd="0" presId="urn:microsoft.com/office/officeart/2005/8/layout/vList5"/>
    <dgm:cxn modelId="{2719249A-8256-45AC-B818-8447B100123A}" type="presParOf" srcId="{948185FB-5304-4180-8829-54474D524C99}" destId="{4050AE15-E687-434F-BDEF-2E7E0694BB5D}" srcOrd="2" destOrd="0" presId="urn:microsoft.com/office/officeart/2005/8/layout/vList5"/>
    <dgm:cxn modelId="{67343DA2-3B5E-4C9C-B5B6-F265105DA62B}" type="presParOf" srcId="{4050AE15-E687-434F-BDEF-2E7E0694BB5D}" destId="{59165F0C-BD52-4B69-BF12-2E3A7431B3B2}" srcOrd="0" destOrd="0" presId="urn:microsoft.com/office/officeart/2005/8/layout/vList5"/>
    <dgm:cxn modelId="{C9115985-0B71-44CE-A651-1DFF28C0A690}" type="presParOf" srcId="{948185FB-5304-4180-8829-54474D524C99}" destId="{7C90E135-8ACD-42DC-A1C1-DAB012FACD77}" srcOrd="3" destOrd="0" presId="urn:microsoft.com/office/officeart/2005/8/layout/vList5"/>
    <dgm:cxn modelId="{49C5DBD0-E494-4148-B99B-AE03A14A44FF}" type="presParOf" srcId="{948185FB-5304-4180-8829-54474D524C99}" destId="{8B5DBD14-B936-4B8B-B1A5-01660E6F63C6}" srcOrd="4" destOrd="0" presId="urn:microsoft.com/office/officeart/2005/8/layout/vList5"/>
    <dgm:cxn modelId="{732E00CB-ECCF-4F88-A313-CC5E588BBEE8}" type="presParOf" srcId="{8B5DBD14-B936-4B8B-B1A5-01660E6F63C6}" destId="{DD6DDFBB-CDE0-46CC-8F12-715D6FB07B85}" srcOrd="0" destOrd="0" presId="urn:microsoft.com/office/officeart/2005/8/layout/vList5"/>
    <dgm:cxn modelId="{EDCEE85B-A3A1-4851-A533-35D3D7F78976}" type="presParOf" srcId="{948185FB-5304-4180-8829-54474D524C99}" destId="{3EDF312E-117B-418A-8247-50713C485FEA}" srcOrd="5" destOrd="0" presId="urn:microsoft.com/office/officeart/2005/8/layout/vList5"/>
    <dgm:cxn modelId="{BDD91B28-9ED8-4C7A-8873-A2B1FE6C10AA}" type="presParOf" srcId="{948185FB-5304-4180-8829-54474D524C99}" destId="{C602368A-C3E3-4C6D-A87C-B4765875CE82}" srcOrd="6" destOrd="0" presId="urn:microsoft.com/office/officeart/2005/8/layout/vList5"/>
    <dgm:cxn modelId="{BAB4E552-96A0-4D78-A03B-D824B870CC50}" type="presParOf" srcId="{C602368A-C3E3-4C6D-A87C-B4765875CE82}" destId="{EC237D1C-CCB5-442C-A54A-ABBEAD6A489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1818D-AC1F-4D56-8115-24946789E4C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25F154E-D9F2-4DA5-94B2-9C92E1584C3F}">
      <dgm:prSet phldrT="[Texte]"/>
      <dgm:spPr/>
      <dgm:t>
        <a:bodyPr/>
        <a:lstStyle/>
        <a:p>
          <a:r>
            <a:rPr lang="fr-BE" dirty="0"/>
            <a:t>Etude des </a:t>
          </a:r>
          <a:r>
            <a:rPr lang="fr-BE" b="1" dirty="0"/>
            <a:t>NO</a:t>
          </a:r>
        </a:p>
      </dgm:t>
    </dgm:pt>
    <dgm:pt modelId="{F7BA8F93-BD89-46D9-AF56-F147869A51C2}" type="parTrans" cxnId="{4A3AD2BA-7F0B-4E75-80A2-2005BA8D7123}">
      <dgm:prSet/>
      <dgm:spPr/>
      <dgm:t>
        <a:bodyPr/>
        <a:lstStyle/>
        <a:p>
          <a:endParaRPr lang="fr-BE"/>
        </a:p>
      </dgm:t>
    </dgm:pt>
    <dgm:pt modelId="{03B6B24F-E013-41FA-B557-ADDE5F076869}" type="sibTrans" cxnId="{4A3AD2BA-7F0B-4E75-80A2-2005BA8D7123}">
      <dgm:prSet/>
      <dgm:spPr/>
      <dgm:t>
        <a:bodyPr/>
        <a:lstStyle/>
        <a:p>
          <a:endParaRPr lang="fr-BE"/>
        </a:p>
      </dgm:t>
    </dgm:pt>
    <dgm:pt modelId="{7218CD0E-CB2E-45C2-825C-2D9F601DF7FF}">
      <dgm:prSet phldrT="[Texte]"/>
      <dgm:spPr/>
      <dgm:t>
        <a:bodyPr/>
        <a:lstStyle/>
        <a:p>
          <a:r>
            <a:rPr lang="fr-BE" b="1" dirty="0"/>
            <a:t>Formule chimique </a:t>
          </a:r>
          <a:r>
            <a:rPr lang="fr-BE" dirty="0"/>
            <a:t>des molécules</a:t>
          </a:r>
        </a:p>
      </dgm:t>
    </dgm:pt>
    <dgm:pt modelId="{1E284472-2F62-41DB-996E-3345FE36316F}" type="parTrans" cxnId="{E3D64CB2-FB45-4D95-B844-845A37AE83A5}">
      <dgm:prSet/>
      <dgm:spPr/>
      <dgm:t>
        <a:bodyPr/>
        <a:lstStyle/>
        <a:p>
          <a:endParaRPr lang="fr-BE"/>
        </a:p>
      </dgm:t>
    </dgm:pt>
    <dgm:pt modelId="{63EA95AF-9BB1-4081-B129-189F90265457}" type="sibTrans" cxnId="{E3D64CB2-FB45-4D95-B844-845A37AE83A5}">
      <dgm:prSet/>
      <dgm:spPr/>
      <dgm:t>
        <a:bodyPr/>
        <a:lstStyle/>
        <a:p>
          <a:endParaRPr lang="fr-BE"/>
        </a:p>
      </dgm:t>
    </dgm:pt>
    <dgm:pt modelId="{73F34611-7D0B-4CF3-A9BC-E376E4038178}">
      <dgm:prSet phldrT="[Texte]"/>
      <dgm:spPr/>
      <dgm:t>
        <a:bodyPr/>
        <a:lstStyle/>
        <a:p>
          <a:r>
            <a:rPr lang="fr-BE" b="1" dirty="0"/>
            <a:t>Classement &amp; Nomenclature</a:t>
          </a:r>
        </a:p>
      </dgm:t>
    </dgm:pt>
    <dgm:pt modelId="{987028C4-D8F7-4DAA-AA68-6FA17C23EB1C}" type="parTrans" cxnId="{7251DC93-1924-4F0A-9F9F-2D263056F8FB}">
      <dgm:prSet/>
      <dgm:spPr/>
      <dgm:t>
        <a:bodyPr/>
        <a:lstStyle/>
        <a:p>
          <a:endParaRPr lang="fr-BE"/>
        </a:p>
      </dgm:t>
    </dgm:pt>
    <dgm:pt modelId="{230AA9A4-840F-4D94-BE84-FD29B8C8C9A4}" type="sibTrans" cxnId="{7251DC93-1924-4F0A-9F9F-2D263056F8FB}">
      <dgm:prSet/>
      <dgm:spPr/>
      <dgm:t>
        <a:bodyPr/>
        <a:lstStyle/>
        <a:p>
          <a:endParaRPr lang="fr-BE"/>
        </a:p>
      </dgm:t>
    </dgm:pt>
    <dgm:pt modelId="{83011AD5-E4B8-4B6C-A4F4-54D5A8040B22}" type="pres">
      <dgm:prSet presAssocID="{EFA1818D-AC1F-4D56-8115-24946789E4C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FFD412C-F073-4DD9-B44E-ED1FFE6F6A27}" type="pres">
      <dgm:prSet presAssocID="{425F154E-D9F2-4DA5-94B2-9C92E1584C3F}" presName="Accent1" presStyleCnt="0"/>
      <dgm:spPr/>
    </dgm:pt>
    <dgm:pt modelId="{BD16D04C-4022-49EE-B455-3F970424841B}" type="pres">
      <dgm:prSet presAssocID="{425F154E-D9F2-4DA5-94B2-9C92E1584C3F}" presName="Accent" presStyleLbl="node1" presStyleIdx="0" presStyleCnt="3"/>
      <dgm:spPr>
        <a:solidFill>
          <a:srgbClr val="92D050"/>
        </a:solidFill>
      </dgm:spPr>
    </dgm:pt>
    <dgm:pt modelId="{726B8A6D-C415-4BC2-99AD-7745171A5AF5}" type="pres">
      <dgm:prSet presAssocID="{425F154E-D9F2-4DA5-94B2-9C92E1584C3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173BA23-9785-42E8-92ED-4CD612C20A61}" type="pres">
      <dgm:prSet presAssocID="{7218CD0E-CB2E-45C2-825C-2D9F601DF7FF}" presName="Accent2" presStyleCnt="0"/>
      <dgm:spPr/>
    </dgm:pt>
    <dgm:pt modelId="{A2FD6F2B-961A-48B9-87A6-AEC43CD49023}" type="pres">
      <dgm:prSet presAssocID="{7218CD0E-CB2E-45C2-825C-2D9F601DF7FF}" presName="Accent" presStyleLbl="node1" presStyleIdx="1" presStyleCnt="3"/>
      <dgm:spPr/>
    </dgm:pt>
    <dgm:pt modelId="{8B6E158E-EA75-4470-BCF4-11DE929481F4}" type="pres">
      <dgm:prSet presAssocID="{7218CD0E-CB2E-45C2-825C-2D9F601DF7F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90459A1-0C69-4F90-8113-41684C92E9CB}" type="pres">
      <dgm:prSet presAssocID="{73F34611-7D0B-4CF3-A9BC-E376E4038178}" presName="Accent3" presStyleCnt="0"/>
      <dgm:spPr/>
    </dgm:pt>
    <dgm:pt modelId="{4E82D0CE-7A19-4920-9A55-6BEEFC415E08}" type="pres">
      <dgm:prSet presAssocID="{73F34611-7D0B-4CF3-A9BC-E376E4038178}" presName="Accent" presStyleLbl="node1" presStyleIdx="2" presStyleCnt="3"/>
      <dgm:spPr>
        <a:solidFill>
          <a:srgbClr val="FF0000"/>
        </a:solidFill>
      </dgm:spPr>
    </dgm:pt>
    <dgm:pt modelId="{8733E720-426A-425F-B006-AE673E5C1361}" type="pres">
      <dgm:prSet presAssocID="{73F34611-7D0B-4CF3-A9BC-E376E403817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D97D22B-9D0C-420A-A988-9E7D665CB490}" type="presOf" srcId="{425F154E-D9F2-4DA5-94B2-9C92E1584C3F}" destId="{726B8A6D-C415-4BC2-99AD-7745171A5AF5}" srcOrd="0" destOrd="0" presId="urn:microsoft.com/office/officeart/2009/layout/CircleArrowProcess"/>
    <dgm:cxn modelId="{3B90398C-E127-4548-89F0-BD56805153F8}" type="presOf" srcId="{EFA1818D-AC1F-4D56-8115-24946789E4CD}" destId="{83011AD5-E4B8-4B6C-A4F4-54D5A8040B22}" srcOrd="0" destOrd="0" presId="urn:microsoft.com/office/officeart/2009/layout/CircleArrowProcess"/>
    <dgm:cxn modelId="{7251DC93-1924-4F0A-9F9F-2D263056F8FB}" srcId="{EFA1818D-AC1F-4D56-8115-24946789E4CD}" destId="{73F34611-7D0B-4CF3-A9BC-E376E4038178}" srcOrd="2" destOrd="0" parTransId="{987028C4-D8F7-4DAA-AA68-6FA17C23EB1C}" sibTransId="{230AA9A4-840F-4D94-BE84-FD29B8C8C9A4}"/>
    <dgm:cxn modelId="{E3D64CB2-FB45-4D95-B844-845A37AE83A5}" srcId="{EFA1818D-AC1F-4D56-8115-24946789E4CD}" destId="{7218CD0E-CB2E-45C2-825C-2D9F601DF7FF}" srcOrd="1" destOrd="0" parTransId="{1E284472-2F62-41DB-996E-3345FE36316F}" sibTransId="{63EA95AF-9BB1-4081-B129-189F90265457}"/>
    <dgm:cxn modelId="{4A3AD2BA-7F0B-4E75-80A2-2005BA8D7123}" srcId="{EFA1818D-AC1F-4D56-8115-24946789E4CD}" destId="{425F154E-D9F2-4DA5-94B2-9C92E1584C3F}" srcOrd="0" destOrd="0" parTransId="{F7BA8F93-BD89-46D9-AF56-F147869A51C2}" sibTransId="{03B6B24F-E013-41FA-B557-ADDE5F076869}"/>
    <dgm:cxn modelId="{72B5B1CE-BE51-43C4-85CB-00E30477798F}" type="presOf" srcId="{73F34611-7D0B-4CF3-A9BC-E376E4038178}" destId="{8733E720-426A-425F-B006-AE673E5C1361}" srcOrd="0" destOrd="0" presId="urn:microsoft.com/office/officeart/2009/layout/CircleArrowProcess"/>
    <dgm:cxn modelId="{BF42A1FF-7E5D-45BF-B8F1-F5F4042CF5E4}" type="presOf" srcId="{7218CD0E-CB2E-45C2-825C-2D9F601DF7FF}" destId="{8B6E158E-EA75-4470-BCF4-11DE929481F4}" srcOrd="0" destOrd="0" presId="urn:microsoft.com/office/officeart/2009/layout/CircleArrowProcess"/>
    <dgm:cxn modelId="{8AD0B7B2-243C-433B-80EB-CE8A1F4E4ABA}" type="presParOf" srcId="{83011AD5-E4B8-4B6C-A4F4-54D5A8040B22}" destId="{EFFD412C-F073-4DD9-B44E-ED1FFE6F6A27}" srcOrd="0" destOrd="0" presId="urn:microsoft.com/office/officeart/2009/layout/CircleArrowProcess"/>
    <dgm:cxn modelId="{8E6F2CA9-DE40-4696-B995-15C33AD5F3DB}" type="presParOf" srcId="{EFFD412C-F073-4DD9-B44E-ED1FFE6F6A27}" destId="{BD16D04C-4022-49EE-B455-3F970424841B}" srcOrd="0" destOrd="0" presId="urn:microsoft.com/office/officeart/2009/layout/CircleArrowProcess"/>
    <dgm:cxn modelId="{A6731F0C-55C3-4D59-B910-9779D7E02EC8}" type="presParOf" srcId="{83011AD5-E4B8-4B6C-A4F4-54D5A8040B22}" destId="{726B8A6D-C415-4BC2-99AD-7745171A5AF5}" srcOrd="1" destOrd="0" presId="urn:microsoft.com/office/officeart/2009/layout/CircleArrowProcess"/>
    <dgm:cxn modelId="{AE14DF93-BB55-415C-B892-23D725835FAF}" type="presParOf" srcId="{83011AD5-E4B8-4B6C-A4F4-54D5A8040B22}" destId="{4173BA23-9785-42E8-92ED-4CD612C20A61}" srcOrd="2" destOrd="0" presId="urn:microsoft.com/office/officeart/2009/layout/CircleArrowProcess"/>
    <dgm:cxn modelId="{AA0D2F28-8F8C-4379-8A60-79396B4231C2}" type="presParOf" srcId="{4173BA23-9785-42E8-92ED-4CD612C20A61}" destId="{A2FD6F2B-961A-48B9-87A6-AEC43CD49023}" srcOrd="0" destOrd="0" presId="urn:microsoft.com/office/officeart/2009/layout/CircleArrowProcess"/>
    <dgm:cxn modelId="{9F254147-9043-4114-93BD-293342CDF0FF}" type="presParOf" srcId="{83011AD5-E4B8-4B6C-A4F4-54D5A8040B22}" destId="{8B6E158E-EA75-4470-BCF4-11DE929481F4}" srcOrd="3" destOrd="0" presId="urn:microsoft.com/office/officeart/2009/layout/CircleArrowProcess"/>
    <dgm:cxn modelId="{3CD11821-6057-4B45-AF90-FC016229F1EB}" type="presParOf" srcId="{83011AD5-E4B8-4B6C-A4F4-54D5A8040B22}" destId="{C90459A1-0C69-4F90-8113-41684C92E9CB}" srcOrd="4" destOrd="0" presId="urn:microsoft.com/office/officeart/2009/layout/CircleArrowProcess"/>
    <dgm:cxn modelId="{6C109980-5A3A-4484-BB10-5646E4FF1C69}" type="presParOf" srcId="{C90459A1-0C69-4F90-8113-41684C92E9CB}" destId="{4E82D0CE-7A19-4920-9A55-6BEEFC415E08}" srcOrd="0" destOrd="0" presId="urn:microsoft.com/office/officeart/2009/layout/CircleArrowProcess"/>
    <dgm:cxn modelId="{DB48351A-81B1-4CE2-BB80-950073FD1F2E}" type="presParOf" srcId="{83011AD5-E4B8-4B6C-A4F4-54D5A8040B22}" destId="{8733E720-426A-425F-B006-AE673E5C136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6B48B-2CCC-4D44-92E8-FF8D8677246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898961B3-BA12-49EC-A843-0C300F52CC63}">
      <dgm:prSet phldrT="[Texte]"/>
      <dgm:spPr/>
      <dgm:t>
        <a:bodyPr/>
        <a:lstStyle/>
        <a:p>
          <a:pPr>
            <a:buFont typeface="+mj-lt"/>
            <a:buAutoNum type="arabicPeriod"/>
          </a:pPr>
          <a:r>
            <a:rPr lang="fr-BE" dirty="0"/>
            <a:t>Le NO d’un élément qui n’est pas combiné à d’autres éléments vaut 0.</a:t>
          </a:r>
        </a:p>
      </dgm:t>
    </dgm:pt>
    <dgm:pt modelId="{2629BD0D-940D-450B-93EB-4D7582C02202}" type="parTrans" cxnId="{3BF265EC-A845-4591-A461-547D4CBC2525}">
      <dgm:prSet/>
      <dgm:spPr/>
      <dgm:t>
        <a:bodyPr/>
        <a:lstStyle/>
        <a:p>
          <a:endParaRPr lang="fr-BE"/>
        </a:p>
      </dgm:t>
    </dgm:pt>
    <dgm:pt modelId="{9CB98BFE-26B4-4332-B5E2-97C335620A4E}" type="sibTrans" cxnId="{3BF265EC-A845-4591-A461-547D4CBC2525}">
      <dgm:prSet/>
      <dgm:spPr/>
      <dgm:t>
        <a:bodyPr/>
        <a:lstStyle/>
        <a:p>
          <a:endParaRPr lang="fr-BE"/>
        </a:p>
      </dgm:t>
    </dgm:pt>
    <dgm:pt modelId="{5602D7D5-D89B-49B1-8D50-CA087EABBFD4}">
      <dgm:prSet/>
      <dgm:spPr/>
      <dgm:t>
        <a:bodyPr/>
        <a:lstStyle/>
        <a:p>
          <a:r>
            <a:rPr lang="fr-BE"/>
            <a:t>La somme des NO de tous les atomes d’une espèce est égale à sa charge totale.</a:t>
          </a:r>
          <a:endParaRPr lang="fr-BE" dirty="0"/>
        </a:p>
      </dgm:t>
    </dgm:pt>
    <dgm:pt modelId="{997F1EDB-1A8A-4BFF-B8F9-1BCBF31760DF}" type="parTrans" cxnId="{B7B25926-346B-4101-8EF0-B84D9FC68686}">
      <dgm:prSet/>
      <dgm:spPr/>
      <dgm:t>
        <a:bodyPr/>
        <a:lstStyle/>
        <a:p>
          <a:endParaRPr lang="fr-BE"/>
        </a:p>
      </dgm:t>
    </dgm:pt>
    <dgm:pt modelId="{EA0BB469-279E-480F-AE2F-50168AE0BD8B}" type="sibTrans" cxnId="{B7B25926-346B-4101-8EF0-B84D9FC68686}">
      <dgm:prSet/>
      <dgm:spPr/>
      <dgm:t>
        <a:bodyPr/>
        <a:lstStyle/>
        <a:p>
          <a:endParaRPr lang="fr-BE"/>
        </a:p>
      </dgm:t>
    </dgm:pt>
    <dgm:pt modelId="{8BBFB5B3-FA61-4547-8092-152A1BE3405E}">
      <dgm:prSet/>
      <dgm:spPr/>
      <dgm:t>
        <a:bodyPr/>
        <a:lstStyle/>
        <a:p>
          <a:r>
            <a:rPr lang="fr-BE" dirty="0"/>
            <a:t>Certains éléments ont quasi toujours le même NO:</a:t>
          </a:r>
        </a:p>
      </dgm:t>
    </dgm:pt>
    <dgm:pt modelId="{97204CD3-DFAE-44C1-AB1E-CD5551079C8A}" type="parTrans" cxnId="{06360520-1A90-4410-89DF-B9CDB83FD841}">
      <dgm:prSet/>
      <dgm:spPr/>
      <dgm:t>
        <a:bodyPr/>
        <a:lstStyle/>
        <a:p>
          <a:endParaRPr lang="fr-BE"/>
        </a:p>
      </dgm:t>
    </dgm:pt>
    <dgm:pt modelId="{322F8646-0781-42FF-ACE3-8C98DEAEDF1C}" type="sibTrans" cxnId="{06360520-1A90-4410-89DF-B9CDB83FD841}">
      <dgm:prSet/>
      <dgm:spPr/>
      <dgm:t>
        <a:bodyPr/>
        <a:lstStyle/>
        <a:p>
          <a:endParaRPr lang="fr-BE"/>
        </a:p>
      </dgm:t>
    </dgm:pt>
    <dgm:pt modelId="{3F86A27B-759D-449B-9F3E-C87F0F0C1325}">
      <dgm:prSet/>
      <dgm:spPr/>
      <dgm:t>
        <a:bodyPr/>
        <a:lstStyle/>
        <a:p>
          <a:r>
            <a:rPr lang="fr-BE" dirty="0"/>
            <a:t>H: +1 (sauf si combiné à un métal Ia ou </a:t>
          </a:r>
          <a:r>
            <a:rPr lang="fr-BE" dirty="0" err="1"/>
            <a:t>IIa</a:t>
          </a:r>
          <a:r>
            <a:rPr lang="fr-BE" dirty="0"/>
            <a:t> où c’est -1)</a:t>
          </a:r>
        </a:p>
      </dgm:t>
    </dgm:pt>
    <dgm:pt modelId="{70942763-B63E-4348-A224-276F9CC26287}" type="parTrans" cxnId="{48CF64B7-5330-457D-A283-6CD9C1A03C1A}">
      <dgm:prSet/>
      <dgm:spPr/>
      <dgm:t>
        <a:bodyPr/>
        <a:lstStyle/>
        <a:p>
          <a:endParaRPr lang="fr-BE"/>
        </a:p>
      </dgm:t>
    </dgm:pt>
    <dgm:pt modelId="{C7FA181F-0B0F-4BDE-95A7-87F4D626533F}" type="sibTrans" cxnId="{48CF64B7-5330-457D-A283-6CD9C1A03C1A}">
      <dgm:prSet/>
      <dgm:spPr/>
      <dgm:t>
        <a:bodyPr/>
        <a:lstStyle/>
        <a:p>
          <a:endParaRPr lang="fr-BE"/>
        </a:p>
      </dgm:t>
    </dgm:pt>
    <dgm:pt modelId="{54FE6BAC-F486-41D1-B463-18B0C55DAEAA}">
      <dgm:prSet/>
      <dgm:spPr/>
      <dgm:t>
        <a:bodyPr/>
        <a:lstStyle/>
        <a:p>
          <a:r>
            <a:rPr lang="fr-BE" dirty="0"/>
            <a:t>O: -2 (sauf si liaison peroxyde O-O où c’est -1 et dans OF</a:t>
          </a:r>
          <a:r>
            <a:rPr lang="fr-BE" baseline="-25000" dirty="0"/>
            <a:t>2</a:t>
          </a:r>
          <a:r>
            <a:rPr lang="fr-BE" dirty="0"/>
            <a:t> où c’est +2)</a:t>
          </a:r>
        </a:p>
      </dgm:t>
    </dgm:pt>
    <dgm:pt modelId="{A2148364-573C-4DFA-9F26-6852BB3897DB}" type="parTrans" cxnId="{37E6108B-0EB7-4E1E-82C5-2CD6D954FD86}">
      <dgm:prSet/>
      <dgm:spPr/>
      <dgm:t>
        <a:bodyPr/>
        <a:lstStyle/>
        <a:p>
          <a:endParaRPr lang="fr-BE"/>
        </a:p>
      </dgm:t>
    </dgm:pt>
    <dgm:pt modelId="{195846C8-68D4-48FF-9DCE-F88708EE342F}" type="sibTrans" cxnId="{37E6108B-0EB7-4E1E-82C5-2CD6D954FD86}">
      <dgm:prSet/>
      <dgm:spPr/>
      <dgm:t>
        <a:bodyPr/>
        <a:lstStyle/>
        <a:p>
          <a:endParaRPr lang="fr-BE"/>
        </a:p>
      </dgm:t>
    </dgm:pt>
    <dgm:pt modelId="{4F3F877F-8E07-46D4-A9A9-BEDBF976516B}">
      <dgm:prSet/>
      <dgm:spPr/>
      <dgm:t>
        <a:bodyPr/>
        <a:lstStyle/>
        <a:p>
          <a:r>
            <a:rPr lang="fr-BE" dirty="0"/>
            <a:t>Halogènes: -1 (sauf si combiné à O ou à un autre halogène + haut dans le TP) </a:t>
          </a:r>
        </a:p>
      </dgm:t>
    </dgm:pt>
    <dgm:pt modelId="{9DA8409C-89A3-47F7-AA6F-A005E9AACB71}" type="parTrans" cxnId="{DCE76CED-B5DA-4F4F-BD98-C5AEFEFA8C4B}">
      <dgm:prSet/>
      <dgm:spPr/>
      <dgm:t>
        <a:bodyPr/>
        <a:lstStyle/>
        <a:p>
          <a:endParaRPr lang="fr-BE"/>
        </a:p>
      </dgm:t>
    </dgm:pt>
    <dgm:pt modelId="{3B4B1A9D-1E3A-4A31-B1A4-A7FE80DC9FD8}" type="sibTrans" cxnId="{DCE76CED-B5DA-4F4F-BD98-C5AEFEFA8C4B}">
      <dgm:prSet/>
      <dgm:spPr/>
      <dgm:t>
        <a:bodyPr/>
        <a:lstStyle/>
        <a:p>
          <a:endParaRPr lang="fr-BE"/>
        </a:p>
      </dgm:t>
    </dgm:pt>
    <dgm:pt modelId="{4B51693E-5BB1-4190-B6FE-5CA1F5A00890}">
      <dgm:prSet/>
      <dgm:spPr/>
      <dgm:t>
        <a:bodyPr/>
        <a:lstStyle/>
        <a:p>
          <a:r>
            <a:rPr lang="fr-BE"/>
            <a:t>Métaux Ia: +1; métaux IIa: +2</a:t>
          </a:r>
          <a:endParaRPr lang="fr-BE" dirty="0"/>
        </a:p>
      </dgm:t>
    </dgm:pt>
    <dgm:pt modelId="{E23781F7-15EC-47E0-9A42-9F92CC3C7C7C}" type="parTrans" cxnId="{A9E21C7B-8E8A-42C0-AF0F-13B8DD5CC53D}">
      <dgm:prSet/>
      <dgm:spPr/>
      <dgm:t>
        <a:bodyPr/>
        <a:lstStyle/>
        <a:p>
          <a:endParaRPr lang="fr-BE"/>
        </a:p>
      </dgm:t>
    </dgm:pt>
    <dgm:pt modelId="{274C361D-479C-4506-A723-9C4497545123}" type="sibTrans" cxnId="{A9E21C7B-8E8A-42C0-AF0F-13B8DD5CC53D}">
      <dgm:prSet/>
      <dgm:spPr/>
      <dgm:t>
        <a:bodyPr/>
        <a:lstStyle/>
        <a:p>
          <a:endParaRPr lang="fr-BE"/>
        </a:p>
      </dgm:t>
    </dgm:pt>
    <dgm:pt modelId="{384D39DC-3349-421A-B21F-8BAD3FE68960}" type="pres">
      <dgm:prSet presAssocID="{9EB6B48B-2CCC-4D44-92E8-FF8D86772464}" presName="diagram" presStyleCnt="0">
        <dgm:presLayoutVars>
          <dgm:dir/>
          <dgm:resizeHandles val="exact"/>
        </dgm:presLayoutVars>
      </dgm:prSet>
      <dgm:spPr/>
    </dgm:pt>
    <dgm:pt modelId="{40C7E065-E863-458B-96E6-096CFB8B050C}" type="pres">
      <dgm:prSet presAssocID="{898961B3-BA12-49EC-A843-0C300F52CC63}" presName="node" presStyleLbl="node1" presStyleIdx="0" presStyleCnt="7">
        <dgm:presLayoutVars>
          <dgm:bulletEnabled val="1"/>
        </dgm:presLayoutVars>
      </dgm:prSet>
      <dgm:spPr/>
    </dgm:pt>
    <dgm:pt modelId="{141D8344-5C12-4F99-B4BF-0C51D3D0D8D5}" type="pres">
      <dgm:prSet presAssocID="{9CB98BFE-26B4-4332-B5E2-97C335620A4E}" presName="sibTrans" presStyleCnt="0"/>
      <dgm:spPr/>
    </dgm:pt>
    <dgm:pt modelId="{FEA5DE61-1DB6-42B5-85B5-1FD51314D8E6}" type="pres">
      <dgm:prSet presAssocID="{5602D7D5-D89B-49B1-8D50-CA087EABBFD4}" presName="node" presStyleLbl="node1" presStyleIdx="1" presStyleCnt="7">
        <dgm:presLayoutVars>
          <dgm:bulletEnabled val="1"/>
        </dgm:presLayoutVars>
      </dgm:prSet>
      <dgm:spPr/>
    </dgm:pt>
    <dgm:pt modelId="{8AD69C29-6213-4015-B0DE-30684942E5C7}" type="pres">
      <dgm:prSet presAssocID="{EA0BB469-279E-480F-AE2F-50168AE0BD8B}" presName="sibTrans" presStyleCnt="0"/>
      <dgm:spPr/>
    </dgm:pt>
    <dgm:pt modelId="{16AF8CD1-A49C-4BA8-A296-F3BA0B93D1B6}" type="pres">
      <dgm:prSet presAssocID="{8BBFB5B3-FA61-4547-8092-152A1BE3405E}" presName="node" presStyleLbl="node1" presStyleIdx="2" presStyleCnt="7">
        <dgm:presLayoutVars>
          <dgm:bulletEnabled val="1"/>
        </dgm:presLayoutVars>
      </dgm:prSet>
      <dgm:spPr/>
    </dgm:pt>
    <dgm:pt modelId="{A0B26D86-4F8D-4575-BC64-FDEB16EF7FC5}" type="pres">
      <dgm:prSet presAssocID="{322F8646-0781-42FF-ACE3-8C98DEAEDF1C}" presName="sibTrans" presStyleCnt="0"/>
      <dgm:spPr/>
    </dgm:pt>
    <dgm:pt modelId="{28A9A56C-D7AC-4269-875C-5E283847AE1C}" type="pres">
      <dgm:prSet presAssocID="{4B51693E-5BB1-4190-B6FE-5CA1F5A00890}" presName="node" presStyleLbl="node1" presStyleIdx="3" presStyleCnt="7">
        <dgm:presLayoutVars>
          <dgm:bulletEnabled val="1"/>
        </dgm:presLayoutVars>
      </dgm:prSet>
      <dgm:spPr/>
    </dgm:pt>
    <dgm:pt modelId="{52E31B7E-A5FC-4F93-ADE4-084D0D852D9F}" type="pres">
      <dgm:prSet presAssocID="{274C361D-479C-4506-A723-9C4497545123}" presName="sibTrans" presStyleCnt="0"/>
      <dgm:spPr/>
    </dgm:pt>
    <dgm:pt modelId="{0314AB32-15E4-46BD-9F02-3A29D4B1F240}" type="pres">
      <dgm:prSet presAssocID="{3F86A27B-759D-449B-9F3E-C87F0F0C1325}" presName="node" presStyleLbl="node1" presStyleIdx="4" presStyleCnt="7">
        <dgm:presLayoutVars>
          <dgm:bulletEnabled val="1"/>
        </dgm:presLayoutVars>
      </dgm:prSet>
      <dgm:spPr/>
    </dgm:pt>
    <dgm:pt modelId="{F95D00BA-D05C-440A-AD33-9B4883727C93}" type="pres">
      <dgm:prSet presAssocID="{C7FA181F-0B0F-4BDE-95A7-87F4D626533F}" presName="sibTrans" presStyleCnt="0"/>
      <dgm:spPr/>
    </dgm:pt>
    <dgm:pt modelId="{5FA62FF5-DBC6-453E-AA97-79E4B94D1FED}" type="pres">
      <dgm:prSet presAssocID="{54FE6BAC-F486-41D1-B463-18B0C55DAEAA}" presName="node" presStyleLbl="node1" presStyleIdx="5" presStyleCnt="7">
        <dgm:presLayoutVars>
          <dgm:bulletEnabled val="1"/>
        </dgm:presLayoutVars>
      </dgm:prSet>
      <dgm:spPr/>
    </dgm:pt>
    <dgm:pt modelId="{433B84A9-2E2A-4F68-AFAE-E7125F93CCE7}" type="pres">
      <dgm:prSet presAssocID="{195846C8-68D4-48FF-9DCE-F88708EE342F}" presName="sibTrans" presStyleCnt="0"/>
      <dgm:spPr/>
    </dgm:pt>
    <dgm:pt modelId="{A10559AB-DF65-430F-BD41-86F75336DBCC}" type="pres">
      <dgm:prSet presAssocID="{4F3F877F-8E07-46D4-A9A9-BEDBF976516B}" presName="node" presStyleLbl="node1" presStyleIdx="6" presStyleCnt="7">
        <dgm:presLayoutVars>
          <dgm:bulletEnabled val="1"/>
        </dgm:presLayoutVars>
      </dgm:prSet>
      <dgm:spPr/>
    </dgm:pt>
  </dgm:ptLst>
  <dgm:cxnLst>
    <dgm:cxn modelId="{22ABCD05-5A2C-4679-9B14-E7A684C69C58}" type="presOf" srcId="{8BBFB5B3-FA61-4547-8092-152A1BE3405E}" destId="{16AF8CD1-A49C-4BA8-A296-F3BA0B93D1B6}" srcOrd="0" destOrd="0" presId="urn:microsoft.com/office/officeart/2005/8/layout/default"/>
    <dgm:cxn modelId="{D4611910-6842-4A31-A5CB-82DAD0DC0400}" type="presOf" srcId="{5602D7D5-D89B-49B1-8D50-CA087EABBFD4}" destId="{FEA5DE61-1DB6-42B5-85B5-1FD51314D8E6}" srcOrd="0" destOrd="0" presId="urn:microsoft.com/office/officeart/2005/8/layout/default"/>
    <dgm:cxn modelId="{06360520-1A90-4410-89DF-B9CDB83FD841}" srcId="{9EB6B48B-2CCC-4D44-92E8-FF8D86772464}" destId="{8BBFB5B3-FA61-4547-8092-152A1BE3405E}" srcOrd="2" destOrd="0" parTransId="{97204CD3-DFAE-44C1-AB1E-CD5551079C8A}" sibTransId="{322F8646-0781-42FF-ACE3-8C98DEAEDF1C}"/>
    <dgm:cxn modelId="{B7B25926-346B-4101-8EF0-B84D9FC68686}" srcId="{9EB6B48B-2CCC-4D44-92E8-FF8D86772464}" destId="{5602D7D5-D89B-49B1-8D50-CA087EABBFD4}" srcOrd="1" destOrd="0" parTransId="{997F1EDB-1A8A-4BFF-B8F9-1BCBF31760DF}" sibTransId="{EA0BB469-279E-480F-AE2F-50168AE0BD8B}"/>
    <dgm:cxn modelId="{FD090D29-DA34-4568-B629-7CE3ACF2DE50}" type="presOf" srcId="{4B51693E-5BB1-4190-B6FE-5CA1F5A00890}" destId="{28A9A56C-D7AC-4269-875C-5E283847AE1C}" srcOrd="0" destOrd="0" presId="urn:microsoft.com/office/officeart/2005/8/layout/default"/>
    <dgm:cxn modelId="{8BA24969-93D7-48D9-AF4B-9DADB0E42A15}" type="presOf" srcId="{898961B3-BA12-49EC-A843-0C300F52CC63}" destId="{40C7E065-E863-458B-96E6-096CFB8B050C}" srcOrd="0" destOrd="0" presId="urn:microsoft.com/office/officeart/2005/8/layout/default"/>
    <dgm:cxn modelId="{2A085E52-2B5B-422D-8B7B-B0667DB1C69B}" type="presOf" srcId="{9EB6B48B-2CCC-4D44-92E8-FF8D86772464}" destId="{384D39DC-3349-421A-B21F-8BAD3FE68960}" srcOrd="0" destOrd="0" presId="urn:microsoft.com/office/officeart/2005/8/layout/default"/>
    <dgm:cxn modelId="{A9E21C7B-8E8A-42C0-AF0F-13B8DD5CC53D}" srcId="{9EB6B48B-2CCC-4D44-92E8-FF8D86772464}" destId="{4B51693E-5BB1-4190-B6FE-5CA1F5A00890}" srcOrd="3" destOrd="0" parTransId="{E23781F7-15EC-47E0-9A42-9F92CC3C7C7C}" sibTransId="{274C361D-479C-4506-A723-9C4497545123}"/>
    <dgm:cxn modelId="{37E6108B-0EB7-4E1E-82C5-2CD6D954FD86}" srcId="{9EB6B48B-2CCC-4D44-92E8-FF8D86772464}" destId="{54FE6BAC-F486-41D1-B463-18B0C55DAEAA}" srcOrd="5" destOrd="0" parTransId="{A2148364-573C-4DFA-9F26-6852BB3897DB}" sibTransId="{195846C8-68D4-48FF-9DCE-F88708EE342F}"/>
    <dgm:cxn modelId="{BB58ADA1-BC9A-46D5-9D36-C6BE6E372737}" type="presOf" srcId="{3F86A27B-759D-449B-9F3E-C87F0F0C1325}" destId="{0314AB32-15E4-46BD-9F02-3A29D4B1F240}" srcOrd="0" destOrd="0" presId="urn:microsoft.com/office/officeart/2005/8/layout/default"/>
    <dgm:cxn modelId="{48CF64B7-5330-457D-A283-6CD9C1A03C1A}" srcId="{9EB6B48B-2CCC-4D44-92E8-FF8D86772464}" destId="{3F86A27B-759D-449B-9F3E-C87F0F0C1325}" srcOrd="4" destOrd="0" parTransId="{70942763-B63E-4348-A224-276F9CC26287}" sibTransId="{C7FA181F-0B0F-4BDE-95A7-87F4D626533F}"/>
    <dgm:cxn modelId="{5A250FC2-B260-4FEE-AE9C-D57968C5CFF5}" type="presOf" srcId="{4F3F877F-8E07-46D4-A9A9-BEDBF976516B}" destId="{A10559AB-DF65-430F-BD41-86F75336DBCC}" srcOrd="0" destOrd="0" presId="urn:microsoft.com/office/officeart/2005/8/layout/default"/>
    <dgm:cxn modelId="{C5E5D7E6-0C05-406D-B5C1-82147D78C1C3}" type="presOf" srcId="{54FE6BAC-F486-41D1-B463-18B0C55DAEAA}" destId="{5FA62FF5-DBC6-453E-AA97-79E4B94D1FED}" srcOrd="0" destOrd="0" presId="urn:microsoft.com/office/officeart/2005/8/layout/default"/>
    <dgm:cxn modelId="{3BF265EC-A845-4591-A461-547D4CBC2525}" srcId="{9EB6B48B-2CCC-4D44-92E8-FF8D86772464}" destId="{898961B3-BA12-49EC-A843-0C300F52CC63}" srcOrd="0" destOrd="0" parTransId="{2629BD0D-940D-450B-93EB-4D7582C02202}" sibTransId="{9CB98BFE-26B4-4332-B5E2-97C335620A4E}"/>
    <dgm:cxn modelId="{DCE76CED-B5DA-4F4F-BD98-C5AEFEFA8C4B}" srcId="{9EB6B48B-2CCC-4D44-92E8-FF8D86772464}" destId="{4F3F877F-8E07-46D4-A9A9-BEDBF976516B}" srcOrd="6" destOrd="0" parTransId="{9DA8409C-89A3-47F7-AA6F-A005E9AACB71}" sibTransId="{3B4B1A9D-1E3A-4A31-B1A4-A7FE80DC9FD8}"/>
    <dgm:cxn modelId="{EA7E9997-FCA9-49D4-B2D7-A5610F1F7DB4}" type="presParOf" srcId="{384D39DC-3349-421A-B21F-8BAD3FE68960}" destId="{40C7E065-E863-458B-96E6-096CFB8B050C}" srcOrd="0" destOrd="0" presId="urn:microsoft.com/office/officeart/2005/8/layout/default"/>
    <dgm:cxn modelId="{2E67F055-FE04-44E2-989E-1CE73F442C8F}" type="presParOf" srcId="{384D39DC-3349-421A-B21F-8BAD3FE68960}" destId="{141D8344-5C12-4F99-B4BF-0C51D3D0D8D5}" srcOrd="1" destOrd="0" presId="urn:microsoft.com/office/officeart/2005/8/layout/default"/>
    <dgm:cxn modelId="{D17BC3D5-10C4-4B71-8F1F-8A182648952D}" type="presParOf" srcId="{384D39DC-3349-421A-B21F-8BAD3FE68960}" destId="{FEA5DE61-1DB6-42B5-85B5-1FD51314D8E6}" srcOrd="2" destOrd="0" presId="urn:microsoft.com/office/officeart/2005/8/layout/default"/>
    <dgm:cxn modelId="{4FCD616B-6070-4DD4-80E7-1BB5C752F5E7}" type="presParOf" srcId="{384D39DC-3349-421A-B21F-8BAD3FE68960}" destId="{8AD69C29-6213-4015-B0DE-30684942E5C7}" srcOrd="3" destOrd="0" presId="urn:microsoft.com/office/officeart/2005/8/layout/default"/>
    <dgm:cxn modelId="{F2BCF8CC-3B11-402B-9B0E-E88B8B9F535B}" type="presParOf" srcId="{384D39DC-3349-421A-B21F-8BAD3FE68960}" destId="{16AF8CD1-A49C-4BA8-A296-F3BA0B93D1B6}" srcOrd="4" destOrd="0" presId="urn:microsoft.com/office/officeart/2005/8/layout/default"/>
    <dgm:cxn modelId="{3BB062F8-AFD5-4566-96E3-1758EB8C60FB}" type="presParOf" srcId="{384D39DC-3349-421A-B21F-8BAD3FE68960}" destId="{A0B26D86-4F8D-4575-BC64-FDEB16EF7FC5}" srcOrd="5" destOrd="0" presId="urn:microsoft.com/office/officeart/2005/8/layout/default"/>
    <dgm:cxn modelId="{27AB0D35-9D7C-4DDA-B39D-452779BF3DF5}" type="presParOf" srcId="{384D39DC-3349-421A-B21F-8BAD3FE68960}" destId="{28A9A56C-D7AC-4269-875C-5E283847AE1C}" srcOrd="6" destOrd="0" presId="urn:microsoft.com/office/officeart/2005/8/layout/default"/>
    <dgm:cxn modelId="{BFF679EA-6307-4B6A-8FC6-2A4E06185782}" type="presParOf" srcId="{384D39DC-3349-421A-B21F-8BAD3FE68960}" destId="{52E31B7E-A5FC-4F93-ADE4-084D0D852D9F}" srcOrd="7" destOrd="0" presId="urn:microsoft.com/office/officeart/2005/8/layout/default"/>
    <dgm:cxn modelId="{E4504ED5-1C4F-4A49-BDFF-96256B82DE23}" type="presParOf" srcId="{384D39DC-3349-421A-B21F-8BAD3FE68960}" destId="{0314AB32-15E4-46BD-9F02-3A29D4B1F240}" srcOrd="8" destOrd="0" presId="urn:microsoft.com/office/officeart/2005/8/layout/default"/>
    <dgm:cxn modelId="{FE3F68FD-894C-448F-840C-8AC074CD6133}" type="presParOf" srcId="{384D39DC-3349-421A-B21F-8BAD3FE68960}" destId="{F95D00BA-D05C-440A-AD33-9B4883727C93}" srcOrd="9" destOrd="0" presId="urn:microsoft.com/office/officeart/2005/8/layout/default"/>
    <dgm:cxn modelId="{15C449BF-2439-4928-B1F5-8C1133EF2DC1}" type="presParOf" srcId="{384D39DC-3349-421A-B21F-8BAD3FE68960}" destId="{5FA62FF5-DBC6-453E-AA97-79E4B94D1FED}" srcOrd="10" destOrd="0" presId="urn:microsoft.com/office/officeart/2005/8/layout/default"/>
    <dgm:cxn modelId="{E1C2AB07-3452-4119-B466-F7B6E1DFBFBD}" type="presParOf" srcId="{384D39DC-3349-421A-B21F-8BAD3FE68960}" destId="{433B84A9-2E2A-4F68-AFAE-E7125F93CCE7}" srcOrd="11" destOrd="0" presId="urn:microsoft.com/office/officeart/2005/8/layout/default"/>
    <dgm:cxn modelId="{4C470434-1C54-40A2-8D6D-07E17E0B1408}" type="presParOf" srcId="{384D39DC-3349-421A-B21F-8BAD3FE68960}" destId="{A10559AB-DF65-430F-BD41-86F75336DBC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63C86-D6CE-46AA-A79C-5CAD5D1FCB1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30258B38-D57A-432F-ABEF-5CBFF720904C}">
      <dgm:prSet phldrT="[Texte]"/>
      <dgm:spPr/>
      <dgm:t>
        <a:bodyPr/>
        <a:lstStyle/>
        <a:p>
          <a:r>
            <a:rPr lang="fr-FR" dirty="0"/>
            <a:t>Calcule le NO se S dans SO</a:t>
          </a:r>
          <a:r>
            <a:rPr lang="fr-FR" baseline="-25000" dirty="0"/>
            <a:t>2</a:t>
          </a:r>
          <a:endParaRPr lang="fr-BE" baseline="-25000" dirty="0"/>
        </a:p>
      </dgm:t>
    </dgm:pt>
    <dgm:pt modelId="{2AE886F8-1137-436C-843A-810FACC18722}" type="parTrans" cxnId="{851A67D7-0151-4528-A8C4-5069E695C107}">
      <dgm:prSet/>
      <dgm:spPr/>
      <dgm:t>
        <a:bodyPr/>
        <a:lstStyle/>
        <a:p>
          <a:endParaRPr lang="fr-BE"/>
        </a:p>
      </dgm:t>
    </dgm:pt>
    <dgm:pt modelId="{AFD4E6FE-AF33-4F8F-A16D-01181FCDF83F}" type="sibTrans" cxnId="{851A67D7-0151-4528-A8C4-5069E695C107}">
      <dgm:prSet/>
      <dgm:spPr/>
      <dgm:t>
        <a:bodyPr/>
        <a:lstStyle/>
        <a:p>
          <a:endParaRPr lang="fr-BE"/>
        </a:p>
      </dgm:t>
    </dgm:pt>
    <dgm:pt modelId="{0DBB6DCF-7D05-486F-8060-2A97A07AC687}">
      <dgm:prSet phldrT="[Texte]"/>
      <dgm:spPr/>
      <dgm:t>
        <a:bodyPr/>
        <a:lstStyle/>
        <a:p>
          <a:r>
            <a:rPr lang="fr-FR" dirty="0"/>
            <a:t>Calcule le NO se S dans H</a:t>
          </a:r>
          <a:r>
            <a:rPr lang="fr-FR" baseline="-25000" dirty="0"/>
            <a:t>2</a:t>
          </a:r>
          <a:r>
            <a:rPr lang="fr-FR" dirty="0"/>
            <a:t>SO</a:t>
          </a:r>
          <a:r>
            <a:rPr lang="fr-FR" baseline="-25000" dirty="0"/>
            <a:t>4</a:t>
          </a:r>
          <a:r>
            <a:rPr lang="fr-FR" dirty="0"/>
            <a:t> </a:t>
          </a:r>
          <a:endParaRPr lang="fr-BE" dirty="0"/>
        </a:p>
      </dgm:t>
    </dgm:pt>
    <dgm:pt modelId="{7A538B31-AE27-4761-99C3-3AE642FCDC37}" type="parTrans" cxnId="{6649405E-05CF-4B96-B184-CA328BA6F15F}">
      <dgm:prSet/>
      <dgm:spPr/>
      <dgm:t>
        <a:bodyPr/>
        <a:lstStyle/>
        <a:p>
          <a:endParaRPr lang="fr-BE"/>
        </a:p>
      </dgm:t>
    </dgm:pt>
    <dgm:pt modelId="{52B0FF14-08E7-40B8-BED4-1AE9F83E72A6}" type="sibTrans" cxnId="{6649405E-05CF-4B96-B184-CA328BA6F15F}">
      <dgm:prSet/>
      <dgm:spPr/>
      <dgm:t>
        <a:bodyPr/>
        <a:lstStyle/>
        <a:p>
          <a:endParaRPr lang="fr-BE"/>
        </a:p>
      </dgm:t>
    </dgm:pt>
    <dgm:pt modelId="{CEFE27A7-2A80-4F1B-A912-5CD71A3006FD}">
      <dgm:prSet phldrT="[Texte]"/>
      <dgm:spPr/>
      <dgm:t>
        <a:bodyPr/>
        <a:lstStyle/>
        <a:p>
          <a:r>
            <a:rPr lang="fr-FR" dirty="0"/>
            <a:t>Calcule le NO se S dans HSO</a:t>
          </a:r>
          <a:r>
            <a:rPr lang="fr-FR" baseline="-25000" dirty="0"/>
            <a:t>3</a:t>
          </a:r>
          <a:r>
            <a:rPr lang="fr-FR" baseline="30000" dirty="0"/>
            <a:t>-</a:t>
          </a:r>
          <a:endParaRPr lang="fr-BE" baseline="30000" dirty="0"/>
        </a:p>
      </dgm:t>
    </dgm:pt>
    <dgm:pt modelId="{D7299FE0-41C2-4D22-866C-2EDB92838463}" type="parTrans" cxnId="{3DB1A8D8-5343-4219-9B3F-D9DB4F373B13}">
      <dgm:prSet/>
      <dgm:spPr/>
      <dgm:t>
        <a:bodyPr/>
        <a:lstStyle/>
        <a:p>
          <a:endParaRPr lang="fr-BE"/>
        </a:p>
      </dgm:t>
    </dgm:pt>
    <dgm:pt modelId="{8935A426-333C-4907-A22A-A465068632F6}" type="sibTrans" cxnId="{3DB1A8D8-5343-4219-9B3F-D9DB4F373B13}">
      <dgm:prSet/>
      <dgm:spPr/>
      <dgm:t>
        <a:bodyPr/>
        <a:lstStyle/>
        <a:p>
          <a:endParaRPr lang="fr-BE"/>
        </a:p>
      </dgm:t>
    </dgm:pt>
    <dgm:pt modelId="{14595CB9-0D0B-4C9F-B24C-E435A3AE8B43}">
      <dgm:prSet/>
      <dgm:spPr/>
      <dgm:t>
        <a:bodyPr/>
        <a:lstStyle/>
        <a:p>
          <a:r>
            <a:rPr lang="fr-FR" dirty="0"/>
            <a:t>Calcule le NO se S dans S</a:t>
          </a:r>
          <a:r>
            <a:rPr lang="fr-FR" baseline="-25000" dirty="0"/>
            <a:t>2</a:t>
          </a:r>
          <a:r>
            <a:rPr lang="fr-FR" dirty="0"/>
            <a:t>O</a:t>
          </a:r>
          <a:r>
            <a:rPr lang="fr-FR" baseline="-25000" dirty="0"/>
            <a:t>3</a:t>
          </a:r>
          <a:r>
            <a:rPr lang="fr-FR" baseline="30000" dirty="0"/>
            <a:t>2-</a:t>
          </a:r>
          <a:endParaRPr lang="fr-BE" baseline="30000" dirty="0"/>
        </a:p>
      </dgm:t>
    </dgm:pt>
    <dgm:pt modelId="{D8A1839B-5450-4BD7-B38F-7ADA2F282C43}" type="parTrans" cxnId="{0650FA80-8E48-4C0D-B9A9-EE7A955924E7}">
      <dgm:prSet/>
      <dgm:spPr/>
      <dgm:t>
        <a:bodyPr/>
        <a:lstStyle/>
        <a:p>
          <a:endParaRPr lang="fr-BE"/>
        </a:p>
      </dgm:t>
    </dgm:pt>
    <dgm:pt modelId="{CD4F53FC-E042-4B60-AFB5-7619F9BFE404}" type="sibTrans" cxnId="{0650FA80-8E48-4C0D-B9A9-EE7A955924E7}">
      <dgm:prSet/>
      <dgm:spPr/>
      <dgm:t>
        <a:bodyPr/>
        <a:lstStyle/>
        <a:p>
          <a:endParaRPr lang="fr-BE"/>
        </a:p>
      </dgm:t>
    </dgm:pt>
    <dgm:pt modelId="{47EEE028-FF80-448D-BE26-C183E2DFE8A5}">
      <dgm:prSet/>
      <dgm:spPr/>
      <dgm:t>
        <a:bodyPr/>
        <a:lstStyle/>
        <a:p>
          <a:r>
            <a:rPr lang="fr-FR" dirty="0"/>
            <a:t>Calcule le NO se S dans HS</a:t>
          </a:r>
          <a:r>
            <a:rPr lang="fr-FR" baseline="30000" dirty="0"/>
            <a:t>-</a:t>
          </a:r>
          <a:endParaRPr lang="fr-BE" baseline="30000" dirty="0"/>
        </a:p>
      </dgm:t>
    </dgm:pt>
    <dgm:pt modelId="{96E24730-644B-49A5-B32A-1E38135F3AA9}" type="parTrans" cxnId="{5594A9B0-1347-44DD-ABDD-89B9AE7484C9}">
      <dgm:prSet/>
      <dgm:spPr/>
      <dgm:t>
        <a:bodyPr/>
        <a:lstStyle/>
        <a:p>
          <a:endParaRPr lang="fr-BE"/>
        </a:p>
      </dgm:t>
    </dgm:pt>
    <dgm:pt modelId="{21CC1848-A9D9-4AEB-9596-AF6E4509421E}" type="sibTrans" cxnId="{5594A9B0-1347-44DD-ABDD-89B9AE7484C9}">
      <dgm:prSet/>
      <dgm:spPr/>
      <dgm:t>
        <a:bodyPr/>
        <a:lstStyle/>
        <a:p>
          <a:endParaRPr lang="fr-BE"/>
        </a:p>
      </dgm:t>
    </dgm:pt>
    <dgm:pt modelId="{921453F7-8B19-4B5B-BCF1-2A79E7C29C18}" type="pres">
      <dgm:prSet presAssocID="{7F963C86-D6CE-46AA-A79C-5CAD5D1FCB19}" presName="diagram" presStyleCnt="0">
        <dgm:presLayoutVars>
          <dgm:dir/>
          <dgm:resizeHandles val="exact"/>
        </dgm:presLayoutVars>
      </dgm:prSet>
      <dgm:spPr/>
    </dgm:pt>
    <dgm:pt modelId="{2B5D38BC-DD42-4C71-9858-2C54758AA3EA}" type="pres">
      <dgm:prSet presAssocID="{30258B38-D57A-432F-ABEF-5CBFF720904C}" presName="node" presStyleLbl="node1" presStyleIdx="0" presStyleCnt="5">
        <dgm:presLayoutVars>
          <dgm:bulletEnabled val="1"/>
        </dgm:presLayoutVars>
      </dgm:prSet>
      <dgm:spPr/>
    </dgm:pt>
    <dgm:pt modelId="{31941A7A-CAC0-4A4F-8F5E-4EBEBA4E3301}" type="pres">
      <dgm:prSet presAssocID="{AFD4E6FE-AF33-4F8F-A16D-01181FCDF83F}" presName="sibTrans" presStyleCnt="0"/>
      <dgm:spPr/>
    </dgm:pt>
    <dgm:pt modelId="{FF37B119-108B-440D-9114-A7EC97D5401F}" type="pres">
      <dgm:prSet presAssocID="{0DBB6DCF-7D05-486F-8060-2A97A07AC687}" presName="node" presStyleLbl="node1" presStyleIdx="1" presStyleCnt="5">
        <dgm:presLayoutVars>
          <dgm:bulletEnabled val="1"/>
        </dgm:presLayoutVars>
      </dgm:prSet>
      <dgm:spPr/>
    </dgm:pt>
    <dgm:pt modelId="{7B6F1962-043C-4934-840F-370A2087A75B}" type="pres">
      <dgm:prSet presAssocID="{52B0FF14-08E7-40B8-BED4-1AE9F83E72A6}" presName="sibTrans" presStyleCnt="0"/>
      <dgm:spPr/>
    </dgm:pt>
    <dgm:pt modelId="{1E933E3D-9FE0-4471-B4A1-C03C3B7F1C09}" type="pres">
      <dgm:prSet presAssocID="{47EEE028-FF80-448D-BE26-C183E2DFE8A5}" presName="node" presStyleLbl="node1" presStyleIdx="2" presStyleCnt="5">
        <dgm:presLayoutVars>
          <dgm:bulletEnabled val="1"/>
        </dgm:presLayoutVars>
      </dgm:prSet>
      <dgm:spPr/>
    </dgm:pt>
    <dgm:pt modelId="{2DA425AC-0832-4A55-974B-0896EF566410}" type="pres">
      <dgm:prSet presAssocID="{21CC1848-A9D9-4AEB-9596-AF6E4509421E}" presName="sibTrans" presStyleCnt="0"/>
      <dgm:spPr/>
    </dgm:pt>
    <dgm:pt modelId="{E3196CA7-9DAE-4EE2-B2E7-0B0155CF3004}" type="pres">
      <dgm:prSet presAssocID="{14595CB9-0D0B-4C9F-B24C-E435A3AE8B43}" presName="node" presStyleLbl="node1" presStyleIdx="3" presStyleCnt="5">
        <dgm:presLayoutVars>
          <dgm:bulletEnabled val="1"/>
        </dgm:presLayoutVars>
      </dgm:prSet>
      <dgm:spPr/>
    </dgm:pt>
    <dgm:pt modelId="{E8080C81-068E-4343-8CFC-C5C67E951206}" type="pres">
      <dgm:prSet presAssocID="{CD4F53FC-E042-4B60-AFB5-7619F9BFE404}" presName="sibTrans" presStyleCnt="0"/>
      <dgm:spPr/>
    </dgm:pt>
    <dgm:pt modelId="{41E19B0F-984A-41EA-B87C-53D92272BCFC}" type="pres">
      <dgm:prSet presAssocID="{CEFE27A7-2A80-4F1B-A912-5CD71A3006FD}" presName="node" presStyleLbl="node1" presStyleIdx="4" presStyleCnt="5">
        <dgm:presLayoutVars>
          <dgm:bulletEnabled val="1"/>
        </dgm:presLayoutVars>
      </dgm:prSet>
      <dgm:spPr/>
    </dgm:pt>
  </dgm:ptLst>
  <dgm:cxnLst>
    <dgm:cxn modelId="{EF12E21C-3A74-4C1B-A2A4-642A2CD7A8EF}" type="presOf" srcId="{CEFE27A7-2A80-4F1B-A912-5CD71A3006FD}" destId="{41E19B0F-984A-41EA-B87C-53D92272BCFC}" srcOrd="0" destOrd="0" presId="urn:microsoft.com/office/officeart/2005/8/layout/default"/>
    <dgm:cxn modelId="{6649405E-05CF-4B96-B184-CA328BA6F15F}" srcId="{7F963C86-D6CE-46AA-A79C-5CAD5D1FCB19}" destId="{0DBB6DCF-7D05-486F-8060-2A97A07AC687}" srcOrd="1" destOrd="0" parTransId="{7A538B31-AE27-4761-99C3-3AE642FCDC37}" sibTransId="{52B0FF14-08E7-40B8-BED4-1AE9F83E72A6}"/>
    <dgm:cxn modelId="{F5128745-9296-4229-BDC7-114213A94B0E}" type="presOf" srcId="{30258B38-D57A-432F-ABEF-5CBFF720904C}" destId="{2B5D38BC-DD42-4C71-9858-2C54758AA3EA}" srcOrd="0" destOrd="0" presId="urn:microsoft.com/office/officeart/2005/8/layout/default"/>
    <dgm:cxn modelId="{0650FA80-8E48-4C0D-B9A9-EE7A955924E7}" srcId="{7F963C86-D6CE-46AA-A79C-5CAD5D1FCB19}" destId="{14595CB9-0D0B-4C9F-B24C-E435A3AE8B43}" srcOrd="3" destOrd="0" parTransId="{D8A1839B-5450-4BD7-B38F-7ADA2F282C43}" sibTransId="{CD4F53FC-E042-4B60-AFB5-7619F9BFE404}"/>
    <dgm:cxn modelId="{E0EBAA89-219A-4098-9EA3-02858956BD8A}" type="presOf" srcId="{0DBB6DCF-7D05-486F-8060-2A97A07AC687}" destId="{FF37B119-108B-440D-9114-A7EC97D5401F}" srcOrd="0" destOrd="0" presId="urn:microsoft.com/office/officeart/2005/8/layout/default"/>
    <dgm:cxn modelId="{5594A9B0-1347-44DD-ABDD-89B9AE7484C9}" srcId="{7F963C86-D6CE-46AA-A79C-5CAD5D1FCB19}" destId="{47EEE028-FF80-448D-BE26-C183E2DFE8A5}" srcOrd="2" destOrd="0" parTransId="{96E24730-644B-49A5-B32A-1E38135F3AA9}" sibTransId="{21CC1848-A9D9-4AEB-9596-AF6E4509421E}"/>
    <dgm:cxn modelId="{005363B7-53A7-484A-BECD-A0F5D9DAF94E}" type="presOf" srcId="{7F963C86-D6CE-46AA-A79C-5CAD5D1FCB19}" destId="{921453F7-8B19-4B5B-BCF1-2A79E7C29C18}" srcOrd="0" destOrd="0" presId="urn:microsoft.com/office/officeart/2005/8/layout/default"/>
    <dgm:cxn modelId="{F54A6CCA-F797-4FAA-9EAD-AAC188B8BF69}" type="presOf" srcId="{47EEE028-FF80-448D-BE26-C183E2DFE8A5}" destId="{1E933E3D-9FE0-4471-B4A1-C03C3B7F1C09}" srcOrd="0" destOrd="0" presId="urn:microsoft.com/office/officeart/2005/8/layout/default"/>
    <dgm:cxn modelId="{851A67D7-0151-4528-A8C4-5069E695C107}" srcId="{7F963C86-D6CE-46AA-A79C-5CAD5D1FCB19}" destId="{30258B38-D57A-432F-ABEF-5CBFF720904C}" srcOrd="0" destOrd="0" parTransId="{2AE886F8-1137-436C-843A-810FACC18722}" sibTransId="{AFD4E6FE-AF33-4F8F-A16D-01181FCDF83F}"/>
    <dgm:cxn modelId="{3DB1A8D8-5343-4219-9B3F-D9DB4F373B13}" srcId="{7F963C86-D6CE-46AA-A79C-5CAD5D1FCB19}" destId="{CEFE27A7-2A80-4F1B-A912-5CD71A3006FD}" srcOrd="4" destOrd="0" parTransId="{D7299FE0-41C2-4D22-866C-2EDB92838463}" sibTransId="{8935A426-333C-4907-A22A-A465068632F6}"/>
    <dgm:cxn modelId="{75F66FF9-0690-4EF8-AB7E-860C83D5270C}" type="presOf" srcId="{14595CB9-0D0B-4C9F-B24C-E435A3AE8B43}" destId="{E3196CA7-9DAE-4EE2-B2E7-0B0155CF3004}" srcOrd="0" destOrd="0" presId="urn:microsoft.com/office/officeart/2005/8/layout/default"/>
    <dgm:cxn modelId="{6FD8C37B-12DA-4637-B989-0CCA740B57B9}" type="presParOf" srcId="{921453F7-8B19-4B5B-BCF1-2A79E7C29C18}" destId="{2B5D38BC-DD42-4C71-9858-2C54758AA3EA}" srcOrd="0" destOrd="0" presId="urn:microsoft.com/office/officeart/2005/8/layout/default"/>
    <dgm:cxn modelId="{4331171E-DB09-4E02-8263-3382311EBC53}" type="presParOf" srcId="{921453F7-8B19-4B5B-BCF1-2A79E7C29C18}" destId="{31941A7A-CAC0-4A4F-8F5E-4EBEBA4E3301}" srcOrd="1" destOrd="0" presId="urn:microsoft.com/office/officeart/2005/8/layout/default"/>
    <dgm:cxn modelId="{582AAD9A-53F1-42D2-B7D1-3223753AF8C6}" type="presParOf" srcId="{921453F7-8B19-4B5B-BCF1-2A79E7C29C18}" destId="{FF37B119-108B-440D-9114-A7EC97D5401F}" srcOrd="2" destOrd="0" presId="urn:microsoft.com/office/officeart/2005/8/layout/default"/>
    <dgm:cxn modelId="{39C326D9-C6BB-4393-B61B-840FA5F21CFC}" type="presParOf" srcId="{921453F7-8B19-4B5B-BCF1-2A79E7C29C18}" destId="{7B6F1962-043C-4934-840F-370A2087A75B}" srcOrd="3" destOrd="0" presId="urn:microsoft.com/office/officeart/2005/8/layout/default"/>
    <dgm:cxn modelId="{2AE719AD-96FF-42A5-B7D4-F6832581041C}" type="presParOf" srcId="{921453F7-8B19-4B5B-BCF1-2A79E7C29C18}" destId="{1E933E3D-9FE0-4471-B4A1-C03C3B7F1C09}" srcOrd="4" destOrd="0" presId="urn:microsoft.com/office/officeart/2005/8/layout/default"/>
    <dgm:cxn modelId="{3F1B822E-E394-4BDC-8E86-4F33F0107DF9}" type="presParOf" srcId="{921453F7-8B19-4B5B-BCF1-2A79E7C29C18}" destId="{2DA425AC-0832-4A55-974B-0896EF566410}" srcOrd="5" destOrd="0" presId="urn:microsoft.com/office/officeart/2005/8/layout/default"/>
    <dgm:cxn modelId="{AE5CA647-BFAD-41E3-B0FC-803876C7D211}" type="presParOf" srcId="{921453F7-8B19-4B5B-BCF1-2A79E7C29C18}" destId="{E3196CA7-9DAE-4EE2-B2E7-0B0155CF3004}" srcOrd="6" destOrd="0" presId="urn:microsoft.com/office/officeart/2005/8/layout/default"/>
    <dgm:cxn modelId="{FEA23A85-BB14-4666-B6BF-F499E34410B1}" type="presParOf" srcId="{921453F7-8B19-4B5B-BCF1-2A79E7C29C18}" destId="{E8080C81-068E-4343-8CFC-C5C67E951206}" srcOrd="7" destOrd="0" presId="urn:microsoft.com/office/officeart/2005/8/layout/default"/>
    <dgm:cxn modelId="{99637FA5-F577-46C9-AB32-6719E6952F84}" type="presParOf" srcId="{921453F7-8B19-4B5B-BCF1-2A79E7C29C18}" destId="{41E19B0F-984A-41EA-B87C-53D92272BC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63C86-D6CE-46AA-A79C-5CAD5D1FCB1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30258B38-D57A-432F-ABEF-5CBFF720904C}">
      <dgm:prSet phldrT="[Texte]"/>
      <dgm:spPr/>
      <dgm:t>
        <a:bodyPr/>
        <a:lstStyle/>
        <a:p>
          <a:r>
            <a:rPr lang="fr-FR" dirty="0"/>
            <a:t>Calcule le NO se S dans SO</a:t>
          </a:r>
          <a:r>
            <a:rPr lang="fr-FR" baseline="-25000" dirty="0"/>
            <a:t>2</a:t>
          </a:r>
        </a:p>
        <a:p>
          <a:r>
            <a:rPr lang="fr-FR" baseline="0" dirty="0"/>
            <a:t>R:+4 ou IV</a:t>
          </a:r>
          <a:endParaRPr lang="fr-BE" baseline="0" dirty="0"/>
        </a:p>
      </dgm:t>
    </dgm:pt>
    <dgm:pt modelId="{2AE886F8-1137-436C-843A-810FACC18722}" type="parTrans" cxnId="{851A67D7-0151-4528-A8C4-5069E695C107}">
      <dgm:prSet/>
      <dgm:spPr/>
      <dgm:t>
        <a:bodyPr/>
        <a:lstStyle/>
        <a:p>
          <a:endParaRPr lang="fr-BE"/>
        </a:p>
      </dgm:t>
    </dgm:pt>
    <dgm:pt modelId="{AFD4E6FE-AF33-4F8F-A16D-01181FCDF83F}" type="sibTrans" cxnId="{851A67D7-0151-4528-A8C4-5069E695C107}">
      <dgm:prSet/>
      <dgm:spPr/>
      <dgm:t>
        <a:bodyPr/>
        <a:lstStyle/>
        <a:p>
          <a:endParaRPr lang="fr-BE"/>
        </a:p>
      </dgm:t>
    </dgm:pt>
    <dgm:pt modelId="{0DBB6DCF-7D05-486F-8060-2A97A07AC687}">
      <dgm:prSet phldrT="[Texte]"/>
      <dgm:spPr/>
      <dgm:t>
        <a:bodyPr/>
        <a:lstStyle/>
        <a:p>
          <a:r>
            <a:rPr lang="fr-FR" dirty="0"/>
            <a:t>Calcule le NO se S dans H</a:t>
          </a:r>
          <a:r>
            <a:rPr lang="fr-FR" baseline="-25000" dirty="0"/>
            <a:t>2</a:t>
          </a:r>
          <a:r>
            <a:rPr lang="fr-FR" dirty="0"/>
            <a:t>SO</a:t>
          </a:r>
          <a:r>
            <a:rPr lang="fr-FR" baseline="-25000" dirty="0"/>
            <a:t>4</a:t>
          </a:r>
        </a:p>
        <a:p>
          <a:r>
            <a:rPr lang="fr-FR" baseline="0" dirty="0"/>
            <a:t>R:+6 ou VI</a:t>
          </a:r>
          <a:endParaRPr lang="fr-BE" baseline="0" dirty="0"/>
        </a:p>
      </dgm:t>
    </dgm:pt>
    <dgm:pt modelId="{7A538B31-AE27-4761-99C3-3AE642FCDC37}" type="parTrans" cxnId="{6649405E-05CF-4B96-B184-CA328BA6F15F}">
      <dgm:prSet/>
      <dgm:spPr/>
      <dgm:t>
        <a:bodyPr/>
        <a:lstStyle/>
        <a:p>
          <a:endParaRPr lang="fr-BE"/>
        </a:p>
      </dgm:t>
    </dgm:pt>
    <dgm:pt modelId="{52B0FF14-08E7-40B8-BED4-1AE9F83E72A6}" type="sibTrans" cxnId="{6649405E-05CF-4B96-B184-CA328BA6F15F}">
      <dgm:prSet/>
      <dgm:spPr/>
      <dgm:t>
        <a:bodyPr/>
        <a:lstStyle/>
        <a:p>
          <a:endParaRPr lang="fr-BE"/>
        </a:p>
      </dgm:t>
    </dgm:pt>
    <dgm:pt modelId="{CEFE27A7-2A80-4F1B-A912-5CD71A3006FD}">
      <dgm:prSet phldrT="[Texte]"/>
      <dgm:spPr/>
      <dgm:t>
        <a:bodyPr/>
        <a:lstStyle/>
        <a:p>
          <a:r>
            <a:rPr lang="fr-FR" dirty="0"/>
            <a:t>Calcule le NO se S dans HSO</a:t>
          </a:r>
          <a:r>
            <a:rPr lang="fr-FR" baseline="-25000" dirty="0"/>
            <a:t>3</a:t>
          </a:r>
          <a:r>
            <a:rPr lang="fr-FR" baseline="30000" dirty="0"/>
            <a:t>-</a:t>
          </a:r>
        </a:p>
        <a:p>
          <a:r>
            <a:rPr lang="fr-FR" baseline="0" dirty="0"/>
            <a:t>R:+4 ou VI</a:t>
          </a:r>
          <a:endParaRPr lang="fr-BE" baseline="30000" dirty="0"/>
        </a:p>
      </dgm:t>
    </dgm:pt>
    <dgm:pt modelId="{D7299FE0-41C2-4D22-866C-2EDB92838463}" type="parTrans" cxnId="{3DB1A8D8-5343-4219-9B3F-D9DB4F373B13}">
      <dgm:prSet/>
      <dgm:spPr/>
      <dgm:t>
        <a:bodyPr/>
        <a:lstStyle/>
        <a:p>
          <a:endParaRPr lang="fr-BE"/>
        </a:p>
      </dgm:t>
    </dgm:pt>
    <dgm:pt modelId="{8935A426-333C-4907-A22A-A465068632F6}" type="sibTrans" cxnId="{3DB1A8D8-5343-4219-9B3F-D9DB4F373B13}">
      <dgm:prSet/>
      <dgm:spPr/>
      <dgm:t>
        <a:bodyPr/>
        <a:lstStyle/>
        <a:p>
          <a:endParaRPr lang="fr-BE"/>
        </a:p>
      </dgm:t>
    </dgm:pt>
    <dgm:pt modelId="{14595CB9-0D0B-4C9F-B24C-E435A3AE8B43}">
      <dgm:prSet/>
      <dgm:spPr/>
      <dgm:t>
        <a:bodyPr/>
        <a:lstStyle/>
        <a:p>
          <a:r>
            <a:rPr lang="fr-FR" dirty="0"/>
            <a:t>Calcule le NO se S dans S</a:t>
          </a:r>
          <a:r>
            <a:rPr lang="fr-FR" baseline="-25000" dirty="0"/>
            <a:t>2</a:t>
          </a:r>
          <a:r>
            <a:rPr lang="fr-FR" dirty="0"/>
            <a:t>O</a:t>
          </a:r>
          <a:r>
            <a:rPr lang="fr-FR" baseline="-25000" dirty="0"/>
            <a:t>3</a:t>
          </a:r>
          <a:r>
            <a:rPr lang="fr-FR" baseline="30000" dirty="0"/>
            <a:t>2-</a:t>
          </a:r>
        </a:p>
        <a:p>
          <a:r>
            <a:rPr lang="fr-FR" baseline="0" dirty="0"/>
            <a:t>R:+2 ou II</a:t>
          </a:r>
          <a:endParaRPr lang="fr-FR" baseline="30000" dirty="0"/>
        </a:p>
      </dgm:t>
    </dgm:pt>
    <dgm:pt modelId="{D8A1839B-5450-4BD7-B38F-7ADA2F282C43}" type="parTrans" cxnId="{0650FA80-8E48-4C0D-B9A9-EE7A955924E7}">
      <dgm:prSet/>
      <dgm:spPr/>
      <dgm:t>
        <a:bodyPr/>
        <a:lstStyle/>
        <a:p>
          <a:endParaRPr lang="fr-BE"/>
        </a:p>
      </dgm:t>
    </dgm:pt>
    <dgm:pt modelId="{CD4F53FC-E042-4B60-AFB5-7619F9BFE404}" type="sibTrans" cxnId="{0650FA80-8E48-4C0D-B9A9-EE7A955924E7}">
      <dgm:prSet/>
      <dgm:spPr/>
      <dgm:t>
        <a:bodyPr/>
        <a:lstStyle/>
        <a:p>
          <a:endParaRPr lang="fr-BE"/>
        </a:p>
      </dgm:t>
    </dgm:pt>
    <dgm:pt modelId="{47EEE028-FF80-448D-BE26-C183E2DFE8A5}">
      <dgm:prSet/>
      <dgm:spPr/>
      <dgm:t>
        <a:bodyPr/>
        <a:lstStyle/>
        <a:p>
          <a:r>
            <a:rPr lang="fr-FR" dirty="0"/>
            <a:t>Calcule le NO se S dans HS</a:t>
          </a:r>
          <a:r>
            <a:rPr lang="fr-FR" baseline="30000" dirty="0"/>
            <a:t>-</a:t>
          </a:r>
        </a:p>
        <a:p>
          <a:r>
            <a:rPr lang="fr-FR" baseline="0" dirty="0"/>
            <a:t>R:-2 ou -II</a:t>
          </a:r>
          <a:endParaRPr lang="fr-BE" baseline="0" dirty="0"/>
        </a:p>
      </dgm:t>
    </dgm:pt>
    <dgm:pt modelId="{96E24730-644B-49A5-B32A-1E38135F3AA9}" type="parTrans" cxnId="{5594A9B0-1347-44DD-ABDD-89B9AE7484C9}">
      <dgm:prSet/>
      <dgm:spPr/>
      <dgm:t>
        <a:bodyPr/>
        <a:lstStyle/>
        <a:p>
          <a:endParaRPr lang="fr-BE"/>
        </a:p>
      </dgm:t>
    </dgm:pt>
    <dgm:pt modelId="{21CC1848-A9D9-4AEB-9596-AF6E4509421E}" type="sibTrans" cxnId="{5594A9B0-1347-44DD-ABDD-89B9AE7484C9}">
      <dgm:prSet/>
      <dgm:spPr/>
      <dgm:t>
        <a:bodyPr/>
        <a:lstStyle/>
        <a:p>
          <a:endParaRPr lang="fr-BE"/>
        </a:p>
      </dgm:t>
    </dgm:pt>
    <dgm:pt modelId="{921453F7-8B19-4B5B-BCF1-2A79E7C29C18}" type="pres">
      <dgm:prSet presAssocID="{7F963C86-D6CE-46AA-A79C-5CAD5D1FCB19}" presName="diagram" presStyleCnt="0">
        <dgm:presLayoutVars>
          <dgm:dir/>
          <dgm:resizeHandles val="exact"/>
        </dgm:presLayoutVars>
      </dgm:prSet>
      <dgm:spPr/>
    </dgm:pt>
    <dgm:pt modelId="{2B5D38BC-DD42-4C71-9858-2C54758AA3EA}" type="pres">
      <dgm:prSet presAssocID="{30258B38-D57A-432F-ABEF-5CBFF720904C}" presName="node" presStyleLbl="node1" presStyleIdx="0" presStyleCnt="5">
        <dgm:presLayoutVars>
          <dgm:bulletEnabled val="1"/>
        </dgm:presLayoutVars>
      </dgm:prSet>
      <dgm:spPr/>
    </dgm:pt>
    <dgm:pt modelId="{31941A7A-CAC0-4A4F-8F5E-4EBEBA4E3301}" type="pres">
      <dgm:prSet presAssocID="{AFD4E6FE-AF33-4F8F-A16D-01181FCDF83F}" presName="sibTrans" presStyleCnt="0"/>
      <dgm:spPr/>
    </dgm:pt>
    <dgm:pt modelId="{FF37B119-108B-440D-9114-A7EC97D5401F}" type="pres">
      <dgm:prSet presAssocID="{0DBB6DCF-7D05-486F-8060-2A97A07AC687}" presName="node" presStyleLbl="node1" presStyleIdx="1" presStyleCnt="5">
        <dgm:presLayoutVars>
          <dgm:bulletEnabled val="1"/>
        </dgm:presLayoutVars>
      </dgm:prSet>
      <dgm:spPr/>
    </dgm:pt>
    <dgm:pt modelId="{7B6F1962-043C-4934-840F-370A2087A75B}" type="pres">
      <dgm:prSet presAssocID="{52B0FF14-08E7-40B8-BED4-1AE9F83E72A6}" presName="sibTrans" presStyleCnt="0"/>
      <dgm:spPr/>
    </dgm:pt>
    <dgm:pt modelId="{1E933E3D-9FE0-4471-B4A1-C03C3B7F1C09}" type="pres">
      <dgm:prSet presAssocID="{47EEE028-FF80-448D-BE26-C183E2DFE8A5}" presName="node" presStyleLbl="node1" presStyleIdx="2" presStyleCnt="5">
        <dgm:presLayoutVars>
          <dgm:bulletEnabled val="1"/>
        </dgm:presLayoutVars>
      </dgm:prSet>
      <dgm:spPr/>
    </dgm:pt>
    <dgm:pt modelId="{2DA425AC-0832-4A55-974B-0896EF566410}" type="pres">
      <dgm:prSet presAssocID="{21CC1848-A9D9-4AEB-9596-AF6E4509421E}" presName="sibTrans" presStyleCnt="0"/>
      <dgm:spPr/>
    </dgm:pt>
    <dgm:pt modelId="{E3196CA7-9DAE-4EE2-B2E7-0B0155CF3004}" type="pres">
      <dgm:prSet presAssocID="{14595CB9-0D0B-4C9F-B24C-E435A3AE8B43}" presName="node" presStyleLbl="node1" presStyleIdx="3" presStyleCnt="5">
        <dgm:presLayoutVars>
          <dgm:bulletEnabled val="1"/>
        </dgm:presLayoutVars>
      </dgm:prSet>
      <dgm:spPr/>
    </dgm:pt>
    <dgm:pt modelId="{E8080C81-068E-4343-8CFC-C5C67E951206}" type="pres">
      <dgm:prSet presAssocID="{CD4F53FC-E042-4B60-AFB5-7619F9BFE404}" presName="sibTrans" presStyleCnt="0"/>
      <dgm:spPr/>
    </dgm:pt>
    <dgm:pt modelId="{41E19B0F-984A-41EA-B87C-53D92272BCFC}" type="pres">
      <dgm:prSet presAssocID="{CEFE27A7-2A80-4F1B-A912-5CD71A3006FD}" presName="node" presStyleLbl="node1" presStyleIdx="4" presStyleCnt="5">
        <dgm:presLayoutVars>
          <dgm:bulletEnabled val="1"/>
        </dgm:presLayoutVars>
      </dgm:prSet>
      <dgm:spPr/>
    </dgm:pt>
  </dgm:ptLst>
  <dgm:cxnLst>
    <dgm:cxn modelId="{EF12E21C-3A74-4C1B-A2A4-642A2CD7A8EF}" type="presOf" srcId="{CEFE27A7-2A80-4F1B-A912-5CD71A3006FD}" destId="{41E19B0F-984A-41EA-B87C-53D92272BCFC}" srcOrd="0" destOrd="0" presId="urn:microsoft.com/office/officeart/2005/8/layout/default"/>
    <dgm:cxn modelId="{6649405E-05CF-4B96-B184-CA328BA6F15F}" srcId="{7F963C86-D6CE-46AA-A79C-5CAD5D1FCB19}" destId="{0DBB6DCF-7D05-486F-8060-2A97A07AC687}" srcOrd="1" destOrd="0" parTransId="{7A538B31-AE27-4761-99C3-3AE642FCDC37}" sibTransId="{52B0FF14-08E7-40B8-BED4-1AE9F83E72A6}"/>
    <dgm:cxn modelId="{F5128745-9296-4229-BDC7-114213A94B0E}" type="presOf" srcId="{30258B38-D57A-432F-ABEF-5CBFF720904C}" destId="{2B5D38BC-DD42-4C71-9858-2C54758AA3EA}" srcOrd="0" destOrd="0" presId="urn:microsoft.com/office/officeart/2005/8/layout/default"/>
    <dgm:cxn modelId="{0650FA80-8E48-4C0D-B9A9-EE7A955924E7}" srcId="{7F963C86-D6CE-46AA-A79C-5CAD5D1FCB19}" destId="{14595CB9-0D0B-4C9F-B24C-E435A3AE8B43}" srcOrd="3" destOrd="0" parTransId="{D8A1839B-5450-4BD7-B38F-7ADA2F282C43}" sibTransId="{CD4F53FC-E042-4B60-AFB5-7619F9BFE404}"/>
    <dgm:cxn modelId="{E0EBAA89-219A-4098-9EA3-02858956BD8A}" type="presOf" srcId="{0DBB6DCF-7D05-486F-8060-2A97A07AC687}" destId="{FF37B119-108B-440D-9114-A7EC97D5401F}" srcOrd="0" destOrd="0" presId="urn:microsoft.com/office/officeart/2005/8/layout/default"/>
    <dgm:cxn modelId="{5594A9B0-1347-44DD-ABDD-89B9AE7484C9}" srcId="{7F963C86-D6CE-46AA-A79C-5CAD5D1FCB19}" destId="{47EEE028-FF80-448D-BE26-C183E2DFE8A5}" srcOrd="2" destOrd="0" parTransId="{96E24730-644B-49A5-B32A-1E38135F3AA9}" sibTransId="{21CC1848-A9D9-4AEB-9596-AF6E4509421E}"/>
    <dgm:cxn modelId="{005363B7-53A7-484A-BECD-A0F5D9DAF94E}" type="presOf" srcId="{7F963C86-D6CE-46AA-A79C-5CAD5D1FCB19}" destId="{921453F7-8B19-4B5B-BCF1-2A79E7C29C18}" srcOrd="0" destOrd="0" presId="urn:microsoft.com/office/officeart/2005/8/layout/default"/>
    <dgm:cxn modelId="{F54A6CCA-F797-4FAA-9EAD-AAC188B8BF69}" type="presOf" srcId="{47EEE028-FF80-448D-BE26-C183E2DFE8A5}" destId="{1E933E3D-9FE0-4471-B4A1-C03C3B7F1C09}" srcOrd="0" destOrd="0" presId="urn:microsoft.com/office/officeart/2005/8/layout/default"/>
    <dgm:cxn modelId="{851A67D7-0151-4528-A8C4-5069E695C107}" srcId="{7F963C86-D6CE-46AA-A79C-5CAD5D1FCB19}" destId="{30258B38-D57A-432F-ABEF-5CBFF720904C}" srcOrd="0" destOrd="0" parTransId="{2AE886F8-1137-436C-843A-810FACC18722}" sibTransId="{AFD4E6FE-AF33-4F8F-A16D-01181FCDF83F}"/>
    <dgm:cxn modelId="{3DB1A8D8-5343-4219-9B3F-D9DB4F373B13}" srcId="{7F963C86-D6CE-46AA-A79C-5CAD5D1FCB19}" destId="{CEFE27A7-2A80-4F1B-A912-5CD71A3006FD}" srcOrd="4" destOrd="0" parTransId="{D7299FE0-41C2-4D22-866C-2EDB92838463}" sibTransId="{8935A426-333C-4907-A22A-A465068632F6}"/>
    <dgm:cxn modelId="{75F66FF9-0690-4EF8-AB7E-860C83D5270C}" type="presOf" srcId="{14595CB9-0D0B-4C9F-B24C-E435A3AE8B43}" destId="{E3196CA7-9DAE-4EE2-B2E7-0B0155CF3004}" srcOrd="0" destOrd="0" presId="urn:microsoft.com/office/officeart/2005/8/layout/default"/>
    <dgm:cxn modelId="{6FD8C37B-12DA-4637-B989-0CCA740B57B9}" type="presParOf" srcId="{921453F7-8B19-4B5B-BCF1-2A79E7C29C18}" destId="{2B5D38BC-DD42-4C71-9858-2C54758AA3EA}" srcOrd="0" destOrd="0" presId="urn:microsoft.com/office/officeart/2005/8/layout/default"/>
    <dgm:cxn modelId="{4331171E-DB09-4E02-8263-3382311EBC53}" type="presParOf" srcId="{921453F7-8B19-4B5B-BCF1-2A79E7C29C18}" destId="{31941A7A-CAC0-4A4F-8F5E-4EBEBA4E3301}" srcOrd="1" destOrd="0" presId="urn:microsoft.com/office/officeart/2005/8/layout/default"/>
    <dgm:cxn modelId="{582AAD9A-53F1-42D2-B7D1-3223753AF8C6}" type="presParOf" srcId="{921453F7-8B19-4B5B-BCF1-2A79E7C29C18}" destId="{FF37B119-108B-440D-9114-A7EC97D5401F}" srcOrd="2" destOrd="0" presId="urn:microsoft.com/office/officeart/2005/8/layout/default"/>
    <dgm:cxn modelId="{39C326D9-C6BB-4393-B61B-840FA5F21CFC}" type="presParOf" srcId="{921453F7-8B19-4B5B-BCF1-2A79E7C29C18}" destId="{7B6F1962-043C-4934-840F-370A2087A75B}" srcOrd="3" destOrd="0" presId="urn:microsoft.com/office/officeart/2005/8/layout/default"/>
    <dgm:cxn modelId="{2AE719AD-96FF-42A5-B7D4-F6832581041C}" type="presParOf" srcId="{921453F7-8B19-4B5B-BCF1-2A79E7C29C18}" destId="{1E933E3D-9FE0-4471-B4A1-C03C3B7F1C09}" srcOrd="4" destOrd="0" presId="urn:microsoft.com/office/officeart/2005/8/layout/default"/>
    <dgm:cxn modelId="{3F1B822E-E394-4BDC-8E86-4F33F0107DF9}" type="presParOf" srcId="{921453F7-8B19-4B5B-BCF1-2A79E7C29C18}" destId="{2DA425AC-0832-4A55-974B-0896EF566410}" srcOrd="5" destOrd="0" presId="urn:microsoft.com/office/officeart/2005/8/layout/default"/>
    <dgm:cxn modelId="{AE5CA647-BFAD-41E3-B0FC-803876C7D211}" type="presParOf" srcId="{921453F7-8B19-4B5B-BCF1-2A79E7C29C18}" destId="{E3196CA7-9DAE-4EE2-B2E7-0B0155CF3004}" srcOrd="6" destOrd="0" presId="urn:microsoft.com/office/officeart/2005/8/layout/default"/>
    <dgm:cxn modelId="{FEA23A85-BB14-4666-B6BF-F499E34410B1}" type="presParOf" srcId="{921453F7-8B19-4B5B-BCF1-2A79E7C29C18}" destId="{E8080C81-068E-4343-8CFC-C5C67E951206}" srcOrd="7" destOrd="0" presId="urn:microsoft.com/office/officeart/2005/8/layout/default"/>
    <dgm:cxn modelId="{99637FA5-F577-46C9-AB32-6719E6952F84}" type="presParOf" srcId="{921453F7-8B19-4B5B-BCF1-2A79E7C29C18}" destId="{41E19B0F-984A-41EA-B87C-53D92272BC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925059-00F7-4D0D-8CB1-5F6A3EFE8F1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27437DD-0C44-4678-B11E-357CC38C0DC0}">
      <dgm:prSet phldrT="[Texte]"/>
      <dgm:spPr/>
      <dgm:t>
        <a:bodyPr/>
        <a:lstStyle/>
        <a:p>
          <a:r>
            <a:rPr lang="fr-FR" dirty="0"/>
            <a:t>Quelle molécule forme-t-on au départ de Na</a:t>
          </a:r>
          <a:r>
            <a:rPr lang="fr-FR" baseline="30000" dirty="0"/>
            <a:t>+</a:t>
          </a:r>
          <a:r>
            <a:rPr lang="fr-FR" dirty="0"/>
            <a:t> et F</a:t>
          </a:r>
          <a:r>
            <a:rPr lang="fr-FR" baseline="30000" dirty="0"/>
            <a:t>-</a:t>
          </a:r>
          <a:endParaRPr lang="fr-BE" baseline="30000" dirty="0"/>
        </a:p>
      </dgm:t>
    </dgm:pt>
    <dgm:pt modelId="{E0733F24-F519-4711-85A2-56D5D94D51F8}" type="parTrans" cxnId="{FE5CE0D3-91BB-4598-B85A-517F599D17FC}">
      <dgm:prSet/>
      <dgm:spPr/>
      <dgm:t>
        <a:bodyPr/>
        <a:lstStyle/>
        <a:p>
          <a:endParaRPr lang="fr-BE"/>
        </a:p>
      </dgm:t>
    </dgm:pt>
    <dgm:pt modelId="{5DB1E39A-7492-439A-AB6C-F1214861C6B9}" type="sibTrans" cxnId="{FE5CE0D3-91BB-4598-B85A-517F599D17FC}">
      <dgm:prSet/>
      <dgm:spPr/>
      <dgm:t>
        <a:bodyPr/>
        <a:lstStyle/>
        <a:p>
          <a:endParaRPr lang="fr-BE"/>
        </a:p>
      </dgm:t>
    </dgm:pt>
    <dgm:pt modelId="{3C58A2FE-4DDE-42D3-AC0E-BE21C65A8EA4}">
      <dgm:prSet phldrT="[Texte]"/>
      <dgm:spPr/>
      <dgm:t>
        <a:bodyPr/>
        <a:lstStyle/>
        <a:p>
          <a:r>
            <a:rPr lang="fr-FR" dirty="0"/>
            <a:t>Quelle molécule forme-t-on au départ de Li</a:t>
          </a:r>
          <a:r>
            <a:rPr lang="fr-FR" baseline="30000" dirty="0"/>
            <a:t>+</a:t>
          </a:r>
          <a:r>
            <a:rPr lang="fr-FR" dirty="0"/>
            <a:t> et S</a:t>
          </a:r>
          <a:r>
            <a:rPr lang="fr-FR" baseline="30000" dirty="0"/>
            <a:t>2-</a:t>
          </a:r>
          <a:endParaRPr lang="fr-BE" dirty="0"/>
        </a:p>
      </dgm:t>
    </dgm:pt>
    <dgm:pt modelId="{9FF7C227-24D6-4D27-B3C1-9BBCDD6A9C82}" type="parTrans" cxnId="{C9350F0B-8380-4178-BE05-BA4E3186EBF5}">
      <dgm:prSet/>
      <dgm:spPr/>
      <dgm:t>
        <a:bodyPr/>
        <a:lstStyle/>
        <a:p>
          <a:endParaRPr lang="fr-BE"/>
        </a:p>
      </dgm:t>
    </dgm:pt>
    <dgm:pt modelId="{5E5590A7-42F9-4574-966E-238418725B96}" type="sibTrans" cxnId="{C9350F0B-8380-4178-BE05-BA4E3186EBF5}">
      <dgm:prSet/>
      <dgm:spPr/>
      <dgm:t>
        <a:bodyPr/>
        <a:lstStyle/>
        <a:p>
          <a:endParaRPr lang="fr-BE"/>
        </a:p>
      </dgm:t>
    </dgm:pt>
    <dgm:pt modelId="{87D937AB-141D-4C4D-A72B-DEBB4DF3C721}">
      <dgm:prSet phldrT="[Texte]"/>
      <dgm:spPr/>
      <dgm:t>
        <a:bodyPr/>
        <a:lstStyle/>
        <a:p>
          <a:r>
            <a:rPr lang="fr-FR" dirty="0"/>
            <a:t>Quelle molécule forme-t-on au départ de Na</a:t>
          </a:r>
          <a:r>
            <a:rPr lang="fr-FR" baseline="30000" dirty="0"/>
            <a:t>+</a:t>
          </a:r>
          <a:r>
            <a:rPr lang="fr-FR" dirty="0"/>
            <a:t> et CO</a:t>
          </a:r>
          <a:r>
            <a:rPr lang="fr-FR" baseline="-25000" dirty="0"/>
            <a:t>3</a:t>
          </a:r>
          <a:r>
            <a:rPr lang="fr-FR" baseline="30000" dirty="0"/>
            <a:t>2-</a:t>
          </a:r>
          <a:endParaRPr lang="fr-BE" dirty="0"/>
        </a:p>
      </dgm:t>
    </dgm:pt>
    <dgm:pt modelId="{47A64B77-2C31-4471-9B7A-8DAFFEC1D126}" type="parTrans" cxnId="{F7A68CA1-C888-4F18-8DF3-BB9FCEBD13C2}">
      <dgm:prSet/>
      <dgm:spPr/>
      <dgm:t>
        <a:bodyPr/>
        <a:lstStyle/>
        <a:p>
          <a:endParaRPr lang="fr-BE"/>
        </a:p>
      </dgm:t>
    </dgm:pt>
    <dgm:pt modelId="{D19819AC-32CC-4223-9215-08CBE45032A5}" type="sibTrans" cxnId="{F7A68CA1-C888-4F18-8DF3-BB9FCEBD13C2}">
      <dgm:prSet/>
      <dgm:spPr/>
      <dgm:t>
        <a:bodyPr/>
        <a:lstStyle/>
        <a:p>
          <a:endParaRPr lang="fr-BE"/>
        </a:p>
      </dgm:t>
    </dgm:pt>
    <dgm:pt modelId="{B1DF1362-4347-4C03-8972-57A4335E86F4}">
      <dgm:prSet phldrT="[Texte]"/>
      <dgm:spPr/>
      <dgm:t>
        <a:bodyPr/>
        <a:lstStyle/>
        <a:p>
          <a:r>
            <a:rPr lang="fr-FR" dirty="0"/>
            <a:t>Quelle molécule forme-t-on au départ de Al</a:t>
          </a:r>
          <a:r>
            <a:rPr lang="fr-FR" baseline="30000" dirty="0"/>
            <a:t>3+</a:t>
          </a:r>
          <a:r>
            <a:rPr lang="fr-FR" dirty="0"/>
            <a:t> et CO</a:t>
          </a:r>
          <a:r>
            <a:rPr lang="fr-FR" baseline="-25000" dirty="0"/>
            <a:t>3</a:t>
          </a:r>
          <a:r>
            <a:rPr lang="fr-FR" baseline="30000" dirty="0"/>
            <a:t>2-</a:t>
          </a:r>
          <a:endParaRPr lang="fr-BE" dirty="0"/>
        </a:p>
      </dgm:t>
    </dgm:pt>
    <dgm:pt modelId="{05D8F5A2-13D0-40FC-AFA0-180EDF934ADE}" type="parTrans" cxnId="{89BA88D8-F20F-4A4C-BA53-DF07CA6E096F}">
      <dgm:prSet/>
      <dgm:spPr/>
      <dgm:t>
        <a:bodyPr/>
        <a:lstStyle/>
        <a:p>
          <a:endParaRPr lang="fr-BE"/>
        </a:p>
      </dgm:t>
    </dgm:pt>
    <dgm:pt modelId="{D0A10500-E366-43D9-9D7A-9632AEA476AC}" type="sibTrans" cxnId="{89BA88D8-F20F-4A4C-BA53-DF07CA6E096F}">
      <dgm:prSet/>
      <dgm:spPr/>
      <dgm:t>
        <a:bodyPr/>
        <a:lstStyle/>
        <a:p>
          <a:endParaRPr lang="fr-BE"/>
        </a:p>
      </dgm:t>
    </dgm:pt>
    <dgm:pt modelId="{6F8B92E7-13BB-45A4-9627-4279A0493062}">
      <dgm:prSet phldrT="[Texte]"/>
      <dgm:spPr/>
      <dgm:t>
        <a:bodyPr/>
        <a:lstStyle/>
        <a:p>
          <a:r>
            <a:rPr lang="fr-FR" dirty="0"/>
            <a:t>Quelle molécule forme-t-on au départ de Mg</a:t>
          </a:r>
          <a:r>
            <a:rPr lang="fr-FR" baseline="30000" dirty="0"/>
            <a:t>2+</a:t>
          </a:r>
          <a:r>
            <a:rPr lang="fr-FR" dirty="0"/>
            <a:t> et N</a:t>
          </a:r>
          <a:r>
            <a:rPr lang="fr-FR" baseline="30000" dirty="0"/>
            <a:t>3-</a:t>
          </a:r>
          <a:endParaRPr lang="fr-BE" baseline="30000" dirty="0"/>
        </a:p>
      </dgm:t>
    </dgm:pt>
    <dgm:pt modelId="{B549B0C8-70BA-4335-982A-883A16FEFC48}" type="parTrans" cxnId="{5D2476B5-EA3D-4690-88F4-630E51589124}">
      <dgm:prSet/>
      <dgm:spPr/>
      <dgm:t>
        <a:bodyPr/>
        <a:lstStyle/>
        <a:p>
          <a:endParaRPr lang="fr-BE"/>
        </a:p>
      </dgm:t>
    </dgm:pt>
    <dgm:pt modelId="{4399C92C-9B82-487A-B443-9BAD496F4890}" type="sibTrans" cxnId="{5D2476B5-EA3D-4690-88F4-630E51589124}">
      <dgm:prSet/>
      <dgm:spPr/>
      <dgm:t>
        <a:bodyPr/>
        <a:lstStyle/>
        <a:p>
          <a:endParaRPr lang="fr-BE"/>
        </a:p>
      </dgm:t>
    </dgm:pt>
    <dgm:pt modelId="{D8AC2B46-FFB8-4DC4-90B4-E48DE51EE1B6}" type="pres">
      <dgm:prSet presAssocID="{2B925059-00F7-4D0D-8CB1-5F6A3EFE8F13}" presName="diagram" presStyleCnt="0">
        <dgm:presLayoutVars>
          <dgm:dir/>
          <dgm:resizeHandles val="exact"/>
        </dgm:presLayoutVars>
      </dgm:prSet>
      <dgm:spPr/>
    </dgm:pt>
    <dgm:pt modelId="{95D7D921-2667-412E-882D-6412EE0864BB}" type="pres">
      <dgm:prSet presAssocID="{427437DD-0C44-4678-B11E-357CC38C0DC0}" presName="node" presStyleLbl="node1" presStyleIdx="0" presStyleCnt="5">
        <dgm:presLayoutVars>
          <dgm:bulletEnabled val="1"/>
        </dgm:presLayoutVars>
      </dgm:prSet>
      <dgm:spPr/>
    </dgm:pt>
    <dgm:pt modelId="{E913B9B6-766F-4654-9C19-62163B0C2ABB}" type="pres">
      <dgm:prSet presAssocID="{5DB1E39A-7492-439A-AB6C-F1214861C6B9}" presName="sibTrans" presStyleCnt="0"/>
      <dgm:spPr/>
    </dgm:pt>
    <dgm:pt modelId="{36A3ADC1-5446-4A1F-8B26-1B3C3703FEC6}" type="pres">
      <dgm:prSet presAssocID="{3C58A2FE-4DDE-42D3-AC0E-BE21C65A8EA4}" presName="node" presStyleLbl="node1" presStyleIdx="1" presStyleCnt="5">
        <dgm:presLayoutVars>
          <dgm:bulletEnabled val="1"/>
        </dgm:presLayoutVars>
      </dgm:prSet>
      <dgm:spPr/>
    </dgm:pt>
    <dgm:pt modelId="{261B3E8E-7E2E-4DED-9417-7A058CE99CC3}" type="pres">
      <dgm:prSet presAssocID="{5E5590A7-42F9-4574-966E-238418725B96}" presName="sibTrans" presStyleCnt="0"/>
      <dgm:spPr/>
    </dgm:pt>
    <dgm:pt modelId="{7882DCE0-83F6-4D40-8E27-DA69F39D17E3}" type="pres">
      <dgm:prSet presAssocID="{87D937AB-141D-4C4D-A72B-DEBB4DF3C721}" presName="node" presStyleLbl="node1" presStyleIdx="2" presStyleCnt="5">
        <dgm:presLayoutVars>
          <dgm:bulletEnabled val="1"/>
        </dgm:presLayoutVars>
      </dgm:prSet>
      <dgm:spPr/>
    </dgm:pt>
    <dgm:pt modelId="{13E3FAC4-E69D-415D-B96E-91CA9EF0C3C4}" type="pres">
      <dgm:prSet presAssocID="{D19819AC-32CC-4223-9215-08CBE45032A5}" presName="sibTrans" presStyleCnt="0"/>
      <dgm:spPr/>
    </dgm:pt>
    <dgm:pt modelId="{6E54866B-BC39-4C1E-A803-C0279CA3DFA2}" type="pres">
      <dgm:prSet presAssocID="{B1DF1362-4347-4C03-8972-57A4335E86F4}" presName="node" presStyleLbl="node1" presStyleIdx="3" presStyleCnt="5">
        <dgm:presLayoutVars>
          <dgm:bulletEnabled val="1"/>
        </dgm:presLayoutVars>
      </dgm:prSet>
      <dgm:spPr/>
    </dgm:pt>
    <dgm:pt modelId="{3025AF4E-7919-41E2-823D-8EFCE9A66D87}" type="pres">
      <dgm:prSet presAssocID="{D0A10500-E366-43D9-9D7A-9632AEA476AC}" presName="sibTrans" presStyleCnt="0"/>
      <dgm:spPr/>
    </dgm:pt>
    <dgm:pt modelId="{A8AD66BE-46F9-49E7-A1D3-3319DB3706BC}" type="pres">
      <dgm:prSet presAssocID="{6F8B92E7-13BB-45A4-9627-4279A0493062}" presName="node" presStyleLbl="node1" presStyleIdx="4" presStyleCnt="5">
        <dgm:presLayoutVars>
          <dgm:bulletEnabled val="1"/>
        </dgm:presLayoutVars>
      </dgm:prSet>
      <dgm:spPr/>
    </dgm:pt>
  </dgm:ptLst>
  <dgm:cxnLst>
    <dgm:cxn modelId="{B5981200-7F91-4A32-97D5-C9215DD4C513}" type="presOf" srcId="{6F8B92E7-13BB-45A4-9627-4279A0493062}" destId="{A8AD66BE-46F9-49E7-A1D3-3319DB3706BC}" srcOrd="0" destOrd="0" presId="urn:microsoft.com/office/officeart/2005/8/layout/default"/>
    <dgm:cxn modelId="{C9350F0B-8380-4178-BE05-BA4E3186EBF5}" srcId="{2B925059-00F7-4D0D-8CB1-5F6A3EFE8F13}" destId="{3C58A2FE-4DDE-42D3-AC0E-BE21C65A8EA4}" srcOrd="1" destOrd="0" parTransId="{9FF7C227-24D6-4D27-B3C1-9BBCDD6A9C82}" sibTransId="{5E5590A7-42F9-4574-966E-238418725B96}"/>
    <dgm:cxn modelId="{86FE9A11-F62E-4C3B-A98E-5C4D92D5BA4D}" type="presOf" srcId="{2B925059-00F7-4D0D-8CB1-5F6A3EFE8F13}" destId="{D8AC2B46-FFB8-4DC4-90B4-E48DE51EE1B6}" srcOrd="0" destOrd="0" presId="urn:microsoft.com/office/officeart/2005/8/layout/default"/>
    <dgm:cxn modelId="{C035C745-9454-4D68-A080-D2A6115B5B82}" type="presOf" srcId="{3C58A2FE-4DDE-42D3-AC0E-BE21C65A8EA4}" destId="{36A3ADC1-5446-4A1F-8B26-1B3C3703FEC6}" srcOrd="0" destOrd="0" presId="urn:microsoft.com/office/officeart/2005/8/layout/default"/>
    <dgm:cxn modelId="{F7A68CA1-C888-4F18-8DF3-BB9FCEBD13C2}" srcId="{2B925059-00F7-4D0D-8CB1-5F6A3EFE8F13}" destId="{87D937AB-141D-4C4D-A72B-DEBB4DF3C721}" srcOrd="2" destOrd="0" parTransId="{47A64B77-2C31-4471-9B7A-8DAFFEC1D126}" sibTransId="{D19819AC-32CC-4223-9215-08CBE45032A5}"/>
    <dgm:cxn modelId="{5D2476B5-EA3D-4690-88F4-630E51589124}" srcId="{2B925059-00F7-4D0D-8CB1-5F6A3EFE8F13}" destId="{6F8B92E7-13BB-45A4-9627-4279A0493062}" srcOrd="4" destOrd="0" parTransId="{B549B0C8-70BA-4335-982A-883A16FEFC48}" sibTransId="{4399C92C-9B82-487A-B443-9BAD496F4890}"/>
    <dgm:cxn modelId="{FE5CE0D3-91BB-4598-B85A-517F599D17FC}" srcId="{2B925059-00F7-4D0D-8CB1-5F6A3EFE8F13}" destId="{427437DD-0C44-4678-B11E-357CC38C0DC0}" srcOrd="0" destOrd="0" parTransId="{E0733F24-F519-4711-85A2-56D5D94D51F8}" sibTransId="{5DB1E39A-7492-439A-AB6C-F1214861C6B9}"/>
    <dgm:cxn modelId="{89BA88D8-F20F-4A4C-BA53-DF07CA6E096F}" srcId="{2B925059-00F7-4D0D-8CB1-5F6A3EFE8F13}" destId="{B1DF1362-4347-4C03-8972-57A4335E86F4}" srcOrd="3" destOrd="0" parTransId="{05D8F5A2-13D0-40FC-AFA0-180EDF934ADE}" sibTransId="{D0A10500-E366-43D9-9D7A-9632AEA476AC}"/>
    <dgm:cxn modelId="{296BF0E4-1558-466E-B425-23718408714E}" type="presOf" srcId="{87D937AB-141D-4C4D-A72B-DEBB4DF3C721}" destId="{7882DCE0-83F6-4D40-8E27-DA69F39D17E3}" srcOrd="0" destOrd="0" presId="urn:microsoft.com/office/officeart/2005/8/layout/default"/>
    <dgm:cxn modelId="{29111AEE-098C-4D19-A00C-5DD94E22B2F3}" type="presOf" srcId="{427437DD-0C44-4678-B11E-357CC38C0DC0}" destId="{95D7D921-2667-412E-882D-6412EE0864BB}" srcOrd="0" destOrd="0" presId="urn:microsoft.com/office/officeart/2005/8/layout/default"/>
    <dgm:cxn modelId="{545684FB-55AF-446C-A3B3-E74BCF0593DD}" type="presOf" srcId="{B1DF1362-4347-4C03-8972-57A4335E86F4}" destId="{6E54866B-BC39-4C1E-A803-C0279CA3DFA2}" srcOrd="0" destOrd="0" presId="urn:microsoft.com/office/officeart/2005/8/layout/default"/>
    <dgm:cxn modelId="{DB701724-76A2-4750-A485-F246453DD1FA}" type="presParOf" srcId="{D8AC2B46-FFB8-4DC4-90B4-E48DE51EE1B6}" destId="{95D7D921-2667-412E-882D-6412EE0864BB}" srcOrd="0" destOrd="0" presId="urn:microsoft.com/office/officeart/2005/8/layout/default"/>
    <dgm:cxn modelId="{1972B638-1C44-4530-9729-397CBE6052F2}" type="presParOf" srcId="{D8AC2B46-FFB8-4DC4-90B4-E48DE51EE1B6}" destId="{E913B9B6-766F-4654-9C19-62163B0C2ABB}" srcOrd="1" destOrd="0" presId="urn:microsoft.com/office/officeart/2005/8/layout/default"/>
    <dgm:cxn modelId="{AEB6C935-6D5C-4102-94A2-0F44615A6918}" type="presParOf" srcId="{D8AC2B46-FFB8-4DC4-90B4-E48DE51EE1B6}" destId="{36A3ADC1-5446-4A1F-8B26-1B3C3703FEC6}" srcOrd="2" destOrd="0" presId="urn:microsoft.com/office/officeart/2005/8/layout/default"/>
    <dgm:cxn modelId="{D52E203F-6B8E-4FEA-BD28-2B9EC72E7719}" type="presParOf" srcId="{D8AC2B46-FFB8-4DC4-90B4-E48DE51EE1B6}" destId="{261B3E8E-7E2E-4DED-9417-7A058CE99CC3}" srcOrd="3" destOrd="0" presId="urn:microsoft.com/office/officeart/2005/8/layout/default"/>
    <dgm:cxn modelId="{726323D3-DD0C-46EE-B600-6F67CDEEBCA4}" type="presParOf" srcId="{D8AC2B46-FFB8-4DC4-90B4-E48DE51EE1B6}" destId="{7882DCE0-83F6-4D40-8E27-DA69F39D17E3}" srcOrd="4" destOrd="0" presId="urn:microsoft.com/office/officeart/2005/8/layout/default"/>
    <dgm:cxn modelId="{1240A34F-7CD3-4B4E-AD57-476F8629AB06}" type="presParOf" srcId="{D8AC2B46-FFB8-4DC4-90B4-E48DE51EE1B6}" destId="{13E3FAC4-E69D-415D-B96E-91CA9EF0C3C4}" srcOrd="5" destOrd="0" presId="urn:microsoft.com/office/officeart/2005/8/layout/default"/>
    <dgm:cxn modelId="{66C2D8AD-8CD5-46AC-8E43-BCAF8FC465E7}" type="presParOf" srcId="{D8AC2B46-FFB8-4DC4-90B4-E48DE51EE1B6}" destId="{6E54866B-BC39-4C1E-A803-C0279CA3DFA2}" srcOrd="6" destOrd="0" presId="urn:microsoft.com/office/officeart/2005/8/layout/default"/>
    <dgm:cxn modelId="{6EFFBAFB-235D-406C-A770-F9C8254126FE}" type="presParOf" srcId="{D8AC2B46-FFB8-4DC4-90B4-E48DE51EE1B6}" destId="{3025AF4E-7919-41E2-823D-8EFCE9A66D87}" srcOrd="7" destOrd="0" presId="urn:microsoft.com/office/officeart/2005/8/layout/default"/>
    <dgm:cxn modelId="{6FE0FAE4-C7DB-4CD2-B916-70B46C3CD68F}" type="presParOf" srcId="{D8AC2B46-FFB8-4DC4-90B4-E48DE51EE1B6}" destId="{A8AD66BE-46F9-49E7-A1D3-3319DB3706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925059-00F7-4D0D-8CB1-5F6A3EFE8F1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427437DD-0C44-4678-B11E-357CC38C0DC0}">
      <dgm:prSet phldrT="[Texte]"/>
      <dgm:spPr/>
      <dgm:t>
        <a:bodyPr/>
        <a:lstStyle/>
        <a:p>
          <a:r>
            <a:rPr lang="fr-FR" dirty="0"/>
            <a:t>Quelle molécule forme-t-on au départ de Na</a:t>
          </a:r>
          <a:r>
            <a:rPr lang="fr-FR" baseline="30000" dirty="0"/>
            <a:t>+</a:t>
          </a:r>
          <a:r>
            <a:rPr lang="fr-FR" dirty="0"/>
            <a:t> et F</a:t>
          </a:r>
          <a:r>
            <a:rPr lang="fr-FR" baseline="30000" dirty="0"/>
            <a:t>-</a:t>
          </a:r>
        </a:p>
        <a:p>
          <a:r>
            <a:rPr lang="fr-FR" baseline="0" dirty="0" err="1"/>
            <a:t>NaF</a:t>
          </a:r>
          <a:endParaRPr lang="fr-BE" baseline="0" dirty="0"/>
        </a:p>
      </dgm:t>
    </dgm:pt>
    <dgm:pt modelId="{E0733F24-F519-4711-85A2-56D5D94D51F8}" type="parTrans" cxnId="{FE5CE0D3-91BB-4598-B85A-517F599D17FC}">
      <dgm:prSet/>
      <dgm:spPr/>
      <dgm:t>
        <a:bodyPr/>
        <a:lstStyle/>
        <a:p>
          <a:endParaRPr lang="fr-BE"/>
        </a:p>
      </dgm:t>
    </dgm:pt>
    <dgm:pt modelId="{5DB1E39A-7492-439A-AB6C-F1214861C6B9}" type="sibTrans" cxnId="{FE5CE0D3-91BB-4598-B85A-517F599D17FC}">
      <dgm:prSet/>
      <dgm:spPr/>
      <dgm:t>
        <a:bodyPr/>
        <a:lstStyle/>
        <a:p>
          <a:endParaRPr lang="fr-BE"/>
        </a:p>
      </dgm:t>
    </dgm:pt>
    <dgm:pt modelId="{3C58A2FE-4DDE-42D3-AC0E-BE21C65A8EA4}">
      <dgm:prSet phldrT="[Texte]"/>
      <dgm:spPr/>
      <dgm:t>
        <a:bodyPr/>
        <a:lstStyle/>
        <a:p>
          <a:r>
            <a:rPr lang="fr-FR" dirty="0"/>
            <a:t>Quelle molécule forme-t-on au départ de Li</a:t>
          </a:r>
          <a:r>
            <a:rPr lang="fr-FR" baseline="30000" dirty="0"/>
            <a:t>+</a:t>
          </a:r>
          <a:r>
            <a:rPr lang="fr-FR" dirty="0"/>
            <a:t> et S</a:t>
          </a:r>
          <a:r>
            <a:rPr lang="fr-FR" baseline="30000" dirty="0"/>
            <a:t>2-</a:t>
          </a:r>
        </a:p>
        <a:p>
          <a:r>
            <a:rPr lang="fr-FR" baseline="0" dirty="0"/>
            <a:t>Li</a:t>
          </a:r>
          <a:r>
            <a:rPr lang="fr-FR" baseline="-25000" dirty="0"/>
            <a:t>2</a:t>
          </a:r>
          <a:r>
            <a:rPr lang="fr-FR" baseline="0" dirty="0"/>
            <a:t>S</a:t>
          </a:r>
          <a:endParaRPr lang="fr-BE" dirty="0"/>
        </a:p>
      </dgm:t>
    </dgm:pt>
    <dgm:pt modelId="{9FF7C227-24D6-4D27-B3C1-9BBCDD6A9C82}" type="parTrans" cxnId="{C9350F0B-8380-4178-BE05-BA4E3186EBF5}">
      <dgm:prSet/>
      <dgm:spPr/>
      <dgm:t>
        <a:bodyPr/>
        <a:lstStyle/>
        <a:p>
          <a:endParaRPr lang="fr-BE"/>
        </a:p>
      </dgm:t>
    </dgm:pt>
    <dgm:pt modelId="{5E5590A7-42F9-4574-966E-238418725B96}" type="sibTrans" cxnId="{C9350F0B-8380-4178-BE05-BA4E3186EBF5}">
      <dgm:prSet/>
      <dgm:spPr/>
      <dgm:t>
        <a:bodyPr/>
        <a:lstStyle/>
        <a:p>
          <a:endParaRPr lang="fr-BE"/>
        </a:p>
      </dgm:t>
    </dgm:pt>
    <dgm:pt modelId="{87D937AB-141D-4C4D-A72B-DEBB4DF3C721}">
      <dgm:prSet phldrT="[Texte]"/>
      <dgm:spPr/>
      <dgm:t>
        <a:bodyPr/>
        <a:lstStyle/>
        <a:p>
          <a:r>
            <a:rPr lang="fr-FR" dirty="0"/>
            <a:t>Quelle molécule forme-t-on au départ de Na</a:t>
          </a:r>
          <a:r>
            <a:rPr lang="fr-FR" baseline="30000" dirty="0"/>
            <a:t>+</a:t>
          </a:r>
          <a:r>
            <a:rPr lang="fr-FR" dirty="0"/>
            <a:t> et CO</a:t>
          </a:r>
          <a:r>
            <a:rPr lang="fr-FR" baseline="-25000" dirty="0"/>
            <a:t>3</a:t>
          </a:r>
          <a:r>
            <a:rPr lang="fr-FR" baseline="30000" dirty="0"/>
            <a:t>2-</a:t>
          </a:r>
        </a:p>
        <a:p>
          <a:r>
            <a:rPr lang="fr-BE" dirty="0"/>
            <a:t>Na</a:t>
          </a:r>
          <a:r>
            <a:rPr lang="fr-BE" baseline="-25000" dirty="0"/>
            <a:t>2</a:t>
          </a:r>
          <a:r>
            <a:rPr lang="fr-BE" dirty="0"/>
            <a:t>CO</a:t>
          </a:r>
          <a:r>
            <a:rPr lang="fr-BE" baseline="-25000" dirty="0"/>
            <a:t>3</a:t>
          </a:r>
        </a:p>
      </dgm:t>
    </dgm:pt>
    <dgm:pt modelId="{47A64B77-2C31-4471-9B7A-8DAFFEC1D126}" type="parTrans" cxnId="{F7A68CA1-C888-4F18-8DF3-BB9FCEBD13C2}">
      <dgm:prSet/>
      <dgm:spPr/>
      <dgm:t>
        <a:bodyPr/>
        <a:lstStyle/>
        <a:p>
          <a:endParaRPr lang="fr-BE"/>
        </a:p>
      </dgm:t>
    </dgm:pt>
    <dgm:pt modelId="{D19819AC-32CC-4223-9215-08CBE45032A5}" type="sibTrans" cxnId="{F7A68CA1-C888-4F18-8DF3-BB9FCEBD13C2}">
      <dgm:prSet/>
      <dgm:spPr/>
      <dgm:t>
        <a:bodyPr/>
        <a:lstStyle/>
        <a:p>
          <a:endParaRPr lang="fr-BE"/>
        </a:p>
      </dgm:t>
    </dgm:pt>
    <dgm:pt modelId="{B1DF1362-4347-4C03-8972-57A4335E86F4}">
      <dgm:prSet phldrT="[Texte]"/>
      <dgm:spPr/>
      <dgm:t>
        <a:bodyPr/>
        <a:lstStyle/>
        <a:p>
          <a:r>
            <a:rPr lang="fr-FR" dirty="0"/>
            <a:t>Quelle molécule forme-t-on au départ de Al</a:t>
          </a:r>
          <a:r>
            <a:rPr lang="fr-FR" baseline="30000" dirty="0"/>
            <a:t>3+</a:t>
          </a:r>
          <a:r>
            <a:rPr lang="fr-FR" dirty="0"/>
            <a:t> et CO</a:t>
          </a:r>
          <a:r>
            <a:rPr lang="fr-FR" baseline="-25000" dirty="0"/>
            <a:t>3</a:t>
          </a:r>
          <a:r>
            <a:rPr lang="fr-FR" baseline="30000" dirty="0"/>
            <a:t>2-</a:t>
          </a:r>
        </a:p>
        <a:p>
          <a:r>
            <a:rPr lang="fr-BE" dirty="0"/>
            <a:t>Al</a:t>
          </a:r>
          <a:r>
            <a:rPr lang="fr-BE" baseline="-25000" dirty="0"/>
            <a:t>2</a:t>
          </a:r>
          <a:r>
            <a:rPr lang="fr-BE" dirty="0"/>
            <a:t>(CO</a:t>
          </a:r>
          <a:r>
            <a:rPr lang="fr-BE" baseline="-25000" dirty="0"/>
            <a:t>3</a:t>
          </a:r>
          <a:r>
            <a:rPr lang="fr-BE" dirty="0"/>
            <a:t>)</a:t>
          </a:r>
          <a:r>
            <a:rPr lang="fr-BE" baseline="-25000" dirty="0"/>
            <a:t>3</a:t>
          </a:r>
        </a:p>
      </dgm:t>
    </dgm:pt>
    <dgm:pt modelId="{05D8F5A2-13D0-40FC-AFA0-180EDF934ADE}" type="parTrans" cxnId="{89BA88D8-F20F-4A4C-BA53-DF07CA6E096F}">
      <dgm:prSet/>
      <dgm:spPr/>
      <dgm:t>
        <a:bodyPr/>
        <a:lstStyle/>
        <a:p>
          <a:endParaRPr lang="fr-BE"/>
        </a:p>
      </dgm:t>
    </dgm:pt>
    <dgm:pt modelId="{D0A10500-E366-43D9-9D7A-9632AEA476AC}" type="sibTrans" cxnId="{89BA88D8-F20F-4A4C-BA53-DF07CA6E096F}">
      <dgm:prSet/>
      <dgm:spPr/>
      <dgm:t>
        <a:bodyPr/>
        <a:lstStyle/>
        <a:p>
          <a:endParaRPr lang="fr-BE"/>
        </a:p>
      </dgm:t>
    </dgm:pt>
    <dgm:pt modelId="{6F8B92E7-13BB-45A4-9627-4279A0493062}">
      <dgm:prSet phldrT="[Texte]"/>
      <dgm:spPr/>
      <dgm:t>
        <a:bodyPr/>
        <a:lstStyle/>
        <a:p>
          <a:r>
            <a:rPr lang="fr-FR" dirty="0"/>
            <a:t>Quelle molécule forme-t-on au départ de Mg</a:t>
          </a:r>
          <a:r>
            <a:rPr lang="fr-FR" baseline="30000" dirty="0"/>
            <a:t>2+</a:t>
          </a:r>
          <a:r>
            <a:rPr lang="fr-FR" dirty="0"/>
            <a:t> et N</a:t>
          </a:r>
          <a:r>
            <a:rPr lang="fr-FR" baseline="30000" dirty="0"/>
            <a:t>3-</a:t>
          </a:r>
        </a:p>
        <a:p>
          <a:r>
            <a:rPr lang="fr-BE" baseline="0" dirty="0"/>
            <a:t>Mg</a:t>
          </a:r>
          <a:r>
            <a:rPr lang="fr-BE" baseline="-25000" dirty="0"/>
            <a:t>3</a:t>
          </a:r>
          <a:r>
            <a:rPr lang="fr-BE" baseline="0" dirty="0"/>
            <a:t>N</a:t>
          </a:r>
          <a:r>
            <a:rPr lang="fr-BE" baseline="-25000" dirty="0"/>
            <a:t>2</a:t>
          </a:r>
        </a:p>
      </dgm:t>
    </dgm:pt>
    <dgm:pt modelId="{B549B0C8-70BA-4335-982A-883A16FEFC48}" type="parTrans" cxnId="{5D2476B5-EA3D-4690-88F4-630E51589124}">
      <dgm:prSet/>
      <dgm:spPr/>
      <dgm:t>
        <a:bodyPr/>
        <a:lstStyle/>
        <a:p>
          <a:endParaRPr lang="fr-BE"/>
        </a:p>
      </dgm:t>
    </dgm:pt>
    <dgm:pt modelId="{4399C92C-9B82-487A-B443-9BAD496F4890}" type="sibTrans" cxnId="{5D2476B5-EA3D-4690-88F4-630E51589124}">
      <dgm:prSet/>
      <dgm:spPr/>
      <dgm:t>
        <a:bodyPr/>
        <a:lstStyle/>
        <a:p>
          <a:endParaRPr lang="fr-BE"/>
        </a:p>
      </dgm:t>
    </dgm:pt>
    <dgm:pt modelId="{B9D5BB85-6BB2-4B96-81D9-DAD704221644}" type="pres">
      <dgm:prSet presAssocID="{2B925059-00F7-4D0D-8CB1-5F6A3EFE8F13}" presName="diagram" presStyleCnt="0">
        <dgm:presLayoutVars>
          <dgm:dir/>
          <dgm:resizeHandles val="exact"/>
        </dgm:presLayoutVars>
      </dgm:prSet>
      <dgm:spPr/>
    </dgm:pt>
    <dgm:pt modelId="{69BC4A1E-199E-4981-ABEA-1115B6E0423C}" type="pres">
      <dgm:prSet presAssocID="{427437DD-0C44-4678-B11E-357CC38C0DC0}" presName="node" presStyleLbl="node1" presStyleIdx="0" presStyleCnt="5">
        <dgm:presLayoutVars>
          <dgm:bulletEnabled val="1"/>
        </dgm:presLayoutVars>
      </dgm:prSet>
      <dgm:spPr/>
    </dgm:pt>
    <dgm:pt modelId="{C5BE2372-A920-4713-B64C-26865FFFBFE5}" type="pres">
      <dgm:prSet presAssocID="{5DB1E39A-7492-439A-AB6C-F1214861C6B9}" presName="sibTrans" presStyleCnt="0"/>
      <dgm:spPr/>
    </dgm:pt>
    <dgm:pt modelId="{0E22FB8A-6D3A-4A1B-8440-1018E14E677F}" type="pres">
      <dgm:prSet presAssocID="{3C58A2FE-4DDE-42D3-AC0E-BE21C65A8EA4}" presName="node" presStyleLbl="node1" presStyleIdx="1" presStyleCnt="5">
        <dgm:presLayoutVars>
          <dgm:bulletEnabled val="1"/>
        </dgm:presLayoutVars>
      </dgm:prSet>
      <dgm:spPr/>
    </dgm:pt>
    <dgm:pt modelId="{57421D1A-5294-4B4A-BEFB-95DACDF12A16}" type="pres">
      <dgm:prSet presAssocID="{5E5590A7-42F9-4574-966E-238418725B96}" presName="sibTrans" presStyleCnt="0"/>
      <dgm:spPr/>
    </dgm:pt>
    <dgm:pt modelId="{57D7DEE7-9A12-40E8-8AAD-04E833562363}" type="pres">
      <dgm:prSet presAssocID="{87D937AB-141D-4C4D-A72B-DEBB4DF3C721}" presName="node" presStyleLbl="node1" presStyleIdx="2" presStyleCnt="5">
        <dgm:presLayoutVars>
          <dgm:bulletEnabled val="1"/>
        </dgm:presLayoutVars>
      </dgm:prSet>
      <dgm:spPr/>
    </dgm:pt>
    <dgm:pt modelId="{E94B232E-CC7B-4365-8E81-D628FC585196}" type="pres">
      <dgm:prSet presAssocID="{D19819AC-32CC-4223-9215-08CBE45032A5}" presName="sibTrans" presStyleCnt="0"/>
      <dgm:spPr/>
    </dgm:pt>
    <dgm:pt modelId="{BDF504D8-2A69-41EC-9494-65CCED785078}" type="pres">
      <dgm:prSet presAssocID="{B1DF1362-4347-4C03-8972-57A4335E86F4}" presName="node" presStyleLbl="node1" presStyleIdx="3" presStyleCnt="5">
        <dgm:presLayoutVars>
          <dgm:bulletEnabled val="1"/>
        </dgm:presLayoutVars>
      </dgm:prSet>
      <dgm:spPr/>
    </dgm:pt>
    <dgm:pt modelId="{E70347FF-D60C-484F-8E19-DCF54B5252C5}" type="pres">
      <dgm:prSet presAssocID="{D0A10500-E366-43D9-9D7A-9632AEA476AC}" presName="sibTrans" presStyleCnt="0"/>
      <dgm:spPr/>
    </dgm:pt>
    <dgm:pt modelId="{064339E0-A59C-403F-A457-F6AB5F1B92E8}" type="pres">
      <dgm:prSet presAssocID="{6F8B92E7-13BB-45A4-9627-4279A0493062}" presName="node" presStyleLbl="node1" presStyleIdx="4" presStyleCnt="5">
        <dgm:presLayoutVars>
          <dgm:bulletEnabled val="1"/>
        </dgm:presLayoutVars>
      </dgm:prSet>
      <dgm:spPr/>
    </dgm:pt>
  </dgm:ptLst>
  <dgm:cxnLst>
    <dgm:cxn modelId="{C9350F0B-8380-4178-BE05-BA4E3186EBF5}" srcId="{2B925059-00F7-4D0D-8CB1-5F6A3EFE8F13}" destId="{3C58A2FE-4DDE-42D3-AC0E-BE21C65A8EA4}" srcOrd="1" destOrd="0" parTransId="{9FF7C227-24D6-4D27-B3C1-9BBCDD6A9C82}" sibTransId="{5E5590A7-42F9-4574-966E-238418725B96}"/>
    <dgm:cxn modelId="{F6C03136-8DC1-4377-9E37-C595986E6487}" type="presOf" srcId="{3C58A2FE-4DDE-42D3-AC0E-BE21C65A8EA4}" destId="{0E22FB8A-6D3A-4A1B-8440-1018E14E677F}" srcOrd="0" destOrd="0" presId="urn:microsoft.com/office/officeart/2005/8/layout/default"/>
    <dgm:cxn modelId="{C1795D5B-59E4-412F-87B5-6273EBF07030}" type="presOf" srcId="{87D937AB-141D-4C4D-A72B-DEBB4DF3C721}" destId="{57D7DEE7-9A12-40E8-8AAD-04E833562363}" srcOrd="0" destOrd="0" presId="urn:microsoft.com/office/officeart/2005/8/layout/default"/>
    <dgm:cxn modelId="{624B9164-6D9F-4369-A08E-32612D55BB50}" type="presOf" srcId="{2B925059-00F7-4D0D-8CB1-5F6A3EFE8F13}" destId="{B9D5BB85-6BB2-4B96-81D9-DAD704221644}" srcOrd="0" destOrd="0" presId="urn:microsoft.com/office/officeart/2005/8/layout/default"/>
    <dgm:cxn modelId="{9AFFF654-E7C7-48DA-9B0F-F28092083D88}" type="presOf" srcId="{427437DD-0C44-4678-B11E-357CC38C0DC0}" destId="{69BC4A1E-199E-4981-ABEA-1115B6E0423C}" srcOrd="0" destOrd="0" presId="urn:microsoft.com/office/officeart/2005/8/layout/default"/>
    <dgm:cxn modelId="{F7A68CA1-C888-4F18-8DF3-BB9FCEBD13C2}" srcId="{2B925059-00F7-4D0D-8CB1-5F6A3EFE8F13}" destId="{87D937AB-141D-4C4D-A72B-DEBB4DF3C721}" srcOrd="2" destOrd="0" parTransId="{47A64B77-2C31-4471-9B7A-8DAFFEC1D126}" sibTransId="{D19819AC-32CC-4223-9215-08CBE45032A5}"/>
    <dgm:cxn modelId="{5D2476B5-EA3D-4690-88F4-630E51589124}" srcId="{2B925059-00F7-4D0D-8CB1-5F6A3EFE8F13}" destId="{6F8B92E7-13BB-45A4-9627-4279A0493062}" srcOrd="4" destOrd="0" parTransId="{B549B0C8-70BA-4335-982A-883A16FEFC48}" sibTransId="{4399C92C-9B82-487A-B443-9BAD496F4890}"/>
    <dgm:cxn modelId="{FE5CE0D3-91BB-4598-B85A-517F599D17FC}" srcId="{2B925059-00F7-4D0D-8CB1-5F6A3EFE8F13}" destId="{427437DD-0C44-4678-B11E-357CC38C0DC0}" srcOrd="0" destOrd="0" parTransId="{E0733F24-F519-4711-85A2-56D5D94D51F8}" sibTransId="{5DB1E39A-7492-439A-AB6C-F1214861C6B9}"/>
    <dgm:cxn modelId="{0AE563D4-19C9-40E2-87FC-EC0FE091F4AD}" type="presOf" srcId="{6F8B92E7-13BB-45A4-9627-4279A0493062}" destId="{064339E0-A59C-403F-A457-F6AB5F1B92E8}" srcOrd="0" destOrd="0" presId="urn:microsoft.com/office/officeart/2005/8/layout/default"/>
    <dgm:cxn modelId="{15AA08D8-ACF6-4F6C-A3FC-6C41C1E58849}" type="presOf" srcId="{B1DF1362-4347-4C03-8972-57A4335E86F4}" destId="{BDF504D8-2A69-41EC-9494-65CCED785078}" srcOrd="0" destOrd="0" presId="urn:microsoft.com/office/officeart/2005/8/layout/default"/>
    <dgm:cxn modelId="{89BA88D8-F20F-4A4C-BA53-DF07CA6E096F}" srcId="{2B925059-00F7-4D0D-8CB1-5F6A3EFE8F13}" destId="{B1DF1362-4347-4C03-8972-57A4335E86F4}" srcOrd="3" destOrd="0" parTransId="{05D8F5A2-13D0-40FC-AFA0-180EDF934ADE}" sibTransId="{D0A10500-E366-43D9-9D7A-9632AEA476AC}"/>
    <dgm:cxn modelId="{18F4763D-5E8F-4B6D-8E99-3E0356CCBA14}" type="presParOf" srcId="{B9D5BB85-6BB2-4B96-81D9-DAD704221644}" destId="{69BC4A1E-199E-4981-ABEA-1115B6E0423C}" srcOrd="0" destOrd="0" presId="urn:microsoft.com/office/officeart/2005/8/layout/default"/>
    <dgm:cxn modelId="{013C94BB-449C-4D41-B9BA-C1BC72B3BCAA}" type="presParOf" srcId="{B9D5BB85-6BB2-4B96-81D9-DAD704221644}" destId="{C5BE2372-A920-4713-B64C-26865FFFBFE5}" srcOrd="1" destOrd="0" presId="urn:microsoft.com/office/officeart/2005/8/layout/default"/>
    <dgm:cxn modelId="{EB33E1EC-21F9-4989-BE54-1214D434D370}" type="presParOf" srcId="{B9D5BB85-6BB2-4B96-81D9-DAD704221644}" destId="{0E22FB8A-6D3A-4A1B-8440-1018E14E677F}" srcOrd="2" destOrd="0" presId="urn:microsoft.com/office/officeart/2005/8/layout/default"/>
    <dgm:cxn modelId="{B91DAD91-FFA0-4116-A9E4-D20DAC010A2F}" type="presParOf" srcId="{B9D5BB85-6BB2-4B96-81D9-DAD704221644}" destId="{57421D1A-5294-4B4A-BEFB-95DACDF12A16}" srcOrd="3" destOrd="0" presId="urn:microsoft.com/office/officeart/2005/8/layout/default"/>
    <dgm:cxn modelId="{00DA213C-D106-4984-A977-A32C64E05109}" type="presParOf" srcId="{B9D5BB85-6BB2-4B96-81D9-DAD704221644}" destId="{57D7DEE7-9A12-40E8-8AAD-04E833562363}" srcOrd="4" destOrd="0" presId="urn:microsoft.com/office/officeart/2005/8/layout/default"/>
    <dgm:cxn modelId="{C77999E5-44DB-49CF-85C6-EA4231FF5CFB}" type="presParOf" srcId="{B9D5BB85-6BB2-4B96-81D9-DAD704221644}" destId="{E94B232E-CC7B-4365-8E81-D628FC585196}" srcOrd="5" destOrd="0" presId="urn:microsoft.com/office/officeart/2005/8/layout/default"/>
    <dgm:cxn modelId="{D99B4C8C-ED27-4AB0-BB9D-27C1B4776A30}" type="presParOf" srcId="{B9D5BB85-6BB2-4B96-81D9-DAD704221644}" destId="{BDF504D8-2A69-41EC-9494-65CCED785078}" srcOrd="6" destOrd="0" presId="urn:microsoft.com/office/officeart/2005/8/layout/default"/>
    <dgm:cxn modelId="{AB1FEDB6-99F1-4C35-90E1-0EED0918E6BD}" type="presParOf" srcId="{B9D5BB85-6BB2-4B96-81D9-DAD704221644}" destId="{E70347FF-D60C-484F-8E19-DCF54B5252C5}" srcOrd="7" destOrd="0" presId="urn:microsoft.com/office/officeart/2005/8/layout/default"/>
    <dgm:cxn modelId="{000A66A9-F1E4-477D-8782-A0950EC745CA}" type="presParOf" srcId="{B9D5BB85-6BB2-4B96-81D9-DAD704221644}" destId="{064339E0-A59C-403F-A457-F6AB5F1B92E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6859A-FB8E-43B5-87FA-066841D099B4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NO = nombre d’oxydation</a:t>
          </a:r>
          <a:endParaRPr lang="en-US" sz="2500" kern="1200"/>
        </a:p>
      </dsp:txBody>
      <dsp:txXfrm>
        <a:off x="3416125" y="53310"/>
        <a:ext cx="3683350" cy="945199"/>
      </dsp:txXfrm>
    </dsp:sp>
    <dsp:sp modelId="{59165F0C-BD52-4B69-BF12-2E3A7431B3B2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TP(E) = tableau périodique (des éléments)</a:t>
          </a:r>
          <a:endParaRPr lang="en-US" sz="2500" kern="1200"/>
        </a:p>
      </dsp:txBody>
      <dsp:txXfrm>
        <a:off x="3416125" y="1153149"/>
        <a:ext cx="3683350" cy="945199"/>
      </dsp:txXfrm>
    </dsp:sp>
    <dsp:sp modelId="{DD6DDFBB-CDE0-46CC-8F12-715D6FB07B85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e</a:t>
          </a:r>
          <a:r>
            <a:rPr lang="fr-BE" sz="2500" kern="1200" baseline="30000"/>
            <a:t>-</a:t>
          </a:r>
          <a:r>
            <a:rPr lang="fr-BE" sz="2500" kern="1200"/>
            <a:t> = électron(s)</a:t>
          </a:r>
          <a:endParaRPr lang="en-US" sz="2500" kern="1200"/>
        </a:p>
      </dsp:txBody>
      <dsp:txXfrm>
        <a:off x="3416125" y="2252988"/>
        <a:ext cx="3683350" cy="945199"/>
      </dsp:txXfrm>
    </dsp:sp>
    <dsp:sp modelId="{EC237D1C-CCB5-442C-A54A-ABBEAD6A4897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Ex = exemple</a:t>
          </a:r>
          <a:endParaRPr lang="en-US" sz="2500" kern="1200"/>
        </a:p>
      </dsp:txBody>
      <dsp:txXfrm>
        <a:off x="3416125" y="3352827"/>
        <a:ext cx="3683350" cy="94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6D04C-4022-49EE-B455-3F970424841B}">
      <dsp:nvSpPr>
        <dsp:cNvPr id="0" name=""/>
        <dsp:cNvSpPr/>
      </dsp:nvSpPr>
      <dsp:spPr>
        <a:xfrm>
          <a:off x="2933753" y="0"/>
          <a:ext cx="3129779" cy="31302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B8A6D-C415-4BC2-99AD-7745171A5AF5}">
      <dsp:nvSpPr>
        <dsp:cNvPr id="0" name=""/>
        <dsp:cNvSpPr/>
      </dsp:nvSpPr>
      <dsp:spPr>
        <a:xfrm>
          <a:off x="3625537" y="1130117"/>
          <a:ext cx="1739157" cy="86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Etude des </a:t>
          </a:r>
          <a:r>
            <a:rPr lang="fr-BE" sz="2000" b="1" kern="1200" dirty="0"/>
            <a:t>NO</a:t>
          </a:r>
        </a:p>
      </dsp:txBody>
      <dsp:txXfrm>
        <a:off x="3625537" y="1130117"/>
        <a:ext cx="1739157" cy="869370"/>
      </dsp:txXfrm>
    </dsp:sp>
    <dsp:sp modelId="{A2FD6F2B-961A-48B9-87A6-AEC43CD49023}">
      <dsp:nvSpPr>
        <dsp:cNvPr id="0" name=""/>
        <dsp:cNvSpPr/>
      </dsp:nvSpPr>
      <dsp:spPr>
        <a:xfrm>
          <a:off x="2064467" y="1798563"/>
          <a:ext cx="3129779" cy="31302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E158E-EA75-4470-BCF4-11DE929481F4}">
      <dsp:nvSpPr>
        <dsp:cNvPr id="0" name=""/>
        <dsp:cNvSpPr/>
      </dsp:nvSpPr>
      <dsp:spPr>
        <a:xfrm>
          <a:off x="2759778" y="2939084"/>
          <a:ext cx="1739157" cy="86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dirty="0"/>
            <a:t>Formule chimique </a:t>
          </a:r>
          <a:r>
            <a:rPr lang="fr-BE" sz="2000" kern="1200" dirty="0"/>
            <a:t>des molécules</a:t>
          </a:r>
        </a:p>
      </dsp:txBody>
      <dsp:txXfrm>
        <a:off x="2759778" y="2939084"/>
        <a:ext cx="1739157" cy="869370"/>
      </dsp:txXfrm>
    </dsp:sp>
    <dsp:sp modelId="{4E82D0CE-7A19-4920-9A55-6BEEFC415E08}">
      <dsp:nvSpPr>
        <dsp:cNvPr id="0" name=""/>
        <dsp:cNvSpPr/>
      </dsp:nvSpPr>
      <dsp:spPr>
        <a:xfrm>
          <a:off x="3156511" y="3812357"/>
          <a:ext cx="2688965" cy="26900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3E720-426A-425F-B006-AE673E5C1361}">
      <dsp:nvSpPr>
        <dsp:cNvPr id="0" name=""/>
        <dsp:cNvSpPr/>
      </dsp:nvSpPr>
      <dsp:spPr>
        <a:xfrm>
          <a:off x="3629651" y="4750653"/>
          <a:ext cx="1739157" cy="86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dirty="0"/>
            <a:t>Classement &amp; Nomenclature</a:t>
          </a:r>
        </a:p>
      </dsp:txBody>
      <dsp:txXfrm>
        <a:off x="3629651" y="4750653"/>
        <a:ext cx="1739157" cy="869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7E065-E863-458B-96E6-096CFB8B050C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BE" sz="2000" kern="1200" dirty="0"/>
            <a:t>Le NO d’un élément qui n’est pas combiné à d’autres éléments vaut 0.</a:t>
          </a:r>
        </a:p>
      </dsp:txBody>
      <dsp:txXfrm>
        <a:off x="3080" y="587032"/>
        <a:ext cx="2444055" cy="1466433"/>
      </dsp:txXfrm>
    </dsp:sp>
    <dsp:sp modelId="{FEA5DE61-1DB6-42B5-85B5-1FD51314D8E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La somme des NO de tous les atomes d’une espèce est égale à sa charge totale.</a:t>
          </a:r>
          <a:endParaRPr lang="fr-BE" sz="2000" kern="1200" dirty="0"/>
        </a:p>
      </dsp:txBody>
      <dsp:txXfrm>
        <a:off x="2691541" y="587032"/>
        <a:ext cx="2444055" cy="1466433"/>
      </dsp:txXfrm>
    </dsp:sp>
    <dsp:sp modelId="{16AF8CD1-A49C-4BA8-A296-F3BA0B93D1B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Certains éléments ont quasi toujours le même NO:</a:t>
          </a:r>
        </a:p>
      </dsp:txBody>
      <dsp:txXfrm>
        <a:off x="5380002" y="587032"/>
        <a:ext cx="2444055" cy="1466433"/>
      </dsp:txXfrm>
    </dsp:sp>
    <dsp:sp modelId="{28A9A56C-D7AC-4269-875C-5E283847AE1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Métaux Ia: +1; métaux IIa: +2</a:t>
          </a:r>
          <a:endParaRPr lang="fr-BE" sz="2000" kern="1200" dirty="0"/>
        </a:p>
      </dsp:txBody>
      <dsp:txXfrm>
        <a:off x="8068463" y="587032"/>
        <a:ext cx="2444055" cy="1466433"/>
      </dsp:txXfrm>
    </dsp:sp>
    <dsp:sp modelId="{0314AB32-15E4-46BD-9F02-3A29D4B1F240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H: +1 (sauf si combiné à un métal Ia ou </a:t>
          </a:r>
          <a:r>
            <a:rPr lang="fr-BE" sz="2000" kern="1200" dirty="0" err="1"/>
            <a:t>IIa</a:t>
          </a:r>
          <a:r>
            <a:rPr lang="fr-BE" sz="2000" kern="1200" dirty="0"/>
            <a:t> où c’est -1)</a:t>
          </a:r>
        </a:p>
      </dsp:txBody>
      <dsp:txXfrm>
        <a:off x="1347311" y="2297871"/>
        <a:ext cx="2444055" cy="1466433"/>
      </dsp:txXfrm>
    </dsp:sp>
    <dsp:sp modelId="{5FA62FF5-DBC6-453E-AA97-79E4B94D1FED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O: -2 (sauf si liaison peroxyde O-O où c’est -1 et dans OF</a:t>
          </a:r>
          <a:r>
            <a:rPr lang="fr-BE" sz="2000" kern="1200" baseline="-25000" dirty="0"/>
            <a:t>2</a:t>
          </a:r>
          <a:r>
            <a:rPr lang="fr-BE" sz="2000" kern="1200" dirty="0"/>
            <a:t> où c’est +2)</a:t>
          </a:r>
        </a:p>
      </dsp:txBody>
      <dsp:txXfrm>
        <a:off x="4035772" y="2297871"/>
        <a:ext cx="2444055" cy="1466433"/>
      </dsp:txXfrm>
    </dsp:sp>
    <dsp:sp modelId="{A10559AB-DF65-430F-BD41-86F75336DBCC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Halogènes: -1 (sauf si combiné à O ou à un autre halogène + haut dans le TP) </a:t>
          </a:r>
        </a:p>
      </dsp:txBody>
      <dsp:txXfrm>
        <a:off x="672423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D38BC-DD42-4C71-9858-2C54758AA3EA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Calcule le NO se S dans SO</a:t>
          </a:r>
          <a:r>
            <a:rPr lang="fr-FR" sz="3900" kern="1200" baseline="-25000" dirty="0"/>
            <a:t>2</a:t>
          </a:r>
          <a:endParaRPr lang="fr-BE" sz="3900" kern="1200" baseline="-25000" dirty="0"/>
        </a:p>
      </dsp:txBody>
      <dsp:txXfrm>
        <a:off x="0" y="40290"/>
        <a:ext cx="3286125" cy="1971675"/>
      </dsp:txXfrm>
    </dsp:sp>
    <dsp:sp modelId="{FF37B119-108B-440D-9114-A7EC97D5401F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Calcule le NO se S dans H</a:t>
          </a:r>
          <a:r>
            <a:rPr lang="fr-FR" sz="3900" kern="1200" baseline="-25000" dirty="0"/>
            <a:t>2</a:t>
          </a:r>
          <a:r>
            <a:rPr lang="fr-FR" sz="3900" kern="1200" dirty="0"/>
            <a:t>SO</a:t>
          </a:r>
          <a:r>
            <a:rPr lang="fr-FR" sz="3900" kern="1200" baseline="-25000" dirty="0"/>
            <a:t>4</a:t>
          </a:r>
          <a:r>
            <a:rPr lang="fr-FR" sz="3900" kern="1200" dirty="0"/>
            <a:t> </a:t>
          </a:r>
          <a:endParaRPr lang="fr-BE" sz="3900" kern="1200" dirty="0"/>
        </a:p>
      </dsp:txBody>
      <dsp:txXfrm>
        <a:off x="3614737" y="40290"/>
        <a:ext cx="3286125" cy="1971675"/>
      </dsp:txXfrm>
    </dsp:sp>
    <dsp:sp modelId="{1E933E3D-9FE0-4471-B4A1-C03C3B7F1C09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Calcule le NO se S dans HS</a:t>
          </a:r>
          <a:r>
            <a:rPr lang="fr-FR" sz="3900" kern="1200" baseline="30000" dirty="0"/>
            <a:t>-</a:t>
          </a:r>
          <a:endParaRPr lang="fr-BE" sz="3900" kern="1200" baseline="30000" dirty="0"/>
        </a:p>
      </dsp:txBody>
      <dsp:txXfrm>
        <a:off x="7229475" y="40290"/>
        <a:ext cx="3286125" cy="1971675"/>
      </dsp:txXfrm>
    </dsp:sp>
    <dsp:sp modelId="{E3196CA7-9DAE-4EE2-B2E7-0B0155CF3004}">
      <dsp:nvSpPr>
        <dsp:cNvPr id="0" name=""/>
        <dsp:cNvSpPr/>
      </dsp:nvSpPr>
      <dsp:spPr>
        <a:xfrm>
          <a:off x="1807368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Calcule le NO se S dans S</a:t>
          </a:r>
          <a:r>
            <a:rPr lang="fr-FR" sz="3900" kern="1200" baseline="-25000" dirty="0"/>
            <a:t>2</a:t>
          </a:r>
          <a:r>
            <a:rPr lang="fr-FR" sz="3900" kern="1200" dirty="0"/>
            <a:t>O</a:t>
          </a:r>
          <a:r>
            <a:rPr lang="fr-FR" sz="3900" kern="1200" baseline="-25000" dirty="0"/>
            <a:t>3</a:t>
          </a:r>
          <a:r>
            <a:rPr lang="fr-FR" sz="3900" kern="1200" baseline="30000" dirty="0"/>
            <a:t>2-</a:t>
          </a:r>
          <a:endParaRPr lang="fr-BE" sz="3900" kern="1200" baseline="30000" dirty="0"/>
        </a:p>
      </dsp:txBody>
      <dsp:txXfrm>
        <a:off x="1807368" y="2340578"/>
        <a:ext cx="3286125" cy="1971675"/>
      </dsp:txXfrm>
    </dsp:sp>
    <dsp:sp modelId="{41E19B0F-984A-41EA-B87C-53D92272BCFC}">
      <dsp:nvSpPr>
        <dsp:cNvPr id="0" name=""/>
        <dsp:cNvSpPr/>
      </dsp:nvSpPr>
      <dsp:spPr>
        <a:xfrm>
          <a:off x="5422106" y="234057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Calcule le NO se S dans HSO</a:t>
          </a:r>
          <a:r>
            <a:rPr lang="fr-FR" sz="3900" kern="1200" baseline="-25000" dirty="0"/>
            <a:t>3</a:t>
          </a:r>
          <a:r>
            <a:rPr lang="fr-FR" sz="3900" kern="1200" baseline="30000" dirty="0"/>
            <a:t>-</a:t>
          </a:r>
          <a:endParaRPr lang="fr-BE" sz="3900" kern="1200" baseline="30000" dirty="0"/>
        </a:p>
      </dsp:txBody>
      <dsp:txXfrm>
        <a:off x="5422106" y="2340578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D38BC-DD42-4C71-9858-2C54758AA3EA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Calcule le NO se S dans SO</a:t>
          </a:r>
          <a:r>
            <a:rPr lang="fr-FR" sz="3500" kern="1200" baseline="-25000" dirty="0"/>
            <a:t>2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baseline="0" dirty="0"/>
            <a:t>R:+4 ou IV</a:t>
          </a:r>
          <a:endParaRPr lang="fr-BE" sz="3500" kern="1200" baseline="0" dirty="0"/>
        </a:p>
      </dsp:txBody>
      <dsp:txXfrm>
        <a:off x="0" y="40290"/>
        <a:ext cx="3286125" cy="1971675"/>
      </dsp:txXfrm>
    </dsp:sp>
    <dsp:sp modelId="{FF37B119-108B-440D-9114-A7EC97D5401F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Calcule le NO se S dans H</a:t>
          </a:r>
          <a:r>
            <a:rPr lang="fr-FR" sz="3500" kern="1200" baseline="-25000" dirty="0"/>
            <a:t>2</a:t>
          </a:r>
          <a:r>
            <a:rPr lang="fr-FR" sz="3500" kern="1200" dirty="0"/>
            <a:t>SO</a:t>
          </a:r>
          <a:r>
            <a:rPr lang="fr-FR" sz="3500" kern="1200" baseline="-25000" dirty="0"/>
            <a:t>4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baseline="0" dirty="0"/>
            <a:t>R:+6 ou VI</a:t>
          </a:r>
          <a:endParaRPr lang="fr-BE" sz="3500" kern="1200" baseline="0" dirty="0"/>
        </a:p>
      </dsp:txBody>
      <dsp:txXfrm>
        <a:off x="3614737" y="40290"/>
        <a:ext cx="3286125" cy="1971675"/>
      </dsp:txXfrm>
    </dsp:sp>
    <dsp:sp modelId="{1E933E3D-9FE0-4471-B4A1-C03C3B7F1C09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Calcule le NO se S dans HS</a:t>
          </a:r>
          <a:r>
            <a:rPr lang="fr-FR" sz="3500" kern="1200" baseline="30000" dirty="0"/>
            <a:t>-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baseline="0" dirty="0"/>
            <a:t>R:-2 ou -II</a:t>
          </a:r>
          <a:endParaRPr lang="fr-BE" sz="3500" kern="1200" baseline="0" dirty="0"/>
        </a:p>
      </dsp:txBody>
      <dsp:txXfrm>
        <a:off x="7229475" y="40290"/>
        <a:ext cx="3286125" cy="1971675"/>
      </dsp:txXfrm>
    </dsp:sp>
    <dsp:sp modelId="{E3196CA7-9DAE-4EE2-B2E7-0B0155CF3004}">
      <dsp:nvSpPr>
        <dsp:cNvPr id="0" name=""/>
        <dsp:cNvSpPr/>
      </dsp:nvSpPr>
      <dsp:spPr>
        <a:xfrm>
          <a:off x="1807368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Calcule le NO se S dans S</a:t>
          </a:r>
          <a:r>
            <a:rPr lang="fr-FR" sz="3500" kern="1200" baseline="-25000" dirty="0"/>
            <a:t>2</a:t>
          </a:r>
          <a:r>
            <a:rPr lang="fr-FR" sz="3500" kern="1200" dirty="0"/>
            <a:t>O</a:t>
          </a:r>
          <a:r>
            <a:rPr lang="fr-FR" sz="3500" kern="1200" baseline="-25000" dirty="0"/>
            <a:t>3</a:t>
          </a:r>
          <a:r>
            <a:rPr lang="fr-FR" sz="3500" kern="1200" baseline="30000" dirty="0"/>
            <a:t>2-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baseline="0" dirty="0"/>
            <a:t>R:+2 ou II</a:t>
          </a:r>
          <a:endParaRPr lang="fr-FR" sz="3500" kern="1200" baseline="30000" dirty="0"/>
        </a:p>
      </dsp:txBody>
      <dsp:txXfrm>
        <a:off x="1807368" y="2340578"/>
        <a:ext cx="3286125" cy="1971675"/>
      </dsp:txXfrm>
    </dsp:sp>
    <dsp:sp modelId="{41E19B0F-984A-41EA-B87C-53D92272BCFC}">
      <dsp:nvSpPr>
        <dsp:cNvPr id="0" name=""/>
        <dsp:cNvSpPr/>
      </dsp:nvSpPr>
      <dsp:spPr>
        <a:xfrm>
          <a:off x="5422106" y="234057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Calcule le NO se S dans HSO</a:t>
          </a:r>
          <a:r>
            <a:rPr lang="fr-FR" sz="3500" kern="1200" baseline="-25000" dirty="0"/>
            <a:t>3</a:t>
          </a:r>
          <a:r>
            <a:rPr lang="fr-FR" sz="3500" kern="1200" baseline="30000" dirty="0"/>
            <a:t>-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baseline="0" dirty="0"/>
            <a:t>R:+4 ou VI</a:t>
          </a:r>
          <a:endParaRPr lang="fr-BE" sz="3500" kern="1200" baseline="30000" dirty="0"/>
        </a:p>
      </dsp:txBody>
      <dsp:txXfrm>
        <a:off x="5422106" y="2340578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D921-2667-412E-882D-6412EE0864B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Quelle molécule forme-t-on au départ de Na</a:t>
          </a:r>
          <a:r>
            <a:rPr lang="fr-FR" sz="3100" kern="1200" baseline="30000" dirty="0"/>
            <a:t>+</a:t>
          </a:r>
          <a:r>
            <a:rPr lang="fr-FR" sz="3100" kern="1200" dirty="0"/>
            <a:t> et F</a:t>
          </a:r>
          <a:r>
            <a:rPr lang="fr-FR" sz="3100" kern="1200" baseline="30000" dirty="0"/>
            <a:t>-</a:t>
          </a:r>
          <a:endParaRPr lang="fr-BE" sz="3100" kern="1200" baseline="30000" dirty="0"/>
        </a:p>
      </dsp:txBody>
      <dsp:txXfrm>
        <a:off x="0" y="39687"/>
        <a:ext cx="3286125" cy="1971675"/>
      </dsp:txXfrm>
    </dsp:sp>
    <dsp:sp modelId="{36A3ADC1-5446-4A1F-8B26-1B3C3703FEC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Quelle molécule forme-t-on au départ de Li</a:t>
          </a:r>
          <a:r>
            <a:rPr lang="fr-FR" sz="3100" kern="1200" baseline="30000" dirty="0"/>
            <a:t>+</a:t>
          </a:r>
          <a:r>
            <a:rPr lang="fr-FR" sz="3100" kern="1200" dirty="0"/>
            <a:t> et S</a:t>
          </a:r>
          <a:r>
            <a:rPr lang="fr-FR" sz="3100" kern="1200" baseline="30000" dirty="0"/>
            <a:t>2-</a:t>
          </a:r>
          <a:endParaRPr lang="fr-BE" sz="3100" kern="1200" dirty="0"/>
        </a:p>
      </dsp:txBody>
      <dsp:txXfrm>
        <a:off x="3614737" y="39687"/>
        <a:ext cx="3286125" cy="1971675"/>
      </dsp:txXfrm>
    </dsp:sp>
    <dsp:sp modelId="{7882DCE0-83F6-4D40-8E27-DA69F39D17E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Quelle molécule forme-t-on au départ de Na</a:t>
          </a:r>
          <a:r>
            <a:rPr lang="fr-FR" sz="3100" kern="1200" baseline="30000" dirty="0"/>
            <a:t>+</a:t>
          </a:r>
          <a:r>
            <a:rPr lang="fr-FR" sz="3100" kern="1200" dirty="0"/>
            <a:t> et CO</a:t>
          </a:r>
          <a:r>
            <a:rPr lang="fr-FR" sz="3100" kern="1200" baseline="-25000" dirty="0"/>
            <a:t>3</a:t>
          </a:r>
          <a:r>
            <a:rPr lang="fr-FR" sz="3100" kern="1200" baseline="30000" dirty="0"/>
            <a:t>2-</a:t>
          </a:r>
          <a:endParaRPr lang="fr-BE" sz="3100" kern="1200" dirty="0"/>
        </a:p>
      </dsp:txBody>
      <dsp:txXfrm>
        <a:off x="7229475" y="39687"/>
        <a:ext cx="3286125" cy="1971675"/>
      </dsp:txXfrm>
    </dsp:sp>
    <dsp:sp modelId="{6E54866B-BC39-4C1E-A803-C0279CA3DFA2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Quelle molécule forme-t-on au départ de Al</a:t>
          </a:r>
          <a:r>
            <a:rPr lang="fr-FR" sz="3100" kern="1200" baseline="30000" dirty="0"/>
            <a:t>3+</a:t>
          </a:r>
          <a:r>
            <a:rPr lang="fr-FR" sz="3100" kern="1200" dirty="0"/>
            <a:t> et CO</a:t>
          </a:r>
          <a:r>
            <a:rPr lang="fr-FR" sz="3100" kern="1200" baseline="-25000" dirty="0"/>
            <a:t>3</a:t>
          </a:r>
          <a:r>
            <a:rPr lang="fr-FR" sz="3100" kern="1200" baseline="30000" dirty="0"/>
            <a:t>2-</a:t>
          </a:r>
          <a:endParaRPr lang="fr-BE" sz="3100" kern="1200" dirty="0"/>
        </a:p>
      </dsp:txBody>
      <dsp:txXfrm>
        <a:off x="1807368" y="2339975"/>
        <a:ext cx="3286125" cy="1971675"/>
      </dsp:txXfrm>
    </dsp:sp>
    <dsp:sp modelId="{A8AD66BE-46F9-49E7-A1D3-3319DB3706B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Quelle molécule forme-t-on au départ de Mg</a:t>
          </a:r>
          <a:r>
            <a:rPr lang="fr-FR" sz="3100" kern="1200" baseline="30000" dirty="0"/>
            <a:t>2+</a:t>
          </a:r>
          <a:r>
            <a:rPr lang="fr-FR" sz="3100" kern="1200" dirty="0"/>
            <a:t> et N</a:t>
          </a:r>
          <a:r>
            <a:rPr lang="fr-FR" sz="3100" kern="1200" baseline="30000" dirty="0"/>
            <a:t>3-</a:t>
          </a:r>
          <a:endParaRPr lang="fr-BE" sz="3100" kern="1200" baseline="30000" dirty="0"/>
        </a:p>
      </dsp:txBody>
      <dsp:txXfrm>
        <a:off x="5422106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C4A1E-199E-4981-ABEA-1115B6E0423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Quelle molécule forme-t-on au départ de Na</a:t>
          </a:r>
          <a:r>
            <a:rPr lang="fr-FR" sz="2800" kern="1200" baseline="30000" dirty="0"/>
            <a:t>+</a:t>
          </a:r>
          <a:r>
            <a:rPr lang="fr-FR" sz="2800" kern="1200" dirty="0"/>
            <a:t> et F</a:t>
          </a:r>
          <a:r>
            <a:rPr lang="fr-FR" sz="2800" kern="1200" baseline="30000" dirty="0"/>
            <a:t>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baseline="0" dirty="0" err="1"/>
            <a:t>NaF</a:t>
          </a:r>
          <a:endParaRPr lang="fr-BE" sz="2800" kern="1200" baseline="0" dirty="0"/>
        </a:p>
      </dsp:txBody>
      <dsp:txXfrm>
        <a:off x="0" y="39687"/>
        <a:ext cx="3286125" cy="1971675"/>
      </dsp:txXfrm>
    </dsp:sp>
    <dsp:sp modelId="{0E22FB8A-6D3A-4A1B-8440-1018E14E677F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Quelle molécule forme-t-on au départ de Li</a:t>
          </a:r>
          <a:r>
            <a:rPr lang="fr-FR" sz="2800" kern="1200" baseline="30000" dirty="0"/>
            <a:t>+</a:t>
          </a:r>
          <a:r>
            <a:rPr lang="fr-FR" sz="2800" kern="1200" dirty="0"/>
            <a:t> et S</a:t>
          </a:r>
          <a:r>
            <a:rPr lang="fr-FR" sz="2800" kern="1200" baseline="30000" dirty="0"/>
            <a:t>2-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baseline="0" dirty="0"/>
            <a:t>Li</a:t>
          </a:r>
          <a:r>
            <a:rPr lang="fr-FR" sz="2800" kern="1200" baseline="-25000" dirty="0"/>
            <a:t>2</a:t>
          </a:r>
          <a:r>
            <a:rPr lang="fr-FR" sz="2800" kern="1200" baseline="0" dirty="0"/>
            <a:t>S</a:t>
          </a:r>
          <a:endParaRPr lang="fr-BE" sz="2800" kern="1200" dirty="0"/>
        </a:p>
      </dsp:txBody>
      <dsp:txXfrm>
        <a:off x="3614737" y="39687"/>
        <a:ext cx="3286125" cy="1971675"/>
      </dsp:txXfrm>
    </dsp:sp>
    <dsp:sp modelId="{57D7DEE7-9A12-40E8-8AAD-04E83356236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Quelle molécule forme-t-on au départ de Na</a:t>
          </a:r>
          <a:r>
            <a:rPr lang="fr-FR" sz="2800" kern="1200" baseline="30000" dirty="0"/>
            <a:t>+</a:t>
          </a:r>
          <a:r>
            <a:rPr lang="fr-FR" sz="2800" kern="1200" dirty="0"/>
            <a:t> et CO</a:t>
          </a:r>
          <a:r>
            <a:rPr lang="fr-FR" sz="2800" kern="1200" baseline="-25000" dirty="0"/>
            <a:t>3</a:t>
          </a:r>
          <a:r>
            <a:rPr lang="fr-FR" sz="2800" kern="1200" baseline="30000" dirty="0"/>
            <a:t>2-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Na</a:t>
          </a:r>
          <a:r>
            <a:rPr lang="fr-BE" sz="2800" kern="1200" baseline="-25000" dirty="0"/>
            <a:t>2</a:t>
          </a:r>
          <a:r>
            <a:rPr lang="fr-BE" sz="2800" kern="1200" dirty="0"/>
            <a:t>CO</a:t>
          </a:r>
          <a:r>
            <a:rPr lang="fr-BE" sz="2800" kern="1200" baseline="-25000" dirty="0"/>
            <a:t>3</a:t>
          </a:r>
        </a:p>
      </dsp:txBody>
      <dsp:txXfrm>
        <a:off x="7229475" y="39687"/>
        <a:ext cx="3286125" cy="1971675"/>
      </dsp:txXfrm>
    </dsp:sp>
    <dsp:sp modelId="{BDF504D8-2A69-41EC-9494-65CCED785078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Quelle molécule forme-t-on au départ de Al</a:t>
          </a:r>
          <a:r>
            <a:rPr lang="fr-FR" sz="2800" kern="1200" baseline="30000" dirty="0"/>
            <a:t>3+</a:t>
          </a:r>
          <a:r>
            <a:rPr lang="fr-FR" sz="2800" kern="1200" dirty="0"/>
            <a:t> et CO</a:t>
          </a:r>
          <a:r>
            <a:rPr lang="fr-FR" sz="2800" kern="1200" baseline="-25000" dirty="0"/>
            <a:t>3</a:t>
          </a:r>
          <a:r>
            <a:rPr lang="fr-FR" sz="2800" kern="1200" baseline="30000" dirty="0"/>
            <a:t>2-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Al</a:t>
          </a:r>
          <a:r>
            <a:rPr lang="fr-BE" sz="2800" kern="1200" baseline="-25000" dirty="0"/>
            <a:t>2</a:t>
          </a:r>
          <a:r>
            <a:rPr lang="fr-BE" sz="2800" kern="1200" dirty="0"/>
            <a:t>(CO</a:t>
          </a:r>
          <a:r>
            <a:rPr lang="fr-BE" sz="2800" kern="1200" baseline="-25000" dirty="0"/>
            <a:t>3</a:t>
          </a:r>
          <a:r>
            <a:rPr lang="fr-BE" sz="2800" kern="1200" dirty="0"/>
            <a:t>)</a:t>
          </a:r>
          <a:r>
            <a:rPr lang="fr-BE" sz="2800" kern="1200" baseline="-25000" dirty="0"/>
            <a:t>3</a:t>
          </a:r>
        </a:p>
      </dsp:txBody>
      <dsp:txXfrm>
        <a:off x="1807368" y="2339975"/>
        <a:ext cx="3286125" cy="1971675"/>
      </dsp:txXfrm>
    </dsp:sp>
    <dsp:sp modelId="{064339E0-A59C-403F-A457-F6AB5F1B92E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Quelle molécule forme-t-on au départ de Mg</a:t>
          </a:r>
          <a:r>
            <a:rPr lang="fr-FR" sz="2800" kern="1200" baseline="30000" dirty="0"/>
            <a:t>2+</a:t>
          </a:r>
          <a:r>
            <a:rPr lang="fr-FR" sz="2800" kern="1200" dirty="0"/>
            <a:t> et N</a:t>
          </a:r>
          <a:r>
            <a:rPr lang="fr-FR" sz="2800" kern="1200" baseline="30000" dirty="0"/>
            <a:t>3-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baseline="0" dirty="0"/>
            <a:t>Mg</a:t>
          </a:r>
          <a:r>
            <a:rPr lang="fr-BE" sz="2800" kern="1200" baseline="-25000" dirty="0"/>
            <a:t>3</a:t>
          </a:r>
          <a:r>
            <a:rPr lang="fr-BE" sz="2800" kern="1200" baseline="0" dirty="0"/>
            <a:t>N</a:t>
          </a:r>
          <a:r>
            <a:rPr lang="fr-BE" sz="2800" kern="1200" baseline="-25000" dirty="0"/>
            <a:t>2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87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20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897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015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417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826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701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556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097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229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137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6060-DA4C-45F3-B915-A75CF703502B}" type="datetimeFigureOut">
              <a:rPr lang="fr-BE" smtClean="0"/>
              <a:t>19-09-24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CA8F-147D-4B09-BD6B-E2F6FCA09D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612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6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14.xml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himactiv.agroparistech.fr/fr/securite/manipulation-produits-chimiques/produits-chimiques/8" TargetMode="External"/><Relationship Id="rId4" Type="http://schemas.openxmlformats.org/officeDocument/2006/relationships/hyperlink" Target="http://infosyebles.canalblog.com/archives/2014/03/25/29567873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fr/slide/2584981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rousse.fr/dictionnaires/francais/nomenclature/5481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mur.be/sciences/enligne/transition/chimie/fichesderevision/revision3/index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D0646-08D6-091F-9C34-C1628CC4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grandes étapes de la présentation</a:t>
            </a:r>
            <a:endParaRPr lang="fr-BE" dirty="0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oom de résumé 4">
                <a:extLst>
                  <a:ext uri="{FF2B5EF4-FFF2-40B4-BE49-F238E27FC236}">
                    <a16:creationId xmlns:a16="http://schemas.microsoft.com/office/drawing/2014/main" id="{B3206E2D-599D-9BB4-D89C-81A77F30C7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3622560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2B6E29FF-7A33-4DBC-B1BC-F67481DEB893}">
                    <psuz:zmPr id="{E8E7B0D3-8671-4C90-9EA3-C1B7457C90B2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897254C-47D0-43DF-AB49-AC077D630D2A}">
                    <psuz:zmPr id="{3197A04C-05BB-4713-9284-D9060F75C025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F59AEB3-6DEB-4518-B2D3-E9EEEE648167}">
                    <psuz:zmPr id="{81EA864B-0F5A-45C9-B272-E27BE572E174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3E5D736-BC41-40D1-92DE-B323DBA0BF70}">
                    <psuz:zmPr id="{352707EA-39BA-4AF1-B3B9-9CF00E5B58C6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09130C2-E60A-4668-9903-39541877DBE4}">
                    <psuz:zmPr id="{C7A00CB0-7178-4D47-A8F7-202F703658E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DC24C48-F770-4E56-AE70-68BBE0D9FE1F}">
                    <psuz:zmPr id="{29990D2A-F8E8-444A-BDE3-55F74C9AA85C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oom de résumé 4">
                <a:extLst>
                  <a:ext uri="{FF2B5EF4-FFF2-40B4-BE49-F238E27FC236}">
                    <a16:creationId xmlns:a16="http://schemas.microsoft.com/office/drawing/2014/main" id="{B3206E2D-599D-9BB4-D89C-81A77F30C7FB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3" name="Image 3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5679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age 4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8660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Image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1641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e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5679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e 8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8660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e 9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91641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8983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74609-3D64-4CE8-8FE1-28D1CCB6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 2: le dioxyde de carbone CO</a:t>
            </a:r>
            <a:r>
              <a:rPr lang="fr-BE" baseline="-25000" dirty="0"/>
              <a:t>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7A6D0E-E042-4ED8-8902-0B966738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75249"/>
            <a:ext cx="8172450" cy="4733925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1D5EA4E2-CE1C-45BD-9E72-A2A4575B5156}"/>
              </a:ext>
            </a:extLst>
          </p:cNvPr>
          <p:cNvSpPr/>
          <p:nvPr/>
        </p:nvSpPr>
        <p:spPr>
          <a:xfrm>
            <a:off x="7435273" y="1594777"/>
            <a:ext cx="4350327" cy="1417783"/>
          </a:xfrm>
          <a:prstGeom prst="wedgeEllipseCallout">
            <a:avLst>
              <a:gd name="adj1" fmla="val -82617"/>
              <a:gd name="adj2" fmla="val 65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Partager 4 e</a:t>
            </a:r>
            <a:r>
              <a:rPr lang="fr-BE" baseline="30000" dirty="0"/>
              <a:t>-</a:t>
            </a:r>
            <a:r>
              <a:rPr lang="fr-BE" dirty="0"/>
              <a:t> qu’ils disaient… C’est pourtant comme si je les avais perdus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4D3547-F346-4A76-AFE6-19C9F0265696}"/>
              </a:ext>
            </a:extLst>
          </p:cNvPr>
          <p:cNvSpPr txBox="1"/>
          <p:nvPr/>
        </p:nvSpPr>
        <p:spPr>
          <a:xfrm>
            <a:off x="3571875" y="1961107"/>
            <a:ext cx="205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/>
              <a:t>+ 4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F51124-0896-4790-BF08-B6790F4F0C8C}"/>
              </a:ext>
            </a:extLst>
          </p:cNvPr>
          <p:cNvSpPr txBox="1"/>
          <p:nvPr/>
        </p:nvSpPr>
        <p:spPr>
          <a:xfrm>
            <a:off x="2368550" y="3093136"/>
            <a:ext cx="227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/>
              <a:t>- 2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159CD4C-6F3F-4B59-A831-21D2A0BFFC52}"/>
              </a:ext>
            </a:extLst>
          </p:cNvPr>
          <p:cNvSpPr txBox="1"/>
          <p:nvPr/>
        </p:nvSpPr>
        <p:spPr>
          <a:xfrm>
            <a:off x="8349673" y="3754691"/>
            <a:ext cx="56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000" b="1" i="1" dirty="0"/>
              <a:t>- 2</a:t>
            </a:r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777F9B09-A456-4385-8F6A-68C40C88C49C}"/>
              </a:ext>
            </a:extLst>
          </p:cNvPr>
          <p:cNvSpPr/>
          <p:nvPr/>
        </p:nvSpPr>
        <p:spPr>
          <a:xfrm>
            <a:off x="9984509" y="3942564"/>
            <a:ext cx="1801091" cy="618100"/>
          </a:xfrm>
          <a:prstGeom prst="wedgeEllipseCallout">
            <a:avLst>
              <a:gd name="adj1" fmla="val -123602"/>
              <a:gd name="adj2" fmla="val 731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Hihihi</a:t>
            </a:r>
          </a:p>
        </p:txBody>
      </p:sp>
      <p:sp>
        <p:nvSpPr>
          <p:cNvPr id="19" name="Phylactère : pensées 18">
            <a:extLst>
              <a:ext uri="{FF2B5EF4-FFF2-40B4-BE49-F238E27FC236}">
                <a16:creationId xmlns:a16="http://schemas.microsoft.com/office/drawing/2014/main" id="{481F4D08-2E9A-433E-8D5F-D07AA08B7958}"/>
              </a:ext>
            </a:extLst>
          </p:cNvPr>
          <p:cNvSpPr/>
          <p:nvPr/>
        </p:nvSpPr>
        <p:spPr>
          <a:xfrm>
            <a:off x="25400" y="3031746"/>
            <a:ext cx="1625600" cy="923000"/>
          </a:xfrm>
          <a:prstGeom prst="cloudCallout">
            <a:avLst>
              <a:gd name="adj1" fmla="val 47428"/>
              <a:gd name="adj2" fmla="val 673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On l’a bien eu!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395379-0238-4779-A95F-B52483B87B3A}"/>
              </a:ext>
            </a:extLst>
          </p:cNvPr>
          <p:cNvSpPr txBox="1"/>
          <p:nvPr/>
        </p:nvSpPr>
        <p:spPr>
          <a:xfrm>
            <a:off x="1566333" y="6629400"/>
            <a:ext cx="315806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900" dirty="0"/>
              <a:t>Larry </a:t>
            </a:r>
            <a:r>
              <a:rPr lang="fr-FR" sz="900" dirty="0" err="1"/>
              <a:t>Gonick</a:t>
            </a:r>
            <a:r>
              <a:rPr lang="fr-FR" sz="900" dirty="0"/>
              <a:t> &amp; Craig </a:t>
            </a:r>
            <a:r>
              <a:rPr lang="fr-FR" sz="900" dirty="0" err="1"/>
              <a:t>Criddle</a:t>
            </a:r>
            <a:r>
              <a:rPr lang="fr-FR" sz="900" dirty="0"/>
              <a:t>, </a:t>
            </a:r>
            <a:r>
              <a:rPr lang="fr-FR" sz="900" i="1" dirty="0"/>
              <a:t>La Chimie en BD</a:t>
            </a:r>
            <a:r>
              <a:rPr lang="fr-FR" sz="900" dirty="0"/>
              <a:t>, 2015, Larousse</a:t>
            </a:r>
            <a:endParaRPr lang="fr-FR" sz="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81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C099EA-E037-4779-9AC4-2910655D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r-BE" sz="5200"/>
              <a:t>Attribution des NO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EF34D64-3D1F-12A2-2ACE-546BD37E8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6235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27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C099EA-E037-4779-9AC4-2910655D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r-BE" sz="5200" dirty="0"/>
              <a:t>Exercice sur les NO</a:t>
            </a:r>
            <a:endParaRPr lang="fr-BE" sz="520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93FDA3C-17A9-A8E1-B3D1-DE26DA4E5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16342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3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C099EA-E037-4779-9AC4-2910655D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r-BE" sz="5200" dirty="0"/>
              <a:t>Exercice sur les NO</a:t>
            </a:r>
            <a:endParaRPr lang="fr-BE" sz="520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93FDA3C-17A9-A8E1-B3D1-DE26DA4E5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99557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06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24E23-1627-46FE-A692-281DF68E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7" y="1275389"/>
            <a:ext cx="10273849" cy="1886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3. </a:t>
            </a:r>
            <a:r>
              <a:rPr lang="en-US" sz="5400" dirty="0" err="1">
                <a:solidFill>
                  <a:schemeClr val="tx2"/>
                </a:solidFill>
              </a:rPr>
              <a:t>Formule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chimique</a:t>
            </a:r>
            <a:r>
              <a:rPr lang="en-US" sz="5400" dirty="0">
                <a:solidFill>
                  <a:schemeClr val="tx2"/>
                </a:solidFill>
              </a:rPr>
              <a:t> des </a:t>
            </a:r>
            <a:r>
              <a:rPr lang="en-US" sz="5400" dirty="0" err="1">
                <a:solidFill>
                  <a:schemeClr val="tx2"/>
                </a:solidFill>
              </a:rPr>
              <a:t>molécules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2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03DEE-1C8D-4FFC-ABF6-7A4F18FB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254408"/>
            <a:ext cx="5306209" cy="2633472"/>
          </a:xfrm>
        </p:spPr>
        <p:txBody>
          <a:bodyPr anchor="b">
            <a:normAutofit/>
          </a:bodyPr>
          <a:lstStyle/>
          <a:p>
            <a:r>
              <a:rPr lang="fr-BE" sz="5400">
                <a:solidFill>
                  <a:schemeClr val="tx2"/>
                </a:solidFill>
              </a:rPr>
              <a:t>Etablir la formule chimique d’une molécule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6A83B-03B7-4F9F-B41B-C0DBF670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4069080"/>
            <a:ext cx="5296997" cy="2042605"/>
          </a:xfrm>
        </p:spPr>
        <p:txBody>
          <a:bodyPr anchor="t">
            <a:normAutofit/>
          </a:bodyPr>
          <a:lstStyle/>
          <a:p>
            <a:r>
              <a:rPr lang="fr-BE" sz="1800">
                <a:solidFill>
                  <a:schemeClr val="tx2"/>
                </a:solidFill>
              </a:rPr>
              <a:t>Se ramener à une structure binaire</a:t>
            </a:r>
          </a:p>
          <a:p>
            <a:r>
              <a:rPr lang="fr-BE" sz="1800">
                <a:solidFill>
                  <a:schemeClr val="tx2"/>
                </a:solidFill>
              </a:rPr>
              <a:t>Indices stoechiométriques: croiser les NO</a:t>
            </a:r>
          </a:p>
          <a:p>
            <a:pPr marL="0" indent="0">
              <a:buNone/>
            </a:pPr>
            <a:endParaRPr lang="fr-BE" sz="1800">
              <a:solidFill>
                <a:schemeClr val="tx2"/>
              </a:solidFill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8D66A02-05C1-4E5D-89FD-43EC41E5D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34534"/>
              </p:ext>
            </p:extLst>
          </p:nvPr>
        </p:nvGraphicFramePr>
        <p:xfrm>
          <a:off x="6577290" y="2303120"/>
          <a:ext cx="4823678" cy="292071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129670">
                  <a:extLst>
                    <a:ext uri="{9D8B030D-6E8A-4147-A177-3AD203B41FA5}">
                      <a16:colId xmlns:a16="http://schemas.microsoft.com/office/drawing/2014/main" val="951539715"/>
                    </a:ext>
                  </a:extLst>
                </a:gridCol>
                <a:gridCol w="1351316">
                  <a:extLst>
                    <a:ext uri="{9D8B030D-6E8A-4147-A177-3AD203B41FA5}">
                      <a16:colId xmlns:a16="http://schemas.microsoft.com/office/drawing/2014/main" val="2569554165"/>
                    </a:ext>
                  </a:extLst>
                </a:gridCol>
                <a:gridCol w="1142930">
                  <a:extLst>
                    <a:ext uri="{9D8B030D-6E8A-4147-A177-3AD203B41FA5}">
                      <a16:colId xmlns:a16="http://schemas.microsoft.com/office/drawing/2014/main" val="84445022"/>
                    </a:ext>
                  </a:extLst>
                </a:gridCol>
                <a:gridCol w="1199762">
                  <a:extLst>
                    <a:ext uri="{9D8B030D-6E8A-4147-A177-3AD203B41FA5}">
                      <a16:colId xmlns:a16="http://schemas.microsoft.com/office/drawing/2014/main" val="478070931"/>
                    </a:ext>
                  </a:extLst>
                </a:gridCol>
              </a:tblGrid>
              <a:tr h="771098">
                <a:tc>
                  <a:txBody>
                    <a:bodyPr/>
                    <a:lstStyle/>
                    <a:p>
                      <a:endParaRPr lang="fr-BE" sz="1700" b="1" cap="none" spc="0">
                        <a:solidFill>
                          <a:schemeClr val="bg1"/>
                        </a:solidFill>
                      </a:endParaRPr>
                    </a:p>
                  </a:txBody>
                  <a:tcPr marL="76382" marR="54559" marT="109118" marB="10911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none" spc="0">
                          <a:solidFill>
                            <a:schemeClr val="bg1"/>
                          </a:solidFill>
                        </a:rPr>
                        <a:t>Binôme</a:t>
                      </a:r>
                    </a:p>
                  </a:txBody>
                  <a:tcPr marL="76382" marR="54559" marT="109118" marB="10911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none" spc="0">
                          <a:solidFill>
                            <a:schemeClr val="bg1"/>
                          </a:solidFill>
                        </a:rPr>
                        <a:t>Exemple</a:t>
                      </a:r>
                    </a:p>
                  </a:txBody>
                  <a:tcPr marL="76382" marR="54559" marT="109118" marB="10911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none" spc="0">
                          <a:solidFill>
                            <a:schemeClr val="bg1"/>
                          </a:solidFill>
                        </a:rPr>
                        <a:t>Formule chimique</a:t>
                      </a:r>
                    </a:p>
                  </a:txBody>
                  <a:tcPr marL="76382" marR="54559" marT="109118" marB="10911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91599"/>
                  </a:ext>
                </a:extLst>
              </a:tr>
              <a:tr h="643794"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Composés ioniques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Ion 1</a:t>
                      </a:r>
                    </a:p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Ion 2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BE" sz="1400" cap="none" spc="0" baseline="30000">
                          <a:solidFill>
                            <a:schemeClr val="tx1"/>
                          </a:solidFill>
                        </a:rPr>
                        <a:t>2+ </a:t>
                      </a:r>
                    </a:p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PO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BE" sz="1400" cap="none" spc="0" baseline="30000">
                          <a:solidFill>
                            <a:schemeClr val="tx1"/>
                          </a:solidFill>
                        </a:rPr>
                        <a:t>3-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BE" sz="1400" cap="none" spc="0" baseline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PO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BE" sz="1400" cap="none" spc="0" baseline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23145"/>
                  </a:ext>
                </a:extLst>
              </a:tr>
              <a:tr h="643794"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Composés covalents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Atome 1</a:t>
                      </a:r>
                    </a:p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Atome 2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Cl NO +7</a:t>
                      </a:r>
                    </a:p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O NO -2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Cl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20143"/>
                  </a:ext>
                </a:extLst>
              </a:tr>
              <a:tr h="862029"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Acides HA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A (groupement)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fr-BE" sz="1400" cap="none" spc="0" baseline="3000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BE" sz="1400" cap="none" spc="0" baseline="30000">
                          <a:solidFill>
                            <a:schemeClr val="tx1"/>
                          </a:solidFill>
                        </a:rPr>
                        <a:t>2-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BE" sz="1400" cap="none" spc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fr-BE" sz="1400" cap="none" spc="0" baseline="-250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6382" marR="54559" marT="54559" marB="1091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3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76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D354ACE-765D-0641-0DEC-E3952EBB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58" y="3656206"/>
            <a:ext cx="3674388" cy="2020022"/>
          </a:xfrm>
        </p:spPr>
        <p:txBody>
          <a:bodyPr/>
          <a:lstStyle/>
          <a:p>
            <a:r>
              <a:rPr lang="fr-BE" dirty="0"/>
              <a:t>Liste des ions polyatomiques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8E7541-F165-8F4D-8F76-4FBC7D0E395E}"/>
              </a:ext>
            </a:extLst>
          </p:cNvPr>
          <p:cNvSpPr txBox="1"/>
          <p:nvPr/>
        </p:nvSpPr>
        <p:spPr>
          <a:xfrm>
            <a:off x="2078182" y="2128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93" name="Picture 69" descr="page1image29273024">
            <a:extLst>
              <a:ext uri="{FF2B5EF4-FFF2-40B4-BE49-F238E27FC236}">
                <a16:creationId xmlns:a16="http://schemas.microsoft.com/office/drawing/2014/main" id="{6F222F70-A391-FB41-B7AC-95E6887F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page1image5808192">
            <a:extLst>
              <a:ext uri="{FF2B5EF4-FFF2-40B4-BE49-F238E27FC236}">
                <a16:creationId xmlns:a16="http://schemas.microsoft.com/office/drawing/2014/main" id="{043855BB-39FD-8047-A3C5-8A7BE69B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page1image5808576">
            <a:extLst>
              <a:ext uri="{FF2B5EF4-FFF2-40B4-BE49-F238E27FC236}">
                <a16:creationId xmlns:a16="http://schemas.microsoft.com/office/drawing/2014/main" id="{0663F21F-C83B-EE4E-878D-A91549EF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page1image5809152">
            <a:extLst>
              <a:ext uri="{FF2B5EF4-FFF2-40B4-BE49-F238E27FC236}">
                <a16:creationId xmlns:a16="http://schemas.microsoft.com/office/drawing/2014/main" id="{A7A1849F-B5FE-4B43-8A05-B126717F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page1image5809536">
            <a:extLst>
              <a:ext uri="{FF2B5EF4-FFF2-40B4-BE49-F238E27FC236}">
                <a16:creationId xmlns:a16="http://schemas.microsoft.com/office/drawing/2014/main" id="{6136917A-DECF-7942-9B91-61B28981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page1image5809920">
            <a:extLst>
              <a:ext uri="{FF2B5EF4-FFF2-40B4-BE49-F238E27FC236}">
                <a16:creationId xmlns:a16="http://schemas.microsoft.com/office/drawing/2014/main" id="{FFAF5435-C680-FC42-A8EB-EF617439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page1image5810496">
            <a:extLst>
              <a:ext uri="{FF2B5EF4-FFF2-40B4-BE49-F238E27FC236}">
                <a16:creationId xmlns:a16="http://schemas.microsoft.com/office/drawing/2014/main" id="{0FB8E257-1A5D-C547-ADA4-313D534E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page1image5823040">
            <a:extLst>
              <a:ext uri="{FF2B5EF4-FFF2-40B4-BE49-F238E27FC236}">
                <a16:creationId xmlns:a16="http://schemas.microsoft.com/office/drawing/2014/main" id="{55855663-7012-AA44-AD54-533DDF68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page1image5823424">
            <a:extLst>
              <a:ext uri="{FF2B5EF4-FFF2-40B4-BE49-F238E27FC236}">
                <a16:creationId xmlns:a16="http://schemas.microsoft.com/office/drawing/2014/main" id="{30806E0D-E145-8643-9B9F-A7893E00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page1image5824000">
            <a:extLst>
              <a:ext uri="{FF2B5EF4-FFF2-40B4-BE49-F238E27FC236}">
                <a16:creationId xmlns:a16="http://schemas.microsoft.com/office/drawing/2014/main" id="{6149EAFA-F2B5-E547-A248-D94C43DE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page1image29358976">
            <a:extLst>
              <a:ext uri="{FF2B5EF4-FFF2-40B4-BE49-F238E27FC236}">
                <a16:creationId xmlns:a16="http://schemas.microsoft.com/office/drawing/2014/main" id="{BBE51EEB-B717-7E46-900A-5D03D297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page1image5812032">
            <a:extLst>
              <a:ext uri="{FF2B5EF4-FFF2-40B4-BE49-F238E27FC236}">
                <a16:creationId xmlns:a16="http://schemas.microsoft.com/office/drawing/2014/main" id="{996283A2-841A-AA42-93EA-DEE08D4C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page1image29359872">
            <a:extLst>
              <a:ext uri="{FF2B5EF4-FFF2-40B4-BE49-F238E27FC236}">
                <a16:creationId xmlns:a16="http://schemas.microsoft.com/office/drawing/2014/main" id="{4E48106E-078A-2D46-AB2B-D8FF4CDC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5" y="269689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099145-7C14-09E7-7E65-8FFC46386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8" y="97"/>
            <a:ext cx="11544300" cy="3371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528F77-A58F-C489-21E2-05F1F27F7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457" y="3088529"/>
            <a:ext cx="24384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D354ACE-765D-0641-0DEC-E3952EBB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Liste des NO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A852A7-313B-5F69-8373-A3C4E5C460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u="sng" dirty="0"/>
              <a:t>Groupe a: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C438F4-6821-BA58-4955-78ECA88F90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u="sng" dirty="0"/>
              <a:t>Groupe b: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132E92-9CBF-E340-263C-C68A0C3C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843" y="1462573"/>
            <a:ext cx="3495675" cy="5257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CC60F3-81F9-1E28-48AC-EF176D27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40" y="2430138"/>
            <a:ext cx="4752028" cy="41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1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192D8E-0E18-6A37-49F9-DE68A03D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r-FR" sz="5200"/>
              <a:t>Exercices sur les formules chimiques </a:t>
            </a:r>
            <a:endParaRPr lang="fr-BE" sz="520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889E0F4-20A1-90A0-6802-DE14A754D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2140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419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192D8E-0E18-6A37-49F9-DE68A03D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r-FR" sz="5200"/>
              <a:t>Exercices sur les formules chimiques </a:t>
            </a:r>
            <a:endParaRPr lang="fr-BE" sz="520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889E0F4-20A1-90A0-6802-DE14A754D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99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19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3E89A23-EE61-49CA-B29C-EEFE329B8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945" y="4858346"/>
            <a:ext cx="11513128" cy="1655762"/>
          </a:xfr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r-BE" sz="6000" dirty="0"/>
              <a:t>Nomenclature de Chimie Minérale</a:t>
            </a:r>
            <a:endParaRPr lang="fr-BE" sz="6000" dirty="0">
              <a:cs typeface="Calibri" panose="020F0502020204030204"/>
            </a:endParaRPr>
          </a:p>
        </p:txBody>
      </p:sp>
      <p:pic>
        <p:nvPicPr>
          <p:cNvPr id="4" name="Image 4" descr="Une image contenant intérieur, bouteille, réfrigérateur, armoire&#10;&#10;Description générée automatiquement">
            <a:extLst>
              <a:ext uri="{FF2B5EF4-FFF2-40B4-BE49-F238E27FC236}">
                <a16:creationId xmlns:a16="http://schemas.microsoft.com/office/drawing/2014/main" id="{09F39405-4CEA-47E3-92F8-8F65CCF4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233" y="231886"/>
            <a:ext cx="2333767" cy="3122263"/>
          </a:xfrm>
          <a:prstGeom prst="rect">
            <a:avLst/>
          </a:prstGeom>
        </p:spPr>
      </p:pic>
      <p:pic>
        <p:nvPicPr>
          <p:cNvPr id="5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6BA80B8-EB84-4C02-B268-6F24F5489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21" y="709731"/>
            <a:ext cx="2380450" cy="27014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D9EE3D6-7180-4BBA-ACBE-F1BD98636B25}"/>
              </a:ext>
            </a:extLst>
          </p:cNvPr>
          <p:cNvSpPr txBox="1"/>
          <p:nvPr/>
        </p:nvSpPr>
        <p:spPr>
          <a:xfrm>
            <a:off x="3099146" y="3750350"/>
            <a:ext cx="1981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900" dirty="0">
                <a:ea typeface="+mn-lt"/>
                <a:cs typeface="+mn-lt"/>
                <a:hlinkClick r:id="rId4"/>
              </a:rPr>
              <a:t>http://infosyebles.canalblog.com/archives/2014/03/25/29567873.html</a:t>
            </a:r>
            <a:endParaRPr lang="fr-FR" sz="9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B9C49E-F404-40F4-9BBB-D8DA09A5E18B}"/>
              </a:ext>
            </a:extLst>
          </p:cNvPr>
          <p:cNvSpPr txBox="1"/>
          <p:nvPr/>
        </p:nvSpPr>
        <p:spPr>
          <a:xfrm>
            <a:off x="6363758" y="3780472"/>
            <a:ext cx="2921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900" dirty="0">
                <a:ea typeface="+mn-lt"/>
                <a:cs typeface="+mn-lt"/>
                <a:hlinkClick r:id="rId5"/>
              </a:rPr>
              <a:t>http://chimactiv.agroparistech.fr/fr/securite/manipulation-produits-chimiques/produits-chimiques/8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924127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24E23-1627-46FE-A692-281DF68E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29196"/>
            <a:ext cx="10273850" cy="2677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4. </a:t>
            </a:r>
            <a:r>
              <a:rPr lang="en-US" sz="5400" dirty="0" err="1">
                <a:solidFill>
                  <a:schemeClr val="tx2"/>
                </a:solidFill>
              </a:rPr>
              <a:t>Classement</a:t>
            </a:r>
            <a:r>
              <a:rPr lang="en-US" sz="5400" dirty="0">
                <a:solidFill>
                  <a:schemeClr val="tx2"/>
                </a:solidFill>
              </a:rPr>
              <a:t> des </a:t>
            </a:r>
            <a:r>
              <a:rPr lang="en-US" sz="5400" dirty="0" err="1">
                <a:solidFill>
                  <a:schemeClr val="tx2"/>
                </a:solidFill>
              </a:rPr>
              <a:t>molécules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selon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leur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fonction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5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D5C1FC6-2D72-4D2E-AC47-7D96180C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03" y="333375"/>
            <a:ext cx="7800975" cy="61912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7FCACF-02C1-4AB5-B790-6E3C8EB5FE70}"/>
              </a:ext>
            </a:extLst>
          </p:cNvPr>
          <p:cNvSpPr txBox="1"/>
          <p:nvPr/>
        </p:nvSpPr>
        <p:spPr>
          <a:xfrm>
            <a:off x="3823854" y="1274620"/>
            <a:ext cx="4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8383F9-D31E-4352-92A4-9D7B92212324}"/>
              </a:ext>
            </a:extLst>
          </p:cNvPr>
          <p:cNvSpPr txBox="1"/>
          <p:nvPr/>
        </p:nvSpPr>
        <p:spPr>
          <a:xfrm>
            <a:off x="4613563" y="1616244"/>
            <a:ext cx="4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M’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DB42FE-4D2A-4E9D-A86D-053805227E6B}"/>
              </a:ext>
            </a:extLst>
          </p:cNvPr>
          <p:cNvSpPr txBox="1"/>
          <p:nvPr/>
        </p:nvSpPr>
        <p:spPr>
          <a:xfrm>
            <a:off x="4724400" y="6417733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900" dirty="0">
                <a:ea typeface="+mn-lt"/>
                <a:cs typeface="+mn-lt"/>
                <a:hlinkClick r:id="rId3"/>
              </a:rPr>
              <a:t>https://slideplayer.fr/slide/2584981/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3425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B1E1AE-B212-96A9-080E-BCA1AC82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91440"/>
            <a:ext cx="10248900" cy="667512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EE1B43B-CB13-FDE4-354A-122F6269803B}"/>
              </a:ext>
            </a:extLst>
          </p:cNvPr>
          <p:cNvCxnSpPr/>
          <p:nvPr/>
        </p:nvCxnSpPr>
        <p:spPr>
          <a:xfrm>
            <a:off x="7956884" y="1227221"/>
            <a:ext cx="0" cy="721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5757566-778D-2BEB-3025-5DCCE273047A}"/>
              </a:ext>
            </a:extLst>
          </p:cNvPr>
          <p:cNvCxnSpPr/>
          <p:nvPr/>
        </p:nvCxnSpPr>
        <p:spPr>
          <a:xfrm>
            <a:off x="8462210" y="1884947"/>
            <a:ext cx="0" cy="721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C47D68E-D1EE-BF1E-D67B-D9014CCBA96F}"/>
              </a:ext>
            </a:extLst>
          </p:cNvPr>
          <p:cNvCxnSpPr/>
          <p:nvPr/>
        </p:nvCxnSpPr>
        <p:spPr>
          <a:xfrm>
            <a:off x="8935453" y="2606842"/>
            <a:ext cx="0" cy="721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2189889-F5B4-D894-3A62-DD3E5FF7D63B}"/>
              </a:ext>
            </a:extLst>
          </p:cNvPr>
          <p:cNvCxnSpPr/>
          <p:nvPr/>
        </p:nvCxnSpPr>
        <p:spPr>
          <a:xfrm>
            <a:off x="9400674" y="3248526"/>
            <a:ext cx="0" cy="721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D48F2D7-6D9A-3632-6274-B43607C60C37}"/>
              </a:ext>
            </a:extLst>
          </p:cNvPr>
          <p:cNvCxnSpPr/>
          <p:nvPr/>
        </p:nvCxnSpPr>
        <p:spPr>
          <a:xfrm>
            <a:off x="9924662" y="3922295"/>
            <a:ext cx="0" cy="721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48D6057-CEC2-7D8F-C406-158512595188}"/>
              </a:ext>
            </a:extLst>
          </p:cNvPr>
          <p:cNvCxnSpPr>
            <a:cxnSpLocks/>
          </p:cNvCxnSpPr>
          <p:nvPr/>
        </p:nvCxnSpPr>
        <p:spPr>
          <a:xfrm>
            <a:off x="7964905" y="1909010"/>
            <a:ext cx="505326" cy="8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D1C798C-693B-47BB-598B-C341722B8AF8}"/>
              </a:ext>
            </a:extLst>
          </p:cNvPr>
          <p:cNvCxnSpPr>
            <a:cxnSpLocks/>
          </p:cNvCxnSpPr>
          <p:nvPr/>
        </p:nvCxnSpPr>
        <p:spPr>
          <a:xfrm>
            <a:off x="8430127" y="2606842"/>
            <a:ext cx="505326" cy="8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AC98259-ABED-F482-1960-16726FE9147E}"/>
              </a:ext>
            </a:extLst>
          </p:cNvPr>
          <p:cNvCxnSpPr>
            <a:cxnSpLocks/>
          </p:cNvCxnSpPr>
          <p:nvPr/>
        </p:nvCxnSpPr>
        <p:spPr>
          <a:xfrm>
            <a:off x="8935454" y="3248526"/>
            <a:ext cx="505326" cy="8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8534A83-A83D-5F91-E716-5DDED6C1B523}"/>
              </a:ext>
            </a:extLst>
          </p:cNvPr>
          <p:cNvCxnSpPr>
            <a:cxnSpLocks/>
          </p:cNvCxnSpPr>
          <p:nvPr/>
        </p:nvCxnSpPr>
        <p:spPr>
          <a:xfrm>
            <a:off x="9388643" y="3922295"/>
            <a:ext cx="511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1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B7BAB-4FA5-4A57-B67B-2DD87AE4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Réactivité des éléments</a:t>
            </a:r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18FE7C40-7581-4D25-9E0B-9B9DAFADE2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3938557"/>
              </p:ext>
            </p:extLst>
          </p:nvPr>
        </p:nvGraphicFramePr>
        <p:xfrm>
          <a:off x="8521831" y="2249830"/>
          <a:ext cx="247925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50">
                  <a:extLst>
                    <a:ext uri="{9D8B030D-6E8A-4147-A177-3AD203B41FA5}">
                      <a16:colId xmlns:a16="http://schemas.microsoft.com/office/drawing/2014/main" val="725700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b="1" dirty="0"/>
                        <a:t>Fonctions chimiques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94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Oxydes MO et M’O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40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Hydroxydes MOH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7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Acides HM’ et HM’O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4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Sels MM’, MM’O, MHM’ et MHM’O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74017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C9DD03D1-7E92-4069-A2F9-683A1296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22" y="1690688"/>
            <a:ext cx="6581775" cy="4886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1E7329-8F4E-4D34-8832-1CE1B7339B67}"/>
              </a:ext>
            </a:extLst>
          </p:cNvPr>
          <p:cNvSpPr/>
          <p:nvPr/>
        </p:nvSpPr>
        <p:spPr>
          <a:xfrm>
            <a:off x="1116542" y="3529542"/>
            <a:ext cx="1329266" cy="321733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E1450-035B-4F41-A11F-0991ADAB1C60}"/>
              </a:ext>
            </a:extLst>
          </p:cNvPr>
          <p:cNvSpPr/>
          <p:nvPr/>
        </p:nvSpPr>
        <p:spPr>
          <a:xfrm>
            <a:off x="3275542" y="3529542"/>
            <a:ext cx="1329266" cy="321733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870FA7-4D68-4872-95E2-2FD2554A86BE}"/>
              </a:ext>
            </a:extLst>
          </p:cNvPr>
          <p:cNvSpPr/>
          <p:nvPr/>
        </p:nvSpPr>
        <p:spPr>
          <a:xfrm>
            <a:off x="1116541" y="4875741"/>
            <a:ext cx="1329266" cy="321733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C67B62-617B-4938-BC88-E0E1746BDDE0}"/>
              </a:ext>
            </a:extLst>
          </p:cNvPr>
          <p:cNvSpPr/>
          <p:nvPr/>
        </p:nvSpPr>
        <p:spPr>
          <a:xfrm>
            <a:off x="3275542" y="4875742"/>
            <a:ext cx="1329266" cy="321733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6A113D-754C-421C-A076-B7DCCDF88203}"/>
              </a:ext>
            </a:extLst>
          </p:cNvPr>
          <p:cNvSpPr/>
          <p:nvPr/>
        </p:nvSpPr>
        <p:spPr>
          <a:xfrm>
            <a:off x="5146675" y="4935008"/>
            <a:ext cx="1329266" cy="321733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23BDB4-A316-4574-9DAA-A74CA78BD429}"/>
              </a:ext>
            </a:extLst>
          </p:cNvPr>
          <p:cNvSpPr/>
          <p:nvPr/>
        </p:nvSpPr>
        <p:spPr>
          <a:xfrm>
            <a:off x="2615141" y="6103408"/>
            <a:ext cx="1498599" cy="31326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2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A72A9B-CB8F-11FF-A189-6B694BB3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Exercices sur les fonctions</a:t>
            </a:r>
          </a:p>
        </p:txBody>
      </p:sp>
      <p:pic>
        <p:nvPicPr>
          <p:cNvPr id="7" name="Espace réservé du contenu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BCDF440-0149-3B15-3EDB-A9B2C616A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206" y="557189"/>
            <a:ext cx="4112895" cy="55768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FFDF4E-5CB6-975F-17DA-8ED2430D3FFA}"/>
              </a:ext>
            </a:extLst>
          </p:cNvPr>
          <p:cNvSpPr/>
          <p:nvPr/>
        </p:nvSpPr>
        <p:spPr>
          <a:xfrm>
            <a:off x="8292662" y="967154"/>
            <a:ext cx="2032440" cy="5166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1732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A72A9B-CB8F-11FF-A189-6B694BB3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Exercices sur les fonctions</a:t>
            </a:r>
          </a:p>
        </p:txBody>
      </p:sp>
      <p:pic>
        <p:nvPicPr>
          <p:cNvPr id="7" name="Espace réservé du contenu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BCDF440-0149-3B15-3EDB-A9B2C616A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206" y="557189"/>
            <a:ext cx="4112895" cy="55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6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24E23-1627-46FE-A692-281DF68E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29196"/>
            <a:ext cx="10273850" cy="2677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5. Nomenclature des </a:t>
            </a:r>
            <a:r>
              <a:rPr lang="en-US" sz="5400" dirty="0" err="1">
                <a:solidFill>
                  <a:schemeClr val="tx2"/>
                </a:solidFill>
              </a:rPr>
              <a:t>composés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minéraux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2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AE79C8C-62F2-4736-BDB5-9FEC8D66E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03746"/>
              </p:ext>
            </p:extLst>
          </p:nvPr>
        </p:nvGraphicFramePr>
        <p:xfrm>
          <a:off x="480291" y="202430"/>
          <a:ext cx="11065164" cy="284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291">
                  <a:extLst>
                    <a:ext uri="{9D8B030D-6E8A-4147-A177-3AD203B41FA5}">
                      <a16:colId xmlns:a16="http://schemas.microsoft.com/office/drawing/2014/main" val="1353659595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765653900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615623388"/>
                    </a:ext>
                  </a:extLst>
                </a:gridCol>
                <a:gridCol w="3313667">
                  <a:extLst>
                    <a:ext uri="{9D8B030D-6E8A-4147-A177-3AD203B41FA5}">
                      <a16:colId xmlns:a16="http://schemas.microsoft.com/office/drawing/2014/main" val="4028055325"/>
                    </a:ext>
                  </a:extLst>
                </a:gridCol>
                <a:gridCol w="2874697">
                  <a:extLst>
                    <a:ext uri="{9D8B030D-6E8A-4147-A177-3AD203B41FA5}">
                      <a16:colId xmlns:a16="http://schemas.microsoft.com/office/drawing/2014/main" val="28517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Formule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Nom de la </a:t>
                      </a:r>
                    </a:p>
                    <a:p>
                      <a:pPr algn="ctr"/>
                      <a:r>
                        <a:rPr lang="fr-BE" sz="1600" b="1" dirty="0"/>
                        <a:t>formule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Réactivité </a:t>
                      </a:r>
                    </a:p>
                    <a:p>
                      <a:pPr lvl="0" algn="ctr">
                        <a:buNone/>
                      </a:pPr>
                      <a:r>
                        <a:rPr lang="fr-BE" sz="1600" b="1" dirty="0"/>
                        <a:t>(non pondéré)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Nomenclature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Exemple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9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MO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Oxyde basique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 + O -&gt; MO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Oxyde de M (valeur absolue NO)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Fe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  <a:r>
                        <a:rPr lang="fr-BE" sz="1600" baseline="-25000" dirty="0"/>
                        <a:t>3</a:t>
                      </a:r>
                      <a:r>
                        <a:rPr lang="fr-BE" sz="1600" dirty="0"/>
                        <a:t> oxyde de fer (III)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3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M’O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Oxyde acide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M’ + O -&gt; M’O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dirty="0"/>
                        <a:t>Préfixe(O/M’)</a:t>
                      </a:r>
                      <a:r>
                        <a:rPr lang="fr-BE" sz="1600" dirty="0"/>
                        <a:t>oxyde de M’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P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  <a:r>
                        <a:rPr lang="fr-BE" sz="1600" baseline="-25000" dirty="0"/>
                        <a:t>3</a:t>
                      </a:r>
                      <a:r>
                        <a:rPr lang="fr-BE" sz="1600" dirty="0"/>
                        <a:t> </a:t>
                      </a:r>
                      <a:r>
                        <a:rPr lang="fr-BE" sz="1600" b="1" dirty="0"/>
                        <a:t>sesqui</a:t>
                      </a:r>
                      <a:r>
                        <a:rPr lang="fr-BE" sz="1600" dirty="0"/>
                        <a:t>oxyde de phosphore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3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MOH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Hydroxyde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MO + H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 -&gt; MOH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Hydroxyde de M (valeur absolue NO)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Fe(OH)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 hydroxyde de fer (II)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2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HM’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Hydracide ou</a:t>
                      </a:r>
                    </a:p>
                    <a:p>
                      <a:r>
                        <a:rPr lang="fr-BE" sz="1600" dirty="0"/>
                        <a:t>acide binaire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M’ + H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 -&gt; HM’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M’ure d’hydrogène ou </a:t>
                      </a:r>
                    </a:p>
                    <a:p>
                      <a:r>
                        <a:rPr lang="fr-BE" sz="1600" dirty="0"/>
                        <a:t>Acide M’hydrique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HF fluorure d’hydrogène ou </a:t>
                      </a:r>
                    </a:p>
                    <a:p>
                      <a:r>
                        <a:rPr lang="fr-BE" sz="1600" dirty="0"/>
                        <a:t>acide fluorhydrique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HM’O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Oxacide ou</a:t>
                      </a:r>
                    </a:p>
                    <a:p>
                      <a:r>
                        <a:rPr lang="fr-BE" sz="1600" dirty="0"/>
                        <a:t>acide ternaire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M’O + H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 -&gt; HM’O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(Hypo/Per)M’</a:t>
                      </a:r>
                      <a:r>
                        <a:rPr lang="fr-BE" sz="1600" dirty="0" err="1"/>
                        <a:t>ate</a:t>
                      </a:r>
                      <a:r>
                        <a:rPr lang="fr-BE" sz="1600" dirty="0"/>
                        <a:t>/ite d’hydrogène ou Acide (hypo/per)M’</a:t>
                      </a:r>
                      <a:r>
                        <a:rPr lang="fr-BE" sz="1600" dirty="0" err="1"/>
                        <a:t>ique</a:t>
                      </a:r>
                      <a:r>
                        <a:rPr lang="fr-BE" sz="1600" dirty="0"/>
                        <a:t>/eux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HNO</a:t>
                      </a:r>
                      <a:r>
                        <a:rPr lang="fr-BE" sz="1600" baseline="-25000" dirty="0"/>
                        <a:t>3</a:t>
                      </a:r>
                      <a:r>
                        <a:rPr lang="fr-BE" sz="1600" dirty="0"/>
                        <a:t> nitrate d’hydrogène ou acide nitrique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8665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56E95BD-F790-47FB-A564-8E3FD3FFC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33182"/>
              </p:ext>
            </p:extLst>
          </p:nvPr>
        </p:nvGraphicFramePr>
        <p:xfrm>
          <a:off x="2683163" y="3582036"/>
          <a:ext cx="5208498" cy="2682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22581">
                  <a:extLst>
                    <a:ext uri="{9D8B030D-6E8A-4147-A177-3AD203B41FA5}">
                      <a16:colId xmlns:a16="http://schemas.microsoft.com/office/drawing/2014/main" val="480418848"/>
                    </a:ext>
                  </a:extLst>
                </a:gridCol>
                <a:gridCol w="1517418">
                  <a:extLst>
                    <a:ext uri="{9D8B030D-6E8A-4147-A177-3AD203B41FA5}">
                      <a16:colId xmlns:a16="http://schemas.microsoft.com/office/drawing/2014/main" val="227163509"/>
                    </a:ext>
                  </a:extLst>
                </a:gridCol>
                <a:gridCol w="1968499">
                  <a:extLst>
                    <a:ext uri="{9D8B030D-6E8A-4147-A177-3AD203B41FA5}">
                      <a16:colId xmlns:a16="http://schemas.microsoft.com/office/drawing/2014/main" val="3246046302"/>
                    </a:ext>
                  </a:extLst>
                </a:gridCol>
              </a:tblGrid>
              <a:tr h="297237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/>
                        <a:t>Formule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/>
                        <a:t>Rapport O/M’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/>
                        <a:t>Préfixe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983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600" dirty="0"/>
                        <a:t>M’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Hémi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41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600" dirty="0"/>
                        <a:t>M’O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Mono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2973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600" dirty="0"/>
                        <a:t>M’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  <a:r>
                        <a:rPr lang="fr-BE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Sesqui ou </a:t>
                      </a:r>
                      <a:r>
                        <a:rPr lang="fr-BE" sz="1600" dirty="0" err="1"/>
                        <a:t>hémitri</a:t>
                      </a:r>
                      <a:endParaRPr lang="fr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6932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600" dirty="0"/>
                        <a:t>M’O</a:t>
                      </a:r>
                      <a:r>
                        <a:rPr lang="fr-BE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573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600" dirty="0"/>
                        <a:t>M’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  <a:r>
                        <a:rPr lang="fr-BE" sz="16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5/2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/>
                        <a:t>Hémipent</a:t>
                      </a:r>
                      <a:endParaRPr lang="fr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16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600" dirty="0"/>
                        <a:t>M’O</a:t>
                      </a:r>
                      <a:r>
                        <a:rPr lang="fr-BE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Tri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95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BE" sz="1600" dirty="0"/>
                        <a:t>M’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  <a:r>
                        <a:rPr lang="fr-BE" sz="16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7/2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/>
                        <a:t>Hémihept</a:t>
                      </a:r>
                      <a:endParaRPr lang="fr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770457"/>
                  </a:ext>
                </a:extLst>
              </a:tr>
            </a:tbl>
          </a:graphicData>
        </a:graphic>
      </p:graphicFrame>
      <p:sp>
        <p:nvSpPr>
          <p:cNvPr id="14" name="Flèche : angle droit 13">
            <a:extLst>
              <a:ext uri="{FF2B5EF4-FFF2-40B4-BE49-F238E27FC236}">
                <a16:creationId xmlns:a16="http://schemas.microsoft.com/office/drawing/2014/main" id="{E76E93D2-5440-455A-A3A6-E5CCBDBB3CDC}"/>
              </a:ext>
            </a:extLst>
          </p:cNvPr>
          <p:cNvSpPr/>
          <p:nvPr/>
        </p:nvSpPr>
        <p:spPr>
          <a:xfrm rot="10800000">
            <a:off x="5034583" y="1275387"/>
            <a:ext cx="360219" cy="2216727"/>
          </a:xfrm>
          <a:prstGeom prst="bentUpArrow">
            <a:avLst>
              <a:gd name="adj1" fmla="val 25000"/>
              <a:gd name="adj2" fmla="val 19872"/>
              <a:gd name="adj3" fmla="val 40108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249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AE79C8C-62F2-4736-BDB5-9FEC8D66E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7006"/>
              </p:ext>
            </p:extLst>
          </p:nvPr>
        </p:nvGraphicFramePr>
        <p:xfrm>
          <a:off x="341745" y="1606357"/>
          <a:ext cx="1149927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237">
                  <a:extLst>
                    <a:ext uri="{9D8B030D-6E8A-4147-A177-3AD203B41FA5}">
                      <a16:colId xmlns:a16="http://schemas.microsoft.com/office/drawing/2014/main" val="1353659595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765653900"/>
                    </a:ext>
                  </a:extLst>
                </a:gridCol>
                <a:gridCol w="2724727">
                  <a:extLst>
                    <a:ext uri="{9D8B030D-6E8A-4147-A177-3AD203B41FA5}">
                      <a16:colId xmlns:a16="http://schemas.microsoft.com/office/drawing/2014/main" val="615623388"/>
                    </a:ext>
                  </a:extLst>
                </a:gridCol>
                <a:gridCol w="2687782">
                  <a:extLst>
                    <a:ext uri="{9D8B030D-6E8A-4147-A177-3AD203B41FA5}">
                      <a16:colId xmlns:a16="http://schemas.microsoft.com/office/drawing/2014/main" val="4028055325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8517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Formule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Nom de la </a:t>
                      </a:r>
                    </a:p>
                    <a:p>
                      <a:pPr algn="ctr"/>
                      <a:r>
                        <a:rPr lang="fr-BE" sz="1600" b="1" dirty="0"/>
                        <a:t>formule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Réactivité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Nomenclature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/>
                        <a:t>Exemple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9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MM’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Sel binaire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MOH + HM’ -&gt; MM’ + H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M’ure de M (valeur absolue NO)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PbCl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 chlorure de plomb (II)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9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MM’O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Sel ternaire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MOH + HM’O -&gt; MM’O + H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(Hypo/Per)M’</a:t>
                      </a:r>
                      <a:r>
                        <a:rPr lang="fr-BE" sz="1600" dirty="0" err="1"/>
                        <a:t>ate</a:t>
                      </a:r>
                      <a:r>
                        <a:rPr lang="fr-BE" sz="1600" dirty="0"/>
                        <a:t>/ite de 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KMnO</a:t>
                      </a:r>
                      <a:r>
                        <a:rPr lang="fr-BE" sz="1600" baseline="-25000" dirty="0"/>
                        <a:t>4</a:t>
                      </a:r>
                      <a:r>
                        <a:rPr lang="fr-BE" sz="1600" dirty="0"/>
                        <a:t> permanganate de potassium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1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MHM’ </a:t>
                      </a:r>
                    </a:p>
                    <a:p>
                      <a:r>
                        <a:rPr lang="fr-BE" sz="1600" dirty="0"/>
                        <a:t>MHM’O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err="1"/>
                        <a:t>Hydrogénosels</a:t>
                      </a:r>
                      <a:endParaRPr lang="fr-BE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/>
                        <a:t>MOH + HM’ -&gt; MHM’ + H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/>
                        <a:t>MOH + HM’O -&gt; MHM’O + H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(Di)</a:t>
                      </a:r>
                      <a:r>
                        <a:rPr lang="fr-BE" sz="1600" dirty="0" err="1"/>
                        <a:t>Hydrogéno</a:t>
                      </a:r>
                      <a:r>
                        <a:rPr lang="fr-BE" sz="1600" dirty="0"/>
                        <a:t>(hypo/per)M’</a:t>
                      </a:r>
                    </a:p>
                    <a:p>
                      <a:r>
                        <a:rPr lang="fr-BE" sz="1600" dirty="0" err="1"/>
                        <a:t>ate</a:t>
                      </a:r>
                      <a:r>
                        <a:rPr lang="fr-BE" sz="1600" dirty="0"/>
                        <a:t>/ite de 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err="1"/>
                        <a:t>NaHS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hydrogénosulfure</a:t>
                      </a:r>
                      <a:r>
                        <a:rPr lang="fr-BE" sz="1600" dirty="0"/>
                        <a:t> de sodium</a:t>
                      </a:r>
                    </a:p>
                    <a:p>
                      <a:r>
                        <a:rPr lang="fr-BE" sz="1600" dirty="0"/>
                        <a:t>Ca(H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PO</a:t>
                      </a:r>
                      <a:r>
                        <a:rPr lang="fr-BE" sz="1600" baseline="-25000" dirty="0"/>
                        <a:t>4</a:t>
                      </a:r>
                      <a:r>
                        <a:rPr lang="fr-BE" sz="1600" dirty="0"/>
                        <a:t>)</a:t>
                      </a:r>
                      <a:r>
                        <a:rPr lang="fr-BE" sz="1600" baseline="-25000" dirty="0"/>
                        <a:t>2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dihydrogénophosphate</a:t>
                      </a:r>
                      <a:r>
                        <a:rPr lang="fr-BE" sz="1600" dirty="0"/>
                        <a:t> de calcium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10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179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7F2C4-39F4-E06A-4AE8-E69A3861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Exercices de nomenclature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6EF389-A3DD-429C-52D5-C1F811C91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cours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677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3DE6F3-29BB-34BF-7F96-9EB485D0B8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78A8EFE-991E-4E9A-A752-DDC21520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Abréviations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915D2E6F-6697-A800-D590-3EE18E397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4588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48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B4A18-EFD0-1FE2-5786-7A1000F32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2089" y="246415"/>
            <a:ext cx="6987822" cy="1353785"/>
          </a:xfrm>
        </p:spPr>
        <p:txBody>
          <a:bodyPr>
            <a:normAutofit/>
          </a:bodyPr>
          <a:lstStyle/>
          <a:p>
            <a:pPr algn="l"/>
            <a:r>
              <a:rPr lang="fr-FR" sz="5400" dirty="0">
                <a:solidFill>
                  <a:schemeClr val="tx2"/>
                </a:solidFill>
              </a:rPr>
              <a:t>1.Définition</a:t>
            </a:r>
            <a:endParaRPr lang="fr-BE" sz="5400" dirty="0">
              <a:solidFill>
                <a:schemeClr val="tx2"/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E7A6E96-4F23-45A3-AD10-6C03482AF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6888" y="2540000"/>
            <a:ext cx="9031111" cy="27178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r-BE" sz="4400" u="sng" dirty="0">
                <a:latin typeface="FiraSans Regular"/>
              </a:rPr>
              <a:t>NOMENCLATURE:</a:t>
            </a:r>
          </a:p>
          <a:p>
            <a:pPr marL="0" indent="0">
              <a:buNone/>
            </a:pPr>
            <a:endParaRPr lang="fr-BE" b="1" i="0" dirty="0">
              <a:effectLst/>
              <a:latin typeface="FiraSans Regular"/>
            </a:endParaRPr>
          </a:p>
          <a:p>
            <a:pPr marL="0" indent="0">
              <a:buNone/>
            </a:pPr>
            <a:r>
              <a:rPr lang="fr-BE" sz="4400" b="1" i="0" dirty="0">
                <a:effectLst/>
                <a:latin typeface="FiraSans Regular"/>
              </a:rPr>
              <a:t>Ensemble des </a:t>
            </a:r>
            <a:r>
              <a:rPr lang="fr-BE" sz="4400" b="1" i="0" dirty="0">
                <a:solidFill>
                  <a:srgbClr val="FF0000"/>
                </a:solidFill>
                <a:effectLst/>
                <a:latin typeface="FiraSans Regular"/>
              </a:rPr>
              <a:t>mots</a:t>
            </a:r>
            <a:r>
              <a:rPr lang="fr-BE" sz="4400" b="1" i="0" dirty="0">
                <a:effectLst/>
                <a:latin typeface="FiraSans Regular"/>
              </a:rPr>
              <a:t> </a:t>
            </a:r>
            <a:r>
              <a:rPr lang="fr-BE" sz="4400" b="0" i="0" dirty="0">
                <a:effectLst/>
                <a:latin typeface="FiraSans Regular"/>
              </a:rPr>
              <a:t>en usage dans une science, un art, ou relatifs à un sujet donné, </a:t>
            </a:r>
            <a:r>
              <a:rPr lang="fr-BE" sz="4400" b="1" i="0" dirty="0">
                <a:effectLst/>
                <a:latin typeface="FiraSans Regular"/>
              </a:rPr>
              <a:t>présentés selon une </a:t>
            </a:r>
            <a:r>
              <a:rPr lang="fr-BE" sz="4400" b="1" i="0" dirty="0">
                <a:solidFill>
                  <a:srgbClr val="FF0000"/>
                </a:solidFill>
                <a:effectLst/>
                <a:latin typeface="FiraSans Regular"/>
              </a:rPr>
              <a:t>classification méthodique</a:t>
            </a:r>
            <a:r>
              <a:rPr lang="fr-BE" sz="4400" b="0" i="0" dirty="0">
                <a:effectLst/>
                <a:latin typeface="FiraSans Regular"/>
              </a:rPr>
              <a:t>.</a:t>
            </a:r>
          </a:p>
          <a:p>
            <a:pPr marL="0" indent="0">
              <a:buNone/>
            </a:pPr>
            <a:r>
              <a:rPr lang="fr-BE" sz="900" dirty="0">
                <a:ea typeface="+mn-lt"/>
                <a:cs typeface="+mn-lt"/>
                <a:hlinkClick r:id="rId2"/>
              </a:rPr>
              <a:t>https://www.larousse.fr/dictionnaires/francais/nomenclature/54811</a:t>
            </a:r>
            <a:endParaRPr lang="fr-BE" sz="4400" dirty="0">
              <a:latin typeface="Fira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7028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06642-7339-46A8-AEB9-A78B9985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FF0000"/>
                </a:solidFill>
              </a:rPr>
              <a:t>Objectif</a:t>
            </a:r>
            <a:br>
              <a:rPr lang="fr-BE" dirty="0">
                <a:solidFill>
                  <a:srgbClr val="FF0000"/>
                </a:solidFill>
              </a:rPr>
            </a:br>
            <a:r>
              <a:rPr lang="fr-BE" dirty="0">
                <a:solidFill>
                  <a:srgbClr val="FF0000"/>
                </a:solidFill>
              </a:rPr>
              <a:t>du chapitre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F1EBE1-7A9B-4790-9826-C7512364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545" y="121443"/>
            <a:ext cx="6272213" cy="6615113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091BE5E-85D5-4711-8558-82C702EC5A06}"/>
              </a:ext>
            </a:extLst>
          </p:cNvPr>
          <p:cNvCxnSpPr>
            <a:cxnSpLocks/>
          </p:cNvCxnSpPr>
          <p:nvPr/>
        </p:nvCxnSpPr>
        <p:spPr>
          <a:xfrm>
            <a:off x="6371303" y="1268360"/>
            <a:ext cx="1887793" cy="360843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EE83420-2636-43E6-A13C-75FEF6E9FF66}"/>
              </a:ext>
            </a:extLst>
          </p:cNvPr>
          <p:cNvSpPr txBox="1"/>
          <p:nvPr/>
        </p:nvSpPr>
        <p:spPr>
          <a:xfrm>
            <a:off x="7924800" y="63584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900" dirty="0">
                <a:ea typeface="+mn-lt"/>
                <a:cs typeface="+mn-lt"/>
                <a:hlinkClick r:id="rId3"/>
              </a:rPr>
              <a:t>https://www.unamur.be/sciences/enligne/transition/chimie/fichesderevision/revision3/index.htm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96539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7776CC1-8679-4B5A-B38F-32FB0E927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831408"/>
              </p:ext>
            </p:extLst>
          </p:nvPr>
        </p:nvGraphicFramePr>
        <p:xfrm>
          <a:off x="3162713" y="177800"/>
          <a:ext cx="81280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26900333-0774-414C-86FF-1476CE58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362746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24E23-1627-46FE-A692-281DF68E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31208"/>
            <a:ext cx="5258097" cy="26072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2.</a:t>
            </a:r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Etude des NO</a:t>
            </a:r>
          </a:p>
        </p:txBody>
      </p:sp>
      <p:pic>
        <p:nvPicPr>
          <p:cNvPr id="4" name="Picture 3" descr="Vue de dessus d’un bloc en bois avec le numéro 1 écrit dessus et le bloc sur une surface jaune">
            <a:extLst>
              <a:ext uri="{FF2B5EF4-FFF2-40B4-BE49-F238E27FC236}">
                <a16:creationId xmlns:a16="http://schemas.microsoft.com/office/drawing/2014/main" id="{DE5B5BEF-450D-D3BD-6CE0-0B0F02DC53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t="13952" b="1778"/>
          <a:stretch/>
        </p:blipFill>
        <p:spPr>
          <a:xfrm>
            <a:off x="6741068" y="1303444"/>
            <a:ext cx="4816560" cy="27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7B642-6F7C-4A35-8DEF-99C09E46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Définition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8EFEE-2381-469D-A9F1-352B80413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52886"/>
          </a:xfrm>
          <a:ln w="57150">
            <a:solidFill>
              <a:srgbClr val="FF0000"/>
            </a:solidFill>
          </a:ln>
          <a:effectLst/>
        </p:spPr>
        <p:txBody>
          <a:bodyPr>
            <a:normAutofit lnSpcReduction="10000"/>
          </a:bodyPr>
          <a:lstStyle/>
          <a:p>
            <a:endParaRPr lang="fr-BE" dirty="0"/>
          </a:p>
          <a:p>
            <a:r>
              <a:rPr lang="fr-BE" dirty="0"/>
              <a:t>Nombre d’e</a:t>
            </a:r>
            <a:r>
              <a:rPr lang="fr-BE" baseline="30000" dirty="0"/>
              <a:t>-</a:t>
            </a:r>
            <a:r>
              <a:rPr lang="fr-BE" dirty="0"/>
              <a:t> (partiellement) captés ou perdus par un élément par rapport à son état fondamental*.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Nombre entier positif (perte d’e</a:t>
            </a:r>
            <a:r>
              <a:rPr lang="fr-BE" baseline="30000" dirty="0"/>
              <a:t>-</a:t>
            </a:r>
            <a:r>
              <a:rPr lang="fr-BE" dirty="0"/>
              <a:t>) ou négatif (gain d’e</a:t>
            </a:r>
            <a:r>
              <a:rPr lang="fr-BE" baseline="30000" dirty="0"/>
              <a:t>-</a:t>
            </a:r>
            <a:r>
              <a:rPr lang="fr-BE" dirty="0"/>
              <a:t>).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Notation: exemple pour le fluor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- 1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- I (chiffre romain)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156686-ACB2-4134-BA0F-FFDD16D10B06}"/>
              </a:ext>
            </a:extLst>
          </p:cNvPr>
          <p:cNvSpPr txBox="1"/>
          <p:nvPr/>
        </p:nvSpPr>
        <p:spPr>
          <a:xfrm>
            <a:off x="838200" y="603700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* Tel que dans le TP.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115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74609-3D64-4CE8-8FE1-28D1CCB6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 1: l’oxyde de calcium </a:t>
            </a:r>
            <a:r>
              <a:rPr lang="fr-BE" dirty="0" err="1"/>
              <a:t>CaO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FAB2EA-FA11-44B8-9885-9DCA43D0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38" y="1808390"/>
            <a:ext cx="7943850" cy="41148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8783070-204F-47BC-83D8-A3CF0F4407D3}"/>
              </a:ext>
            </a:extLst>
          </p:cNvPr>
          <p:cNvSpPr txBox="1"/>
          <p:nvPr/>
        </p:nvSpPr>
        <p:spPr>
          <a:xfrm>
            <a:off x="1976292" y="3028890"/>
            <a:ext cx="166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perte d’e</a:t>
            </a:r>
            <a:r>
              <a:rPr lang="fr-BE" sz="2000" baseline="30000" dirty="0"/>
              <a:t>-</a:t>
            </a:r>
            <a:endParaRPr lang="fr-BE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F145AD-ED51-45A4-8101-5F8A869C8D7D}"/>
              </a:ext>
            </a:extLst>
          </p:cNvPr>
          <p:cNvSpPr txBox="1"/>
          <p:nvPr/>
        </p:nvSpPr>
        <p:spPr>
          <a:xfrm>
            <a:off x="8843528" y="3215926"/>
            <a:ext cx="166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gain d’e</a:t>
            </a:r>
            <a:r>
              <a:rPr lang="fr-BE" sz="2000" baseline="30000" dirty="0"/>
              <a:t>-</a:t>
            </a:r>
            <a:endParaRPr lang="fr-BE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D90EF5-283A-40A8-93C8-C23BAF2355FB}"/>
              </a:ext>
            </a:extLst>
          </p:cNvPr>
          <p:cNvSpPr txBox="1"/>
          <p:nvPr/>
        </p:nvSpPr>
        <p:spPr>
          <a:xfrm>
            <a:off x="1828800" y="6036733"/>
            <a:ext cx="315806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900" dirty="0"/>
              <a:t>Larry </a:t>
            </a:r>
            <a:r>
              <a:rPr lang="fr-FR" sz="900" dirty="0" err="1"/>
              <a:t>Gonick</a:t>
            </a:r>
            <a:r>
              <a:rPr lang="fr-FR" sz="900" dirty="0"/>
              <a:t> &amp; Craig </a:t>
            </a:r>
            <a:r>
              <a:rPr lang="fr-FR" sz="900" dirty="0" err="1"/>
              <a:t>Criddle</a:t>
            </a:r>
            <a:r>
              <a:rPr lang="fr-FR" sz="900" dirty="0"/>
              <a:t>, </a:t>
            </a:r>
            <a:r>
              <a:rPr lang="fr-FR" sz="900" i="1" dirty="0"/>
              <a:t>La Chimie en BD</a:t>
            </a:r>
            <a:r>
              <a:rPr lang="fr-FR" sz="900" dirty="0"/>
              <a:t>, 2015, Larousse</a:t>
            </a:r>
            <a:endParaRPr lang="fr-FR" sz="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318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28804B95C25458692D74677F8543F" ma:contentTypeVersion="13" ma:contentTypeDescription="Crée un document." ma:contentTypeScope="" ma:versionID="a16713507a2060921561fe2f3bfbf85c">
  <xsd:schema xmlns:xsd="http://www.w3.org/2001/XMLSchema" xmlns:xs="http://www.w3.org/2001/XMLSchema" xmlns:p="http://schemas.microsoft.com/office/2006/metadata/properties" xmlns:ns2="656821ea-d3da-47a1-8464-50f756d35388" xmlns:ns3="b7549522-4b12-4950-83f8-d263c938452b" targetNamespace="http://schemas.microsoft.com/office/2006/metadata/properties" ma:root="true" ma:fieldsID="e2b3d2a2eb64724042c608d4bc201866" ns2:_="" ns3:_="">
    <xsd:import namespace="656821ea-d3da-47a1-8464-50f756d35388"/>
    <xsd:import namespace="b7549522-4b12-4950-83f8-d263c93845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821ea-d3da-47a1-8464-50f756d35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0b6a2ec7-4460-416d-86cb-abc62d7ad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49522-4b12-4950-83f8-d263c938452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c0ee2fe-154a-4158-ab93-f345342c2640}" ma:internalName="TaxCatchAll" ma:showField="CatchAllData" ma:web="b7549522-4b12-4950-83f8-d263c93845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6821ea-d3da-47a1-8464-50f756d35388">
      <Terms xmlns="http://schemas.microsoft.com/office/infopath/2007/PartnerControls"/>
    </lcf76f155ced4ddcb4097134ff3c332f>
    <TaxCatchAll xmlns="b7549522-4b12-4950-83f8-d263c93845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7466E-4C84-4F1D-998E-65F31F1D0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6821ea-d3da-47a1-8464-50f756d35388"/>
    <ds:schemaRef ds:uri="b7549522-4b12-4950-83f8-d263c93845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D89766-80D3-4814-B310-0A3222E17F8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56821ea-d3da-47a1-8464-50f756d35388"/>
    <ds:schemaRef ds:uri="http://www.w3.org/XML/1998/namespace"/>
    <ds:schemaRef ds:uri="b7549522-4b12-4950-83f8-d263c938452b"/>
  </ds:schemaRefs>
</ds:datastoreItem>
</file>

<file path=customXml/itemProps3.xml><?xml version="1.0" encoding="utf-8"?>
<ds:datastoreItem xmlns:ds="http://schemas.openxmlformats.org/officeDocument/2006/customXml" ds:itemID="{71F3038E-5CE1-4CC0-AB7F-8943FCF2EA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1047</Words>
  <Application>Microsoft Office PowerPoint</Application>
  <PresentationFormat>Grand écran</PresentationFormat>
  <Paragraphs>214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FiraSans Regular</vt:lpstr>
      <vt:lpstr>Wingdings</vt:lpstr>
      <vt:lpstr>Thème Office 2013 – 2022</vt:lpstr>
      <vt:lpstr>Les grandes étapes de la présentation</vt:lpstr>
      <vt:lpstr>Présentation PowerPoint</vt:lpstr>
      <vt:lpstr>Abréviations</vt:lpstr>
      <vt:lpstr>1.Définition</vt:lpstr>
      <vt:lpstr>Objectif du chapitre</vt:lpstr>
      <vt:lpstr>Méthodologie</vt:lpstr>
      <vt:lpstr>2. Etude des NO</vt:lpstr>
      <vt:lpstr>Définition</vt:lpstr>
      <vt:lpstr>Ex 1: l’oxyde de calcium CaO</vt:lpstr>
      <vt:lpstr>Ex 2: le dioxyde de carbone CO2</vt:lpstr>
      <vt:lpstr>Attribution des NO</vt:lpstr>
      <vt:lpstr>Exercice sur les NO</vt:lpstr>
      <vt:lpstr>Exercice sur les NO</vt:lpstr>
      <vt:lpstr>3. Formule chimique des molécules</vt:lpstr>
      <vt:lpstr>Etablir la formule chimique d’une molécule</vt:lpstr>
      <vt:lpstr>Liste des ions polyatomiques</vt:lpstr>
      <vt:lpstr>Liste des NO</vt:lpstr>
      <vt:lpstr>Exercices sur les formules chimiques </vt:lpstr>
      <vt:lpstr>Exercices sur les formules chimiques </vt:lpstr>
      <vt:lpstr>4. Classement des molécules selon leur fonction</vt:lpstr>
      <vt:lpstr>Présentation PowerPoint</vt:lpstr>
      <vt:lpstr>Présentation PowerPoint</vt:lpstr>
      <vt:lpstr>Réactivité des éléments</vt:lpstr>
      <vt:lpstr>Exercices sur les fonctions</vt:lpstr>
      <vt:lpstr>Exercices sur les fonctions</vt:lpstr>
      <vt:lpstr>5. Nomenclature des composés minéraux</vt:lpstr>
      <vt:lpstr>Présentation PowerPoint</vt:lpstr>
      <vt:lpstr>Présentation PowerPoint</vt:lpstr>
      <vt:lpstr>Exercices de nomenclature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</dc:title>
  <dc:creator>Ludivine DENIL (onmicrosoft.com)</dc:creator>
  <cp:lastModifiedBy>ludivine denil</cp:lastModifiedBy>
  <cp:revision>131</cp:revision>
  <dcterms:created xsi:type="dcterms:W3CDTF">2020-09-04T08:37:54Z</dcterms:created>
  <dcterms:modified xsi:type="dcterms:W3CDTF">2024-09-19T10:34:30Z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0x0101001C928804B95C25458692D74677F8543F</vt:lpwstr>
  </property>
</Properties>
</file>