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4"/>
  </p:sldMasterIdLst>
  <p:sldIdLst>
    <p:sldId id="267" r:id="rId5"/>
    <p:sldId id="268" r:id="rId6"/>
    <p:sldId id="269" r:id="rId7"/>
    <p:sldId id="271" r:id="rId8"/>
    <p:sldId id="304" r:id="rId9"/>
    <p:sldId id="272" r:id="rId10"/>
    <p:sldId id="306" r:id="rId11"/>
    <p:sldId id="305" r:id="rId12"/>
    <p:sldId id="307" r:id="rId13"/>
    <p:sldId id="310" r:id="rId14"/>
    <p:sldId id="313" r:id="rId15"/>
    <p:sldId id="309" r:id="rId16"/>
    <p:sldId id="300" r:id="rId17"/>
    <p:sldId id="301" r:id="rId18"/>
    <p:sldId id="317" r:id="rId19"/>
    <p:sldId id="318" r:id="rId20"/>
    <p:sldId id="315" r:id="rId21"/>
    <p:sldId id="312" r:id="rId22"/>
    <p:sldId id="314" r:id="rId23"/>
    <p:sldId id="316" r:id="rId24"/>
    <p:sldId id="281" r:id="rId25"/>
    <p:sldId id="302" r:id="rId26"/>
    <p:sldId id="319" r:id="rId27"/>
    <p:sldId id="287" r:id="rId28"/>
    <p:sldId id="288" r:id="rId29"/>
    <p:sldId id="289" r:id="rId30"/>
    <p:sldId id="290" r:id="rId31"/>
    <p:sldId id="292" r:id="rId32"/>
    <p:sldId id="293" r:id="rId33"/>
    <p:sldId id="298" r:id="rId34"/>
    <p:sldId id="294" r:id="rId35"/>
    <p:sldId id="295" r:id="rId36"/>
    <p:sldId id="296" r:id="rId37"/>
    <p:sldId id="297" r:id="rId38"/>
    <p:sldId id="299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A3FFC2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6EF22-21D6-448D-B398-A56628D23449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F50DCE89-7732-4B6B-AF13-D57261D2E9AE}">
      <dgm:prSet phldrT="[Texte]"/>
      <dgm:spPr/>
      <dgm:t>
        <a:bodyPr/>
        <a:lstStyle/>
        <a:p>
          <a:r>
            <a:rPr lang="fr-BE" dirty="0"/>
            <a:t>Chimie analytique</a:t>
          </a:r>
        </a:p>
      </dgm:t>
    </dgm:pt>
    <dgm:pt modelId="{FD7A2858-A2BD-489F-B2FE-A973969C2673}" type="parTrans" cxnId="{888D33A1-01CA-4905-B79F-017FED2F6B85}">
      <dgm:prSet/>
      <dgm:spPr/>
      <dgm:t>
        <a:bodyPr/>
        <a:lstStyle/>
        <a:p>
          <a:endParaRPr lang="fr-BE"/>
        </a:p>
      </dgm:t>
    </dgm:pt>
    <dgm:pt modelId="{F0A6D1AC-FB76-4B22-AC3B-8524B5F20E99}" type="sibTrans" cxnId="{888D33A1-01CA-4905-B79F-017FED2F6B85}">
      <dgm:prSet/>
      <dgm:spPr/>
      <dgm:t>
        <a:bodyPr/>
        <a:lstStyle/>
        <a:p>
          <a:endParaRPr lang="fr-BE"/>
        </a:p>
      </dgm:t>
    </dgm:pt>
    <dgm:pt modelId="{6CF8545A-E8A8-40A0-AA7C-166D1622FB26}">
      <dgm:prSet phldrT="[Texte]"/>
      <dgm:spPr/>
      <dgm:t>
        <a:bodyPr/>
        <a:lstStyle/>
        <a:p>
          <a:r>
            <a:rPr lang="fr-FR" b="0" i="0" dirty="0"/>
            <a:t>Techniques d’analyse et de séparation des substances.</a:t>
          </a:r>
          <a:endParaRPr lang="fr-BE" dirty="0"/>
        </a:p>
      </dgm:t>
    </dgm:pt>
    <dgm:pt modelId="{1760F8BF-D879-4498-8CAD-0C5D98EAFB9E}" type="parTrans" cxnId="{371716DB-9E1C-4EC1-9247-4E3EA6C13246}">
      <dgm:prSet/>
      <dgm:spPr/>
      <dgm:t>
        <a:bodyPr/>
        <a:lstStyle/>
        <a:p>
          <a:endParaRPr lang="fr-BE"/>
        </a:p>
      </dgm:t>
    </dgm:pt>
    <dgm:pt modelId="{75708B21-2C9C-4231-8CAF-A0A52BC4B6DF}" type="sibTrans" cxnId="{371716DB-9E1C-4EC1-9247-4E3EA6C13246}">
      <dgm:prSet/>
      <dgm:spPr/>
      <dgm:t>
        <a:bodyPr/>
        <a:lstStyle/>
        <a:p>
          <a:endParaRPr lang="fr-BE"/>
        </a:p>
      </dgm:t>
    </dgm:pt>
    <dgm:pt modelId="{49F8387F-1DCF-443E-BEA7-ECC363CEF039}">
      <dgm:prSet phldrT="[Texte]"/>
      <dgm:spPr/>
      <dgm:t>
        <a:bodyPr/>
        <a:lstStyle/>
        <a:p>
          <a:r>
            <a:rPr lang="fr-BE" dirty="0"/>
            <a:t>Chimie organique</a:t>
          </a:r>
        </a:p>
      </dgm:t>
    </dgm:pt>
    <dgm:pt modelId="{3FA7D5B0-AF49-4936-B2ED-F7395786460C}" type="parTrans" cxnId="{01AF361C-714C-4281-A607-9FD411242B56}">
      <dgm:prSet/>
      <dgm:spPr/>
      <dgm:t>
        <a:bodyPr/>
        <a:lstStyle/>
        <a:p>
          <a:endParaRPr lang="fr-BE"/>
        </a:p>
      </dgm:t>
    </dgm:pt>
    <dgm:pt modelId="{6AAF10B3-7060-4F0C-B8BC-B3CDDFAEED64}" type="sibTrans" cxnId="{01AF361C-714C-4281-A607-9FD411242B56}">
      <dgm:prSet/>
      <dgm:spPr/>
      <dgm:t>
        <a:bodyPr/>
        <a:lstStyle/>
        <a:p>
          <a:endParaRPr lang="fr-BE"/>
        </a:p>
      </dgm:t>
    </dgm:pt>
    <dgm:pt modelId="{51513353-8E46-45F0-8403-9D1EB871E3CA}">
      <dgm:prSet phldrT="[Texte]"/>
      <dgm:spPr/>
      <dgm:t>
        <a:bodyPr/>
        <a:lstStyle/>
        <a:p>
          <a:pPr>
            <a:buFontTx/>
            <a:buNone/>
          </a:pPr>
          <a:r>
            <a:rPr lang="fr-BE" dirty="0"/>
            <a:t>= </a:t>
          </a:r>
          <a:r>
            <a:rPr lang="fr-FR" b="0" i="0" dirty="0"/>
            <a:t>Étude des composés contenant du carbone.</a:t>
          </a:r>
          <a:endParaRPr lang="fr-BE" dirty="0"/>
        </a:p>
      </dgm:t>
    </dgm:pt>
    <dgm:pt modelId="{D4C6A3D5-0B40-4A0B-A2CE-BD48803B398C}" type="parTrans" cxnId="{53ECAF27-6403-4399-A34B-3ABFCCE58F96}">
      <dgm:prSet/>
      <dgm:spPr/>
      <dgm:t>
        <a:bodyPr/>
        <a:lstStyle/>
        <a:p>
          <a:endParaRPr lang="fr-BE"/>
        </a:p>
      </dgm:t>
    </dgm:pt>
    <dgm:pt modelId="{B2088641-1623-4D18-B4BA-83411F021735}" type="sibTrans" cxnId="{53ECAF27-6403-4399-A34B-3ABFCCE58F96}">
      <dgm:prSet/>
      <dgm:spPr/>
      <dgm:t>
        <a:bodyPr/>
        <a:lstStyle/>
        <a:p>
          <a:endParaRPr lang="fr-BE"/>
        </a:p>
      </dgm:t>
    </dgm:pt>
    <dgm:pt modelId="{903E4580-14D5-488C-9824-1698D982F94F}">
      <dgm:prSet phldrT="[Texte]"/>
      <dgm:spPr/>
      <dgm:t>
        <a:bodyPr/>
        <a:lstStyle/>
        <a:p>
          <a:r>
            <a:rPr lang="fr-BE" dirty="0"/>
            <a:t>Chimie générale (inorganique)</a:t>
          </a:r>
        </a:p>
      </dgm:t>
    </dgm:pt>
    <dgm:pt modelId="{E3963156-FC50-474B-A637-0CD73AEEE4C2}" type="parTrans" cxnId="{7A005700-2FA9-4D00-98A4-16D866ABC83D}">
      <dgm:prSet/>
      <dgm:spPr/>
      <dgm:t>
        <a:bodyPr/>
        <a:lstStyle/>
        <a:p>
          <a:endParaRPr lang="fr-BE"/>
        </a:p>
      </dgm:t>
    </dgm:pt>
    <dgm:pt modelId="{01C09198-7147-489C-9A03-46A28CBC2EF9}" type="sibTrans" cxnId="{7A005700-2FA9-4D00-98A4-16D866ABC83D}">
      <dgm:prSet/>
      <dgm:spPr/>
      <dgm:t>
        <a:bodyPr/>
        <a:lstStyle/>
        <a:p>
          <a:endParaRPr lang="fr-BE"/>
        </a:p>
      </dgm:t>
    </dgm:pt>
    <dgm:pt modelId="{807996E8-1E17-4C72-9C9B-15C29C163A26}">
      <dgm:prSet phldrT="[Texte]"/>
      <dgm:spPr/>
      <dgm:t>
        <a:bodyPr/>
        <a:lstStyle/>
        <a:p>
          <a:r>
            <a:rPr lang="fr-FR" b="0" i="0" dirty="0"/>
            <a:t>Exploration des composés non organiques.</a:t>
          </a:r>
          <a:endParaRPr lang="fr-BE" dirty="0"/>
        </a:p>
      </dgm:t>
    </dgm:pt>
    <dgm:pt modelId="{A5239376-32F7-4753-98C3-F65BD7C73B81}" type="parTrans" cxnId="{55890C72-9899-452B-B12B-E781DCFD26EE}">
      <dgm:prSet/>
      <dgm:spPr/>
      <dgm:t>
        <a:bodyPr/>
        <a:lstStyle/>
        <a:p>
          <a:endParaRPr lang="fr-BE"/>
        </a:p>
      </dgm:t>
    </dgm:pt>
    <dgm:pt modelId="{509EC061-AF65-4745-B2DA-D103E0B4D08A}" type="sibTrans" cxnId="{55890C72-9899-452B-B12B-E781DCFD26EE}">
      <dgm:prSet/>
      <dgm:spPr/>
      <dgm:t>
        <a:bodyPr/>
        <a:lstStyle/>
        <a:p>
          <a:endParaRPr lang="fr-BE"/>
        </a:p>
      </dgm:t>
    </dgm:pt>
    <dgm:pt modelId="{F4853A66-0C78-4F08-A364-20C460F07FDA}">
      <dgm:prSet/>
      <dgm:spPr/>
      <dgm:t>
        <a:bodyPr/>
        <a:lstStyle/>
        <a:p>
          <a:r>
            <a:rPr lang="fr-BE" dirty="0"/>
            <a:t>Chimie physique</a:t>
          </a:r>
        </a:p>
      </dgm:t>
    </dgm:pt>
    <dgm:pt modelId="{A091DE92-99FD-43C1-8DA1-F9FA986E914C}" type="parTrans" cxnId="{CAB6D662-4C5B-4253-B9CE-8987E66564A6}">
      <dgm:prSet/>
      <dgm:spPr/>
      <dgm:t>
        <a:bodyPr/>
        <a:lstStyle/>
        <a:p>
          <a:endParaRPr lang="fr-BE"/>
        </a:p>
      </dgm:t>
    </dgm:pt>
    <dgm:pt modelId="{41162DDE-5C63-4682-86CE-DAF7B7690CEE}" type="sibTrans" cxnId="{CAB6D662-4C5B-4253-B9CE-8987E66564A6}">
      <dgm:prSet/>
      <dgm:spPr/>
      <dgm:t>
        <a:bodyPr/>
        <a:lstStyle/>
        <a:p>
          <a:endParaRPr lang="fr-BE"/>
        </a:p>
      </dgm:t>
    </dgm:pt>
    <dgm:pt modelId="{982DA42C-D713-4551-BC58-11B60E5E1D0A}">
      <dgm:prSet/>
      <dgm:spPr/>
      <dgm:t>
        <a:bodyPr/>
        <a:lstStyle/>
        <a:p>
          <a:r>
            <a:rPr lang="fr-FR" b="0" i="0" dirty="0"/>
            <a:t>Analyse des principes physiques influençant les réactions chimiques.</a:t>
          </a:r>
          <a:endParaRPr lang="fr-BE" dirty="0"/>
        </a:p>
      </dgm:t>
    </dgm:pt>
    <dgm:pt modelId="{C5F53A60-2C61-47CC-AA47-09118553BCBB}" type="parTrans" cxnId="{48B2840C-F9CE-4285-9519-DA62C423D3CB}">
      <dgm:prSet/>
      <dgm:spPr/>
      <dgm:t>
        <a:bodyPr/>
        <a:lstStyle/>
        <a:p>
          <a:endParaRPr lang="fr-BE"/>
        </a:p>
      </dgm:t>
    </dgm:pt>
    <dgm:pt modelId="{BBC00900-3263-4539-AF4A-06B2F699B448}" type="sibTrans" cxnId="{48B2840C-F9CE-4285-9519-DA62C423D3CB}">
      <dgm:prSet/>
      <dgm:spPr/>
      <dgm:t>
        <a:bodyPr/>
        <a:lstStyle/>
        <a:p>
          <a:endParaRPr lang="fr-BE"/>
        </a:p>
      </dgm:t>
    </dgm:pt>
    <dgm:pt modelId="{EE9A6E71-8BEB-4883-85E1-581ED29BB605}">
      <dgm:prSet phldrT="[Texte]"/>
      <dgm:spPr/>
      <dgm:t>
        <a:bodyPr/>
        <a:lstStyle/>
        <a:p>
          <a:pPr>
            <a:buNone/>
          </a:pPr>
          <a:endParaRPr lang="fr-BE" dirty="0"/>
        </a:p>
      </dgm:t>
    </dgm:pt>
    <dgm:pt modelId="{551C5511-4260-423C-AB5D-ACBDE395C1DC}" type="parTrans" cxnId="{0CF976FF-AA44-4929-AF9A-01CB5BDDC498}">
      <dgm:prSet/>
      <dgm:spPr/>
      <dgm:t>
        <a:bodyPr/>
        <a:lstStyle/>
        <a:p>
          <a:endParaRPr lang="fr-BE"/>
        </a:p>
      </dgm:t>
    </dgm:pt>
    <dgm:pt modelId="{5842CA4B-15AA-4BA4-9C68-7CD7AC7E3A1A}" type="sibTrans" cxnId="{0CF976FF-AA44-4929-AF9A-01CB5BDDC498}">
      <dgm:prSet/>
      <dgm:spPr/>
      <dgm:t>
        <a:bodyPr/>
        <a:lstStyle/>
        <a:p>
          <a:endParaRPr lang="fr-BE"/>
        </a:p>
      </dgm:t>
    </dgm:pt>
    <dgm:pt modelId="{323598D3-4C35-424A-AB95-DF9D41FEBAB3}">
      <dgm:prSet phldrT="[Texte]"/>
      <dgm:spPr/>
      <dgm:t>
        <a:bodyPr/>
        <a:lstStyle/>
        <a:p>
          <a:endParaRPr lang="fr-BE" dirty="0"/>
        </a:p>
      </dgm:t>
    </dgm:pt>
    <dgm:pt modelId="{B82EF082-654B-4CE5-B741-B9AE15F1342A}" type="parTrans" cxnId="{60F0C397-FB94-4433-BF3B-8D993ABD2C78}">
      <dgm:prSet/>
      <dgm:spPr/>
      <dgm:t>
        <a:bodyPr/>
        <a:lstStyle/>
        <a:p>
          <a:endParaRPr lang="fr-BE"/>
        </a:p>
      </dgm:t>
    </dgm:pt>
    <dgm:pt modelId="{DAA83EFA-3817-4014-8D3E-0F80033D1B18}" type="sibTrans" cxnId="{60F0C397-FB94-4433-BF3B-8D993ABD2C78}">
      <dgm:prSet/>
      <dgm:spPr/>
      <dgm:t>
        <a:bodyPr/>
        <a:lstStyle/>
        <a:p>
          <a:endParaRPr lang="fr-BE"/>
        </a:p>
      </dgm:t>
    </dgm:pt>
    <dgm:pt modelId="{C3FE2139-F516-4B77-AFA5-4E138D4D4CA5}" type="pres">
      <dgm:prSet presAssocID="{3D06EF22-21D6-448D-B398-A56628D23449}" presName="Name0" presStyleCnt="0">
        <dgm:presLayoutVars>
          <dgm:dir/>
          <dgm:animLvl val="lvl"/>
          <dgm:resizeHandles val="exact"/>
        </dgm:presLayoutVars>
      </dgm:prSet>
      <dgm:spPr/>
    </dgm:pt>
    <dgm:pt modelId="{26B8EAE4-2E0F-4251-9999-978F25E63362}" type="pres">
      <dgm:prSet presAssocID="{F50DCE89-7732-4B6B-AF13-D57261D2E9AE}" presName="composite" presStyleCnt="0"/>
      <dgm:spPr/>
    </dgm:pt>
    <dgm:pt modelId="{E0CD9506-D859-450B-8158-361B2FB22455}" type="pres">
      <dgm:prSet presAssocID="{F50DCE89-7732-4B6B-AF13-D57261D2E9AE}" presName="parTx" presStyleLbl="alignNode1" presStyleIdx="0" presStyleCnt="4" custLinFactNeighborX="82">
        <dgm:presLayoutVars>
          <dgm:chMax val="0"/>
          <dgm:chPref val="0"/>
          <dgm:bulletEnabled val="1"/>
        </dgm:presLayoutVars>
      </dgm:prSet>
      <dgm:spPr/>
    </dgm:pt>
    <dgm:pt modelId="{7713A9F1-B671-4D46-9728-4C1A7CA25B5B}" type="pres">
      <dgm:prSet presAssocID="{F50DCE89-7732-4B6B-AF13-D57261D2E9AE}" presName="desTx" presStyleLbl="alignAccFollowNode1" presStyleIdx="0" presStyleCnt="4">
        <dgm:presLayoutVars>
          <dgm:bulletEnabled val="1"/>
        </dgm:presLayoutVars>
      </dgm:prSet>
      <dgm:spPr/>
    </dgm:pt>
    <dgm:pt modelId="{4CA0215C-3D31-449C-AEB6-342AD46554EB}" type="pres">
      <dgm:prSet presAssocID="{F0A6D1AC-FB76-4B22-AC3B-8524B5F20E99}" presName="space" presStyleCnt="0"/>
      <dgm:spPr/>
    </dgm:pt>
    <dgm:pt modelId="{B3C85B75-0F52-4FC1-9106-34F5A830FFD4}" type="pres">
      <dgm:prSet presAssocID="{49F8387F-1DCF-443E-BEA7-ECC363CEF039}" presName="composite" presStyleCnt="0"/>
      <dgm:spPr/>
    </dgm:pt>
    <dgm:pt modelId="{3C86CC87-0CDB-444C-8C07-A6A59ABE08F2}" type="pres">
      <dgm:prSet presAssocID="{49F8387F-1DCF-443E-BEA7-ECC363CEF03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71C79B8-E455-4551-A912-4A0448BAE1C2}" type="pres">
      <dgm:prSet presAssocID="{49F8387F-1DCF-443E-BEA7-ECC363CEF039}" presName="desTx" presStyleLbl="alignAccFollowNode1" presStyleIdx="1" presStyleCnt="4">
        <dgm:presLayoutVars>
          <dgm:bulletEnabled val="1"/>
        </dgm:presLayoutVars>
      </dgm:prSet>
      <dgm:spPr/>
    </dgm:pt>
    <dgm:pt modelId="{F6E2D90B-6287-4330-9D74-E51AFD64719D}" type="pres">
      <dgm:prSet presAssocID="{6AAF10B3-7060-4F0C-B8BC-B3CDDFAEED64}" presName="space" presStyleCnt="0"/>
      <dgm:spPr/>
    </dgm:pt>
    <dgm:pt modelId="{CE4E4537-A535-4D9E-86C7-40652C3C1798}" type="pres">
      <dgm:prSet presAssocID="{903E4580-14D5-488C-9824-1698D982F94F}" presName="composite" presStyleCnt="0"/>
      <dgm:spPr/>
    </dgm:pt>
    <dgm:pt modelId="{B47C717C-5C68-4CD5-9E1A-2963A85A79A9}" type="pres">
      <dgm:prSet presAssocID="{903E4580-14D5-488C-9824-1698D982F94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8BCF038-471F-4FA0-A629-B1259E7A7ABE}" type="pres">
      <dgm:prSet presAssocID="{903E4580-14D5-488C-9824-1698D982F94F}" presName="desTx" presStyleLbl="alignAccFollowNode1" presStyleIdx="2" presStyleCnt="4">
        <dgm:presLayoutVars>
          <dgm:bulletEnabled val="1"/>
        </dgm:presLayoutVars>
      </dgm:prSet>
      <dgm:spPr/>
    </dgm:pt>
    <dgm:pt modelId="{2DB4E5E6-137C-4879-92D0-326F280FAB4D}" type="pres">
      <dgm:prSet presAssocID="{01C09198-7147-489C-9A03-46A28CBC2EF9}" presName="space" presStyleCnt="0"/>
      <dgm:spPr/>
    </dgm:pt>
    <dgm:pt modelId="{7B1F96F4-EC7C-44E8-B5B5-FE17DF45387F}" type="pres">
      <dgm:prSet presAssocID="{F4853A66-0C78-4F08-A364-20C460F07FDA}" presName="composite" presStyleCnt="0"/>
      <dgm:spPr/>
    </dgm:pt>
    <dgm:pt modelId="{447C450D-405B-4672-9BC5-E17EFC0FD2F7}" type="pres">
      <dgm:prSet presAssocID="{F4853A66-0C78-4F08-A364-20C460F07FD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8933BE6-E5B0-4358-BE6D-DE5FE9E3C9AA}" type="pres">
      <dgm:prSet presAssocID="{F4853A66-0C78-4F08-A364-20C460F07FD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A005700-2FA9-4D00-98A4-16D866ABC83D}" srcId="{3D06EF22-21D6-448D-B398-A56628D23449}" destId="{903E4580-14D5-488C-9824-1698D982F94F}" srcOrd="2" destOrd="0" parTransId="{E3963156-FC50-474B-A637-0CD73AEEE4C2}" sibTransId="{01C09198-7147-489C-9A03-46A28CBC2EF9}"/>
    <dgm:cxn modelId="{48B2840C-F9CE-4285-9519-DA62C423D3CB}" srcId="{F4853A66-0C78-4F08-A364-20C460F07FDA}" destId="{982DA42C-D713-4551-BC58-11B60E5E1D0A}" srcOrd="0" destOrd="0" parTransId="{C5F53A60-2C61-47CC-AA47-09118553BCBB}" sibTransId="{BBC00900-3263-4539-AF4A-06B2F699B448}"/>
    <dgm:cxn modelId="{01AF361C-714C-4281-A607-9FD411242B56}" srcId="{3D06EF22-21D6-448D-B398-A56628D23449}" destId="{49F8387F-1DCF-443E-BEA7-ECC363CEF039}" srcOrd="1" destOrd="0" parTransId="{3FA7D5B0-AF49-4936-B2ED-F7395786460C}" sibTransId="{6AAF10B3-7060-4F0C-B8BC-B3CDDFAEED64}"/>
    <dgm:cxn modelId="{53ECAF27-6403-4399-A34B-3ABFCCE58F96}" srcId="{49F8387F-1DCF-443E-BEA7-ECC363CEF039}" destId="{51513353-8E46-45F0-8403-9D1EB871E3CA}" srcOrd="0" destOrd="0" parTransId="{D4C6A3D5-0B40-4A0B-A2CE-BD48803B398C}" sibTransId="{B2088641-1623-4D18-B4BA-83411F021735}"/>
    <dgm:cxn modelId="{CAB6D662-4C5B-4253-B9CE-8987E66564A6}" srcId="{3D06EF22-21D6-448D-B398-A56628D23449}" destId="{F4853A66-0C78-4F08-A364-20C460F07FDA}" srcOrd="3" destOrd="0" parTransId="{A091DE92-99FD-43C1-8DA1-F9FA986E914C}" sibTransId="{41162DDE-5C63-4682-86CE-DAF7B7690CEE}"/>
    <dgm:cxn modelId="{77E1B16A-BAD8-4DB5-B94C-1594BD81F7C6}" type="presOf" srcId="{323598D3-4C35-424A-AB95-DF9D41FEBAB3}" destId="{7713A9F1-B671-4D46-9728-4C1A7CA25B5B}" srcOrd="0" destOrd="1" presId="urn:microsoft.com/office/officeart/2005/8/layout/hList1"/>
    <dgm:cxn modelId="{28283650-167A-49F2-90E0-91E4139A3384}" type="presOf" srcId="{807996E8-1E17-4C72-9C9B-15C29C163A26}" destId="{F8BCF038-471F-4FA0-A629-B1259E7A7ABE}" srcOrd="0" destOrd="0" presId="urn:microsoft.com/office/officeart/2005/8/layout/hList1"/>
    <dgm:cxn modelId="{1E1D8850-4F0C-46E7-982B-8CEB4A30AD6E}" type="presOf" srcId="{51513353-8E46-45F0-8403-9D1EB871E3CA}" destId="{B71C79B8-E455-4551-A912-4A0448BAE1C2}" srcOrd="0" destOrd="0" presId="urn:microsoft.com/office/officeart/2005/8/layout/hList1"/>
    <dgm:cxn modelId="{9F3F6071-5C9E-4574-8687-E5C60425AFBA}" type="presOf" srcId="{3D06EF22-21D6-448D-B398-A56628D23449}" destId="{C3FE2139-F516-4B77-AFA5-4E138D4D4CA5}" srcOrd="0" destOrd="0" presId="urn:microsoft.com/office/officeart/2005/8/layout/hList1"/>
    <dgm:cxn modelId="{55890C72-9899-452B-B12B-E781DCFD26EE}" srcId="{903E4580-14D5-488C-9824-1698D982F94F}" destId="{807996E8-1E17-4C72-9C9B-15C29C163A26}" srcOrd="0" destOrd="0" parTransId="{A5239376-32F7-4753-98C3-F65BD7C73B81}" sibTransId="{509EC061-AF65-4745-B2DA-D103E0B4D08A}"/>
    <dgm:cxn modelId="{E5A9C592-A125-44CF-B71F-0630515233D1}" type="presOf" srcId="{6CF8545A-E8A8-40A0-AA7C-166D1622FB26}" destId="{7713A9F1-B671-4D46-9728-4C1A7CA25B5B}" srcOrd="0" destOrd="0" presId="urn:microsoft.com/office/officeart/2005/8/layout/hList1"/>
    <dgm:cxn modelId="{730DBB94-7BEA-4A07-9E96-4341804AAC40}" type="presOf" srcId="{982DA42C-D713-4551-BC58-11B60E5E1D0A}" destId="{68933BE6-E5B0-4358-BE6D-DE5FE9E3C9AA}" srcOrd="0" destOrd="0" presId="urn:microsoft.com/office/officeart/2005/8/layout/hList1"/>
    <dgm:cxn modelId="{60F0C397-FB94-4433-BF3B-8D993ABD2C78}" srcId="{F50DCE89-7732-4B6B-AF13-D57261D2E9AE}" destId="{323598D3-4C35-424A-AB95-DF9D41FEBAB3}" srcOrd="1" destOrd="0" parTransId="{B82EF082-654B-4CE5-B741-B9AE15F1342A}" sibTransId="{DAA83EFA-3817-4014-8D3E-0F80033D1B18}"/>
    <dgm:cxn modelId="{0F50999E-E39A-4FB2-9FF5-BF37A13D01A4}" type="presOf" srcId="{EE9A6E71-8BEB-4883-85E1-581ED29BB605}" destId="{7713A9F1-B671-4D46-9728-4C1A7CA25B5B}" srcOrd="0" destOrd="2" presId="urn:microsoft.com/office/officeart/2005/8/layout/hList1"/>
    <dgm:cxn modelId="{888D33A1-01CA-4905-B79F-017FED2F6B85}" srcId="{3D06EF22-21D6-448D-B398-A56628D23449}" destId="{F50DCE89-7732-4B6B-AF13-D57261D2E9AE}" srcOrd="0" destOrd="0" parTransId="{FD7A2858-A2BD-489F-B2FE-A973969C2673}" sibTransId="{F0A6D1AC-FB76-4B22-AC3B-8524B5F20E99}"/>
    <dgm:cxn modelId="{3B0FDAA8-8C0E-4AA4-9965-685130F1D0F3}" type="presOf" srcId="{49F8387F-1DCF-443E-BEA7-ECC363CEF039}" destId="{3C86CC87-0CDB-444C-8C07-A6A59ABE08F2}" srcOrd="0" destOrd="0" presId="urn:microsoft.com/office/officeart/2005/8/layout/hList1"/>
    <dgm:cxn modelId="{99D43ACC-CD1B-418E-B459-6FA63D9AB087}" type="presOf" srcId="{903E4580-14D5-488C-9824-1698D982F94F}" destId="{B47C717C-5C68-4CD5-9E1A-2963A85A79A9}" srcOrd="0" destOrd="0" presId="urn:microsoft.com/office/officeart/2005/8/layout/hList1"/>
    <dgm:cxn modelId="{371716DB-9E1C-4EC1-9247-4E3EA6C13246}" srcId="{F50DCE89-7732-4B6B-AF13-D57261D2E9AE}" destId="{6CF8545A-E8A8-40A0-AA7C-166D1622FB26}" srcOrd="0" destOrd="0" parTransId="{1760F8BF-D879-4498-8CAD-0C5D98EAFB9E}" sibTransId="{75708B21-2C9C-4231-8CAF-A0A52BC4B6DF}"/>
    <dgm:cxn modelId="{5362DBDB-9585-4083-9061-B82AC53CE2CA}" type="presOf" srcId="{F50DCE89-7732-4B6B-AF13-D57261D2E9AE}" destId="{E0CD9506-D859-450B-8158-361B2FB22455}" srcOrd="0" destOrd="0" presId="urn:microsoft.com/office/officeart/2005/8/layout/hList1"/>
    <dgm:cxn modelId="{C6FF95ED-C834-4C62-AAAF-C77A1673E8F4}" type="presOf" srcId="{F4853A66-0C78-4F08-A364-20C460F07FDA}" destId="{447C450D-405B-4672-9BC5-E17EFC0FD2F7}" srcOrd="0" destOrd="0" presId="urn:microsoft.com/office/officeart/2005/8/layout/hList1"/>
    <dgm:cxn modelId="{0CF976FF-AA44-4929-AF9A-01CB5BDDC498}" srcId="{F50DCE89-7732-4B6B-AF13-D57261D2E9AE}" destId="{EE9A6E71-8BEB-4883-85E1-581ED29BB605}" srcOrd="2" destOrd="0" parTransId="{551C5511-4260-423C-AB5D-ACBDE395C1DC}" sibTransId="{5842CA4B-15AA-4BA4-9C68-7CD7AC7E3A1A}"/>
    <dgm:cxn modelId="{AC8DBAAC-58F3-4FFC-AEEC-3835472DECFD}" type="presParOf" srcId="{C3FE2139-F516-4B77-AFA5-4E138D4D4CA5}" destId="{26B8EAE4-2E0F-4251-9999-978F25E63362}" srcOrd="0" destOrd="0" presId="urn:microsoft.com/office/officeart/2005/8/layout/hList1"/>
    <dgm:cxn modelId="{152A633A-AD50-4247-9F2F-44AB3A4DA597}" type="presParOf" srcId="{26B8EAE4-2E0F-4251-9999-978F25E63362}" destId="{E0CD9506-D859-450B-8158-361B2FB22455}" srcOrd="0" destOrd="0" presId="urn:microsoft.com/office/officeart/2005/8/layout/hList1"/>
    <dgm:cxn modelId="{3AA7280E-28EA-4EA4-B279-E2146E80C029}" type="presParOf" srcId="{26B8EAE4-2E0F-4251-9999-978F25E63362}" destId="{7713A9F1-B671-4D46-9728-4C1A7CA25B5B}" srcOrd="1" destOrd="0" presId="urn:microsoft.com/office/officeart/2005/8/layout/hList1"/>
    <dgm:cxn modelId="{3DF9FB34-1272-4BC6-8E78-902CFC9864A9}" type="presParOf" srcId="{C3FE2139-F516-4B77-AFA5-4E138D4D4CA5}" destId="{4CA0215C-3D31-449C-AEB6-342AD46554EB}" srcOrd="1" destOrd="0" presId="urn:microsoft.com/office/officeart/2005/8/layout/hList1"/>
    <dgm:cxn modelId="{424D62A5-A973-415B-B370-B426D4C27DA3}" type="presParOf" srcId="{C3FE2139-F516-4B77-AFA5-4E138D4D4CA5}" destId="{B3C85B75-0F52-4FC1-9106-34F5A830FFD4}" srcOrd="2" destOrd="0" presId="urn:microsoft.com/office/officeart/2005/8/layout/hList1"/>
    <dgm:cxn modelId="{FF994BEF-6500-45C2-BEF1-63C1E2D4825B}" type="presParOf" srcId="{B3C85B75-0F52-4FC1-9106-34F5A830FFD4}" destId="{3C86CC87-0CDB-444C-8C07-A6A59ABE08F2}" srcOrd="0" destOrd="0" presId="urn:microsoft.com/office/officeart/2005/8/layout/hList1"/>
    <dgm:cxn modelId="{4F483156-8171-4FC4-8BF9-984E6E5F35A7}" type="presParOf" srcId="{B3C85B75-0F52-4FC1-9106-34F5A830FFD4}" destId="{B71C79B8-E455-4551-A912-4A0448BAE1C2}" srcOrd="1" destOrd="0" presId="urn:microsoft.com/office/officeart/2005/8/layout/hList1"/>
    <dgm:cxn modelId="{AF6C2662-7129-4469-A6B4-F5DAAF506F76}" type="presParOf" srcId="{C3FE2139-F516-4B77-AFA5-4E138D4D4CA5}" destId="{F6E2D90B-6287-4330-9D74-E51AFD64719D}" srcOrd="3" destOrd="0" presId="urn:microsoft.com/office/officeart/2005/8/layout/hList1"/>
    <dgm:cxn modelId="{C4C168DE-B669-49F2-B353-70E14C792761}" type="presParOf" srcId="{C3FE2139-F516-4B77-AFA5-4E138D4D4CA5}" destId="{CE4E4537-A535-4D9E-86C7-40652C3C1798}" srcOrd="4" destOrd="0" presId="urn:microsoft.com/office/officeart/2005/8/layout/hList1"/>
    <dgm:cxn modelId="{44FD6DDE-90A5-4BD7-A351-6C1F9F3F96BA}" type="presParOf" srcId="{CE4E4537-A535-4D9E-86C7-40652C3C1798}" destId="{B47C717C-5C68-4CD5-9E1A-2963A85A79A9}" srcOrd="0" destOrd="0" presId="urn:microsoft.com/office/officeart/2005/8/layout/hList1"/>
    <dgm:cxn modelId="{89B9E52E-C397-43A5-9384-2A53798D6D4E}" type="presParOf" srcId="{CE4E4537-A535-4D9E-86C7-40652C3C1798}" destId="{F8BCF038-471F-4FA0-A629-B1259E7A7ABE}" srcOrd="1" destOrd="0" presId="urn:microsoft.com/office/officeart/2005/8/layout/hList1"/>
    <dgm:cxn modelId="{8C3E6327-5A14-49CE-A5CA-6DBA69077C7B}" type="presParOf" srcId="{C3FE2139-F516-4B77-AFA5-4E138D4D4CA5}" destId="{2DB4E5E6-137C-4879-92D0-326F280FAB4D}" srcOrd="5" destOrd="0" presId="urn:microsoft.com/office/officeart/2005/8/layout/hList1"/>
    <dgm:cxn modelId="{4B12E77F-B76B-4C5F-ABC9-408925CC70CD}" type="presParOf" srcId="{C3FE2139-F516-4B77-AFA5-4E138D4D4CA5}" destId="{7B1F96F4-EC7C-44E8-B5B5-FE17DF45387F}" srcOrd="6" destOrd="0" presId="urn:microsoft.com/office/officeart/2005/8/layout/hList1"/>
    <dgm:cxn modelId="{E8B8648B-1604-4CD9-9166-B381D5469C40}" type="presParOf" srcId="{7B1F96F4-EC7C-44E8-B5B5-FE17DF45387F}" destId="{447C450D-405B-4672-9BC5-E17EFC0FD2F7}" srcOrd="0" destOrd="0" presId="urn:microsoft.com/office/officeart/2005/8/layout/hList1"/>
    <dgm:cxn modelId="{B47363AC-CFAA-4EA8-9629-EF45E8C509DA}" type="presParOf" srcId="{7B1F96F4-EC7C-44E8-B5B5-FE17DF45387F}" destId="{68933BE6-E5B0-4358-BE6D-DE5FE9E3C9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A1B84-5832-4872-9F3C-8E4C38F68AD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D9C3B87-A142-4AA4-A6CF-8EF52E6F7E54}">
      <dgm:prSet phldrT="[Texte]"/>
      <dgm:spPr/>
      <dgm:t>
        <a:bodyPr/>
        <a:lstStyle/>
        <a:p>
          <a:r>
            <a:rPr lang="fr-BE" dirty="0"/>
            <a:t>Subdivision d’un corps pur par des méthodes </a:t>
          </a:r>
          <a:r>
            <a:rPr lang="fr-BE" u="sng" dirty="0"/>
            <a:t>physiques</a:t>
          </a:r>
          <a:endParaRPr lang="fr-FR" dirty="0"/>
        </a:p>
      </dgm:t>
    </dgm:pt>
    <dgm:pt modelId="{AAC12199-99B5-4C7B-AA75-7F378F17759F}" type="parTrans" cxnId="{67538ECF-851C-4E52-899D-3DAE08B8A504}">
      <dgm:prSet/>
      <dgm:spPr/>
      <dgm:t>
        <a:bodyPr/>
        <a:lstStyle/>
        <a:p>
          <a:endParaRPr lang="fr-FR"/>
        </a:p>
      </dgm:t>
    </dgm:pt>
    <dgm:pt modelId="{4B8DE924-CCD6-4E87-81CF-07597A503F3B}" type="sibTrans" cxnId="{67538ECF-851C-4E52-899D-3DAE08B8A504}">
      <dgm:prSet/>
      <dgm:spPr/>
      <dgm:t>
        <a:bodyPr/>
        <a:lstStyle/>
        <a:p>
          <a:endParaRPr lang="fr-FR"/>
        </a:p>
      </dgm:t>
    </dgm:pt>
    <dgm:pt modelId="{06F42F68-5491-4264-92F0-47D9BAE3A1D7}">
      <dgm:prSet/>
      <dgm:spPr/>
      <dgm:t>
        <a:bodyPr/>
        <a:lstStyle/>
        <a:p>
          <a:r>
            <a:rPr lang="fr-BE" b="1" dirty="0"/>
            <a:t>Molécule</a:t>
          </a:r>
          <a:r>
            <a:rPr lang="fr-BE" dirty="0"/>
            <a:t> = la plus petite unité de corps pur qui maintient les propriétés du corps pur de départ</a:t>
          </a:r>
        </a:p>
      </dgm:t>
    </dgm:pt>
    <dgm:pt modelId="{1027206C-AEF5-4E70-9A97-836204283928}" type="parTrans" cxnId="{1058DEB5-2C59-41E8-A6CB-A0CC82BE11DF}">
      <dgm:prSet/>
      <dgm:spPr/>
      <dgm:t>
        <a:bodyPr/>
        <a:lstStyle/>
        <a:p>
          <a:endParaRPr lang="fr-FR"/>
        </a:p>
      </dgm:t>
    </dgm:pt>
    <dgm:pt modelId="{E40031F6-A32A-4716-8FD3-603FF1D6E63D}" type="sibTrans" cxnId="{1058DEB5-2C59-41E8-A6CB-A0CC82BE11DF}">
      <dgm:prSet/>
      <dgm:spPr/>
      <dgm:t>
        <a:bodyPr/>
        <a:lstStyle/>
        <a:p>
          <a:endParaRPr lang="fr-FR"/>
        </a:p>
      </dgm:t>
    </dgm:pt>
    <dgm:pt modelId="{D680A00B-2AC8-478B-BAEF-F9F7226B21A0}">
      <dgm:prSet/>
      <dgm:spPr/>
      <dgm:t>
        <a:bodyPr/>
        <a:lstStyle/>
        <a:p>
          <a:r>
            <a:rPr lang="fr-BE" dirty="0"/>
            <a:t>Subdivision d’une molécule par des méthodes </a:t>
          </a:r>
          <a:r>
            <a:rPr lang="fr-BE" u="sng" dirty="0"/>
            <a:t>chimiques</a:t>
          </a:r>
        </a:p>
      </dgm:t>
    </dgm:pt>
    <dgm:pt modelId="{ECD453CF-C950-4CC1-A674-DC78F8A26418}" type="parTrans" cxnId="{8640BB11-774A-4382-BF17-94B6E6738A1B}">
      <dgm:prSet/>
      <dgm:spPr/>
      <dgm:t>
        <a:bodyPr/>
        <a:lstStyle/>
        <a:p>
          <a:endParaRPr lang="fr-FR"/>
        </a:p>
      </dgm:t>
    </dgm:pt>
    <dgm:pt modelId="{33F65A5F-0195-462F-9F9E-6D88337AB593}" type="sibTrans" cxnId="{8640BB11-774A-4382-BF17-94B6E6738A1B}">
      <dgm:prSet/>
      <dgm:spPr/>
      <dgm:t>
        <a:bodyPr/>
        <a:lstStyle/>
        <a:p>
          <a:endParaRPr lang="fr-FR"/>
        </a:p>
      </dgm:t>
    </dgm:pt>
    <dgm:pt modelId="{893B2BDF-42F8-4834-BED0-DF81E1BC4B97}">
      <dgm:prSet/>
      <dgm:spPr/>
      <dgm:t>
        <a:bodyPr/>
        <a:lstStyle/>
        <a:p>
          <a:r>
            <a:rPr lang="fr-BE" b="1" dirty="0"/>
            <a:t>Atome</a:t>
          </a:r>
          <a:r>
            <a:rPr lang="fr-BE" dirty="0"/>
            <a:t> = limite ultime de la subdivision chimique d’un corps pur</a:t>
          </a:r>
        </a:p>
      </dgm:t>
    </dgm:pt>
    <dgm:pt modelId="{671755FD-1DFF-4FC2-9BD2-55F1C82E574D}" type="parTrans" cxnId="{A8E26F05-19B9-4CC4-BF63-CE228AB78D24}">
      <dgm:prSet/>
      <dgm:spPr/>
      <dgm:t>
        <a:bodyPr/>
        <a:lstStyle/>
        <a:p>
          <a:endParaRPr lang="fr-FR"/>
        </a:p>
      </dgm:t>
    </dgm:pt>
    <dgm:pt modelId="{21660A03-EC37-448E-B700-19DD543CC647}" type="sibTrans" cxnId="{A8E26F05-19B9-4CC4-BF63-CE228AB78D24}">
      <dgm:prSet/>
      <dgm:spPr/>
      <dgm:t>
        <a:bodyPr/>
        <a:lstStyle/>
        <a:p>
          <a:endParaRPr lang="fr-FR"/>
        </a:p>
      </dgm:t>
    </dgm:pt>
    <dgm:pt modelId="{6779005F-D0D2-4C08-B149-2F5AE00AFF33}" type="pres">
      <dgm:prSet presAssocID="{C86A1B84-5832-4872-9F3C-8E4C38F68A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D50C14-A7B7-47C0-9444-70941F6D0969}" type="pres">
      <dgm:prSet presAssocID="{2D9C3B87-A142-4AA4-A6CF-8EF52E6F7E54}" presName="hierRoot1" presStyleCnt="0">
        <dgm:presLayoutVars>
          <dgm:hierBranch val="init"/>
        </dgm:presLayoutVars>
      </dgm:prSet>
      <dgm:spPr/>
    </dgm:pt>
    <dgm:pt modelId="{BDCE77D3-419E-42A0-B3B2-3E0D5231889B}" type="pres">
      <dgm:prSet presAssocID="{2D9C3B87-A142-4AA4-A6CF-8EF52E6F7E54}" presName="rootComposite1" presStyleCnt="0"/>
      <dgm:spPr/>
    </dgm:pt>
    <dgm:pt modelId="{7847F052-188C-426B-AC0A-7DEC159EE1D2}" type="pres">
      <dgm:prSet presAssocID="{2D9C3B87-A142-4AA4-A6CF-8EF52E6F7E54}" presName="rootText1" presStyleLbl="node0" presStyleIdx="0" presStyleCnt="2">
        <dgm:presLayoutVars>
          <dgm:chPref val="3"/>
        </dgm:presLayoutVars>
      </dgm:prSet>
      <dgm:spPr/>
    </dgm:pt>
    <dgm:pt modelId="{E61BF3D2-1212-4CF3-890F-B523AD333B60}" type="pres">
      <dgm:prSet presAssocID="{2D9C3B87-A142-4AA4-A6CF-8EF52E6F7E54}" presName="rootConnector1" presStyleLbl="node1" presStyleIdx="0" presStyleCnt="0"/>
      <dgm:spPr/>
    </dgm:pt>
    <dgm:pt modelId="{AF0C2D5D-E132-4383-8257-54EC2774584A}" type="pres">
      <dgm:prSet presAssocID="{2D9C3B87-A142-4AA4-A6CF-8EF52E6F7E54}" presName="hierChild2" presStyleCnt="0"/>
      <dgm:spPr/>
    </dgm:pt>
    <dgm:pt modelId="{E36261F6-5AD6-49B9-9F17-232F87E347C2}" type="pres">
      <dgm:prSet presAssocID="{1027206C-AEF5-4E70-9A97-836204283928}" presName="Name37" presStyleLbl="parChTrans1D2" presStyleIdx="0" presStyleCnt="2"/>
      <dgm:spPr/>
    </dgm:pt>
    <dgm:pt modelId="{D6E79CF7-B1A5-4C3B-8B1F-162FE72B5200}" type="pres">
      <dgm:prSet presAssocID="{06F42F68-5491-4264-92F0-47D9BAE3A1D7}" presName="hierRoot2" presStyleCnt="0">
        <dgm:presLayoutVars>
          <dgm:hierBranch val="init"/>
        </dgm:presLayoutVars>
      </dgm:prSet>
      <dgm:spPr/>
    </dgm:pt>
    <dgm:pt modelId="{65077D56-5006-4235-B0FA-2241CD2D0545}" type="pres">
      <dgm:prSet presAssocID="{06F42F68-5491-4264-92F0-47D9BAE3A1D7}" presName="rootComposite" presStyleCnt="0"/>
      <dgm:spPr/>
    </dgm:pt>
    <dgm:pt modelId="{F11B5533-5808-4058-908B-B3E13560FAB0}" type="pres">
      <dgm:prSet presAssocID="{06F42F68-5491-4264-92F0-47D9BAE3A1D7}" presName="rootText" presStyleLbl="node2" presStyleIdx="0" presStyleCnt="2">
        <dgm:presLayoutVars>
          <dgm:chPref val="3"/>
        </dgm:presLayoutVars>
      </dgm:prSet>
      <dgm:spPr/>
    </dgm:pt>
    <dgm:pt modelId="{2D404C88-A965-432B-8059-22A66528C74F}" type="pres">
      <dgm:prSet presAssocID="{06F42F68-5491-4264-92F0-47D9BAE3A1D7}" presName="rootConnector" presStyleLbl="node2" presStyleIdx="0" presStyleCnt="2"/>
      <dgm:spPr/>
    </dgm:pt>
    <dgm:pt modelId="{A0C8CDDD-1C39-47B1-989B-93227751D8A4}" type="pres">
      <dgm:prSet presAssocID="{06F42F68-5491-4264-92F0-47D9BAE3A1D7}" presName="hierChild4" presStyleCnt="0"/>
      <dgm:spPr/>
    </dgm:pt>
    <dgm:pt modelId="{AD99512E-60C7-4357-8A84-D16A4C33D219}" type="pres">
      <dgm:prSet presAssocID="{06F42F68-5491-4264-92F0-47D9BAE3A1D7}" presName="hierChild5" presStyleCnt="0"/>
      <dgm:spPr/>
    </dgm:pt>
    <dgm:pt modelId="{3EA7D710-BEDB-419A-BBB1-B729DE0781D6}" type="pres">
      <dgm:prSet presAssocID="{2D9C3B87-A142-4AA4-A6CF-8EF52E6F7E54}" presName="hierChild3" presStyleCnt="0"/>
      <dgm:spPr/>
    </dgm:pt>
    <dgm:pt modelId="{38C1FE7C-7BBA-448C-AC10-186BE74621D8}" type="pres">
      <dgm:prSet presAssocID="{D680A00B-2AC8-478B-BAEF-F9F7226B21A0}" presName="hierRoot1" presStyleCnt="0">
        <dgm:presLayoutVars>
          <dgm:hierBranch val="init"/>
        </dgm:presLayoutVars>
      </dgm:prSet>
      <dgm:spPr/>
    </dgm:pt>
    <dgm:pt modelId="{8E979B59-B2CC-4BD3-A519-AD1C2DE3514E}" type="pres">
      <dgm:prSet presAssocID="{D680A00B-2AC8-478B-BAEF-F9F7226B21A0}" presName="rootComposite1" presStyleCnt="0"/>
      <dgm:spPr/>
    </dgm:pt>
    <dgm:pt modelId="{F024BFDE-8BCF-4BB7-A319-C42553A92F09}" type="pres">
      <dgm:prSet presAssocID="{D680A00B-2AC8-478B-BAEF-F9F7226B21A0}" presName="rootText1" presStyleLbl="node0" presStyleIdx="1" presStyleCnt="2">
        <dgm:presLayoutVars>
          <dgm:chPref val="3"/>
        </dgm:presLayoutVars>
      </dgm:prSet>
      <dgm:spPr/>
    </dgm:pt>
    <dgm:pt modelId="{7DB4C311-C19F-4524-9AFC-63CE6AA84C56}" type="pres">
      <dgm:prSet presAssocID="{D680A00B-2AC8-478B-BAEF-F9F7226B21A0}" presName="rootConnector1" presStyleLbl="node1" presStyleIdx="0" presStyleCnt="0"/>
      <dgm:spPr/>
    </dgm:pt>
    <dgm:pt modelId="{0FA95B83-0316-4259-8639-F886276B4E34}" type="pres">
      <dgm:prSet presAssocID="{D680A00B-2AC8-478B-BAEF-F9F7226B21A0}" presName="hierChild2" presStyleCnt="0"/>
      <dgm:spPr/>
    </dgm:pt>
    <dgm:pt modelId="{0CB8394A-184A-487A-B9EE-43F4B5D3E09F}" type="pres">
      <dgm:prSet presAssocID="{671755FD-1DFF-4FC2-9BD2-55F1C82E574D}" presName="Name37" presStyleLbl="parChTrans1D2" presStyleIdx="1" presStyleCnt="2"/>
      <dgm:spPr/>
    </dgm:pt>
    <dgm:pt modelId="{07D46984-93DF-41AF-A612-04289B4E04B1}" type="pres">
      <dgm:prSet presAssocID="{893B2BDF-42F8-4834-BED0-DF81E1BC4B97}" presName="hierRoot2" presStyleCnt="0">
        <dgm:presLayoutVars>
          <dgm:hierBranch val="init"/>
        </dgm:presLayoutVars>
      </dgm:prSet>
      <dgm:spPr/>
    </dgm:pt>
    <dgm:pt modelId="{6AA5E888-32D7-4467-82FB-D8BA646A044E}" type="pres">
      <dgm:prSet presAssocID="{893B2BDF-42F8-4834-BED0-DF81E1BC4B97}" presName="rootComposite" presStyleCnt="0"/>
      <dgm:spPr/>
    </dgm:pt>
    <dgm:pt modelId="{7F4753D9-86CC-4D99-B20D-C01E851A0D11}" type="pres">
      <dgm:prSet presAssocID="{893B2BDF-42F8-4834-BED0-DF81E1BC4B97}" presName="rootText" presStyleLbl="node2" presStyleIdx="1" presStyleCnt="2">
        <dgm:presLayoutVars>
          <dgm:chPref val="3"/>
        </dgm:presLayoutVars>
      </dgm:prSet>
      <dgm:spPr/>
    </dgm:pt>
    <dgm:pt modelId="{56D28EE2-B724-49AB-8544-C47869E9CFD3}" type="pres">
      <dgm:prSet presAssocID="{893B2BDF-42F8-4834-BED0-DF81E1BC4B97}" presName="rootConnector" presStyleLbl="node2" presStyleIdx="1" presStyleCnt="2"/>
      <dgm:spPr/>
    </dgm:pt>
    <dgm:pt modelId="{E66C7FD2-E161-49AC-82B7-4E221AB4FF88}" type="pres">
      <dgm:prSet presAssocID="{893B2BDF-42F8-4834-BED0-DF81E1BC4B97}" presName="hierChild4" presStyleCnt="0"/>
      <dgm:spPr/>
    </dgm:pt>
    <dgm:pt modelId="{B8A53A54-B8E5-4BB7-B619-7296380FA07B}" type="pres">
      <dgm:prSet presAssocID="{893B2BDF-42F8-4834-BED0-DF81E1BC4B97}" presName="hierChild5" presStyleCnt="0"/>
      <dgm:spPr/>
    </dgm:pt>
    <dgm:pt modelId="{8B3FBE77-0D99-47C0-A6E2-E4E805E38D6B}" type="pres">
      <dgm:prSet presAssocID="{D680A00B-2AC8-478B-BAEF-F9F7226B21A0}" presName="hierChild3" presStyleCnt="0"/>
      <dgm:spPr/>
    </dgm:pt>
  </dgm:ptLst>
  <dgm:cxnLst>
    <dgm:cxn modelId="{A8E26F05-19B9-4CC4-BF63-CE228AB78D24}" srcId="{D680A00B-2AC8-478B-BAEF-F9F7226B21A0}" destId="{893B2BDF-42F8-4834-BED0-DF81E1BC4B97}" srcOrd="0" destOrd="0" parTransId="{671755FD-1DFF-4FC2-9BD2-55F1C82E574D}" sibTransId="{21660A03-EC37-448E-B700-19DD543CC647}"/>
    <dgm:cxn modelId="{8640BB11-774A-4382-BF17-94B6E6738A1B}" srcId="{C86A1B84-5832-4872-9F3C-8E4C38F68ADA}" destId="{D680A00B-2AC8-478B-BAEF-F9F7226B21A0}" srcOrd="1" destOrd="0" parTransId="{ECD453CF-C950-4CC1-A674-DC78F8A26418}" sibTransId="{33F65A5F-0195-462F-9F9E-6D88337AB593}"/>
    <dgm:cxn modelId="{A378D32D-8D26-4515-B400-1F0F1685BC5C}" type="presOf" srcId="{C86A1B84-5832-4872-9F3C-8E4C38F68ADA}" destId="{6779005F-D0D2-4C08-B149-2F5AE00AFF33}" srcOrd="0" destOrd="0" presId="urn:microsoft.com/office/officeart/2005/8/layout/orgChart1"/>
    <dgm:cxn modelId="{D62EB560-5B7B-4D29-A8A3-852CBA0B40C2}" type="presOf" srcId="{2D9C3B87-A142-4AA4-A6CF-8EF52E6F7E54}" destId="{7847F052-188C-426B-AC0A-7DEC159EE1D2}" srcOrd="0" destOrd="0" presId="urn:microsoft.com/office/officeart/2005/8/layout/orgChart1"/>
    <dgm:cxn modelId="{DC79336A-E332-453B-9FB5-A5C1EB459C44}" type="presOf" srcId="{06F42F68-5491-4264-92F0-47D9BAE3A1D7}" destId="{2D404C88-A965-432B-8059-22A66528C74F}" srcOrd="1" destOrd="0" presId="urn:microsoft.com/office/officeart/2005/8/layout/orgChart1"/>
    <dgm:cxn modelId="{8FA88584-3515-4BD8-96C6-C9038F2C7CEC}" type="presOf" srcId="{D680A00B-2AC8-478B-BAEF-F9F7226B21A0}" destId="{F024BFDE-8BCF-4BB7-A319-C42553A92F09}" srcOrd="0" destOrd="0" presId="urn:microsoft.com/office/officeart/2005/8/layout/orgChart1"/>
    <dgm:cxn modelId="{E7249487-BA21-41DB-8A3B-ABE92F539AEE}" type="presOf" srcId="{893B2BDF-42F8-4834-BED0-DF81E1BC4B97}" destId="{7F4753D9-86CC-4D99-B20D-C01E851A0D11}" srcOrd="0" destOrd="0" presId="urn:microsoft.com/office/officeart/2005/8/layout/orgChart1"/>
    <dgm:cxn modelId="{DB14E88B-CB9C-4A4F-898E-D832E090A36D}" type="presOf" srcId="{2D9C3B87-A142-4AA4-A6CF-8EF52E6F7E54}" destId="{E61BF3D2-1212-4CF3-890F-B523AD333B60}" srcOrd="1" destOrd="0" presId="urn:microsoft.com/office/officeart/2005/8/layout/orgChart1"/>
    <dgm:cxn modelId="{80A031AA-EDB4-467E-B671-DCABD4876397}" type="presOf" srcId="{671755FD-1DFF-4FC2-9BD2-55F1C82E574D}" destId="{0CB8394A-184A-487A-B9EE-43F4B5D3E09F}" srcOrd="0" destOrd="0" presId="urn:microsoft.com/office/officeart/2005/8/layout/orgChart1"/>
    <dgm:cxn modelId="{1058DEB5-2C59-41E8-A6CB-A0CC82BE11DF}" srcId="{2D9C3B87-A142-4AA4-A6CF-8EF52E6F7E54}" destId="{06F42F68-5491-4264-92F0-47D9BAE3A1D7}" srcOrd="0" destOrd="0" parTransId="{1027206C-AEF5-4E70-9A97-836204283928}" sibTransId="{E40031F6-A32A-4716-8FD3-603FF1D6E63D}"/>
    <dgm:cxn modelId="{1186A0C5-0112-42FC-91E7-9435FE3370BA}" type="presOf" srcId="{893B2BDF-42F8-4834-BED0-DF81E1BC4B97}" destId="{56D28EE2-B724-49AB-8544-C47869E9CFD3}" srcOrd="1" destOrd="0" presId="urn:microsoft.com/office/officeart/2005/8/layout/orgChart1"/>
    <dgm:cxn modelId="{BA1729C8-4325-4EE1-A67F-DDC41AEF27C0}" type="presOf" srcId="{1027206C-AEF5-4E70-9A97-836204283928}" destId="{E36261F6-5AD6-49B9-9F17-232F87E347C2}" srcOrd="0" destOrd="0" presId="urn:microsoft.com/office/officeart/2005/8/layout/orgChart1"/>
    <dgm:cxn modelId="{67538ECF-851C-4E52-899D-3DAE08B8A504}" srcId="{C86A1B84-5832-4872-9F3C-8E4C38F68ADA}" destId="{2D9C3B87-A142-4AA4-A6CF-8EF52E6F7E54}" srcOrd="0" destOrd="0" parTransId="{AAC12199-99B5-4C7B-AA75-7F378F17759F}" sibTransId="{4B8DE924-CCD6-4E87-81CF-07597A503F3B}"/>
    <dgm:cxn modelId="{CBEBDED1-06A0-41B8-8818-4F0DE2278C77}" type="presOf" srcId="{D680A00B-2AC8-478B-BAEF-F9F7226B21A0}" destId="{7DB4C311-C19F-4524-9AFC-63CE6AA84C56}" srcOrd="1" destOrd="0" presId="urn:microsoft.com/office/officeart/2005/8/layout/orgChart1"/>
    <dgm:cxn modelId="{22F8CBE9-ED27-46B2-9010-16568F710BF1}" type="presOf" srcId="{06F42F68-5491-4264-92F0-47D9BAE3A1D7}" destId="{F11B5533-5808-4058-908B-B3E13560FAB0}" srcOrd="0" destOrd="0" presId="urn:microsoft.com/office/officeart/2005/8/layout/orgChart1"/>
    <dgm:cxn modelId="{C454C312-0395-4412-A3DE-90CB8FC4A08E}" type="presParOf" srcId="{6779005F-D0D2-4C08-B149-2F5AE00AFF33}" destId="{B8D50C14-A7B7-47C0-9444-70941F6D0969}" srcOrd="0" destOrd="0" presId="urn:microsoft.com/office/officeart/2005/8/layout/orgChart1"/>
    <dgm:cxn modelId="{C63D9F6A-AE9E-4E1F-B70E-4A49FCC93F36}" type="presParOf" srcId="{B8D50C14-A7B7-47C0-9444-70941F6D0969}" destId="{BDCE77D3-419E-42A0-B3B2-3E0D5231889B}" srcOrd="0" destOrd="0" presId="urn:microsoft.com/office/officeart/2005/8/layout/orgChart1"/>
    <dgm:cxn modelId="{F22B6EE0-C795-404B-A358-1635316E5662}" type="presParOf" srcId="{BDCE77D3-419E-42A0-B3B2-3E0D5231889B}" destId="{7847F052-188C-426B-AC0A-7DEC159EE1D2}" srcOrd="0" destOrd="0" presId="urn:microsoft.com/office/officeart/2005/8/layout/orgChart1"/>
    <dgm:cxn modelId="{C8EBEA6E-C666-44E0-870C-B6AA61A2CF9E}" type="presParOf" srcId="{BDCE77D3-419E-42A0-B3B2-3E0D5231889B}" destId="{E61BF3D2-1212-4CF3-890F-B523AD333B60}" srcOrd="1" destOrd="0" presId="urn:microsoft.com/office/officeart/2005/8/layout/orgChart1"/>
    <dgm:cxn modelId="{83F13782-4057-406D-96F4-5C43B85BA3F2}" type="presParOf" srcId="{B8D50C14-A7B7-47C0-9444-70941F6D0969}" destId="{AF0C2D5D-E132-4383-8257-54EC2774584A}" srcOrd="1" destOrd="0" presId="urn:microsoft.com/office/officeart/2005/8/layout/orgChart1"/>
    <dgm:cxn modelId="{B5B5304B-2EFC-404D-BA2E-971913A7DE80}" type="presParOf" srcId="{AF0C2D5D-E132-4383-8257-54EC2774584A}" destId="{E36261F6-5AD6-49B9-9F17-232F87E347C2}" srcOrd="0" destOrd="0" presId="urn:microsoft.com/office/officeart/2005/8/layout/orgChart1"/>
    <dgm:cxn modelId="{A201009F-5F4B-4D86-BFCA-28D673E39FA5}" type="presParOf" srcId="{AF0C2D5D-E132-4383-8257-54EC2774584A}" destId="{D6E79CF7-B1A5-4C3B-8B1F-162FE72B5200}" srcOrd="1" destOrd="0" presId="urn:microsoft.com/office/officeart/2005/8/layout/orgChart1"/>
    <dgm:cxn modelId="{6DE41783-CC09-4BE3-8EFB-54EEC2F4242F}" type="presParOf" srcId="{D6E79CF7-B1A5-4C3B-8B1F-162FE72B5200}" destId="{65077D56-5006-4235-B0FA-2241CD2D0545}" srcOrd="0" destOrd="0" presId="urn:microsoft.com/office/officeart/2005/8/layout/orgChart1"/>
    <dgm:cxn modelId="{75E2F7E7-C973-4BE7-B2BF-DF191E092519}" type="presParOf" srcId="{65077D56-5006-4235-B0FA-2241CD2D0545}" destId="{F11B5533-5808-4058-908B-B3E13560FAB0}" srcOrd="0" destOrd="0" presId="urn:microsoft.com/office/officeart/2005/8/layout/orgChart1"/>
    <dgm:cxn modelId="{8654BC44-F42F-4636-A4EF-ADA0B8AEE7D8}" type="presParOf" srcId="{65077D56-5006-4235-B0FA-2241CD2D0545}" destId="{2D404C88-A965-432B-8059-22A66528C74F}" srcOrd="1" destOrd="0" presId="urn:microsoft.com/office/officeart/2005/8/layout/orgChart1"/>
    <dgm:cxn modelId="{959E8114-1397-412D-B8A0-45F70E614BCE}" type="presParOf" srcId="{D6E79CF7-B1A5-4C3B-8B1F-162FE72B5200}" destId="{A0C8CDDD-1C39-47B1-989B-93227751D8A4}" srcOrd="1" destOrd="0" presId="urn:microsoft.com/office/officeart/2005/8/layout/orgChart1"/>
    <dgm:cxn modelId="{4818E4C4-9C19-4696-A522-ADD7CEC8071E}" type="presParOf" srcId="{D6E79CF7-B1A5-4C3B-8B1F-162FE72B5200}" destId="{AD99512E-60C7-4357-8A84-D16A4C33D219}" srcOrd="2" destOrd="0" presId="urn:microsoft.com/office/officeart/2005/8/layout/orgChart1"/>
    <dgm:cxn modelId="{5A96A5D4-4E55-4A8F-B97C-7FBAD94C937B}" type="presParOf" srcId="{B8D50C14-A7B7-47C0-9444-70941F6D0969}" destId="{3EA7D710-BEDB-419A-BBB1-B729DE0781D6}" srcOrd="2" destOrd="0" presId="urn:microsoft.com/office/officeart/2005/8/layout/orgChart1"/>
    <dgm:cxn modelId="{3AF9A3F3-DFF1-4223-B20F-C617C4C5FD72}" type="presParOf" srcId="{6779005F-D0D2-4C08-B149-2F5AE00AFF33}" destId="{38C1FE7C-7BBA-448C-AC10-186BE74621D8}" srcOrd="1" destOrd="0" presId="urn:microsoft.com/office/officeart/2005/8/layout/orgChart1"/>
    <dgm:cxn modelId="{8CED4A4A-067F-4A2C-B281-74829363C6F8}" type="presParOf" srcId="{38C1FE7C-7BBA-448C-AC10-186BE74621D8}" destId="{8E979B59-B2CC-4BD3-A519-AD1C2DE3514E}" srcOrd="0" destOrd="0" presId="urn:microsoft.com/office/officeart/2005/8/layout/orgChart1"/>
    <dgm:cxn modelId="{93F6E4B3-1270-44EB-93B2-E9A88B00E76E}" type="presParOf" srcId="{8E979B59-B2CC-4BD3-A519-AD1C2DE3514E}" destId="{F024BFDE-8BCF-4BB7-A319-C42553A92F09}" srcOrd="0" destOrd="0" presId="urn:microsoft.com/office/officeart/2005/8/layout/orgChart1"/>
    <dgm:cxn modelId="{6BA1FFB6-06B6-4F10-B2A7-D14E156DDF78}" type="presParOf" srcId="{8E979B59-B2CC-4BD3-A519-AD1C2DE3514E}" destId="{7DB4C311-C19F-4524-9AFC-63CE6AA84C56}" srcOrd="1" destOrd="0" presId="urn:microsoft.com/office/officeart/2005/8/layout/orgChart1"/>
    <dgm:cxn modelId="{51E2EC5F-B517-49D5-B020-5323CA51E35F}" type="presParOf" srcId="{38C1FE7C-7BBA-448C-AC10-186BE74621D8}" destId="{0FA95B83-0316-4259-8639-F886276B4E34}" srcOrd="1" destOrd="0" presId="urn:microsoft.com/office/officeart/2005/8/layout/orgChart1"/>
    <dgm:cxn modelId="{FAB8FC1A-4D35-4D04-9DD7-28CE98827E51}" type="presParOf" srcId="{0FA95B83-0316-4259-8639-F886276B4E34}" destId="{0CB8394A-184A-487A-B9EE-43F4B5D3E09F}" srcOrd="0" destOrd="0" presId="urn:microsoft.com/office/officeart/2005/8/layout/orgChart1"/>
    <dgm:cxn modelId="{61FE1980-92B0-4E13-A38D-54F1C3F59660}" type="presParOf" srcId="{0FA95B83-0316-4259-8639-F886276B4E34}" destId="{07D46984-93DF-41AF-A612-04289B4E04B1}" srcOrd="1" destOrd="0" presId="urn:microsoft.com/office/officeart/2005/8/layout/orgChart1"/>
    <dgm:cxn modelId="{8963D4A8-8D4F-4A73-9438-938C92C661CE}" type="presParOf" srcId="{07D46984-93DF-41AF-A612-04289B4E04B1}" destId="{6AA5E888-32D7-4467-82FB-D8BA646A044E}" srcOrd="0" destOrd="0" presId="urn:microsoft.com/office/officeart/2005/8/layout/orgChart1"/>
    <dgm:cxn modelId="{C6ECF5E9-4BB2-42BE-9003-83EDC5B2DB11}" type="presParOf" srcId="{6AA5E888-32D7-4467-82FB-D8BA646A044E}" destId="{7F4753D9-86CC-4D99-B20D-C01E851A0D11}" srcOrd="0" destOrd="0" presId="urn:microsoft.com/office/officeart/2005/8/layout/orgChart1"/>
    <dgm:cxn modelId="{05E992DD-968A-44F9-B1FC-9D90825B4B35}" type="presParOf" srcId="{6AA5E888-32D7-4467-82FB-D8BA646A044E}" destId="{56D28EE2-B724-49AB-8544-C47869E9CFD3}" srcOrd="1" destOrd="0" presId="urn:microsoft.com/office/officeart/2005/8/layout/orgChart1"/>
    <dgm:cxn modelId="{EB334B12-EA77-4B18-B982-A045765A858A}" type="presParOf" srcId="{07D46984-93DF-41AF-A612-04289B4E04B1}" destId="{E66C7FD2-E161-49AC-82B7-4E221AB4FF88}" srcOrd="1" destOrd="0" presId="urn:microsoft.com/office/officeart/2005/8/layout/orgChart1"/>
    <dgm:cxn modelId="{8FD3E7EA-E44F-4237-9412-C3C332484099}" type="presParOf" srcId="{07D46984-93DF-41AF-A612-04289B4E04B1}" destId="{B8A53A54-B8E5-4BB7-B619-7296380FA07B}" srcOrd="2" destOrd="0" presId="urn:microsoft.com/office/officeart/2005/8/layout/orgChart1"/>
    <dgm:cxn modelId="{FABA9B43-601D-438D-8069-62FEC492BA4F}" type="presParOf" srcId="{38C1FE7C-7BBA-448C-AC10-186BE74621D8}" destId="{8B3FBE77-0D99-47C0-A6E2-E4E805E38D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50DFB-9690-4B19-B21D-5CD6030D1D2C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DF26874-A38D-4948-A526-5952E5EA0ACB}">
      <dgm:prSet phldrT="[Texte]"/>
      <dgm:spPr/>
      <dgm:t>
        <a:bodyPr/>
        <a:lstStyle/>
        <a:p>
          <a:r>
            <a:rPr lang="fr-BE" b="1" dirty="0"/>
            <a:t>Elément</a:t>
          </a:r>
          <a:r>
            <a:rPr lang="fr-BE" dirty="0"/>
            <a:t> = substance qui ne peut plus être scindée en des substances plus simples</a:t>
          </a:r>
          <a:endParaRPr lang="fr-FR" dirty="0"/>
        </a:p>
      </dgm:t>
    </dgm:pt>
    <dgm:pt modelId="{953F9FFC-6CFA-47F4-9F29-F5A9D52AC724}" type="parTrans" cxnId="{D8BF92E1-42D4-4F13-AB6F-3279E3C314D6}">
      <dgm:prSet/>
      <dgm:spPr/>
      <dgm:t>
        <a:bodyPr/>
        <a:lstStyle/>
        <a:p>
          <a:endParaRPr lang="fr-FR"/>
        </a:p>
      </dgm:t>
    </dgm:pt>
    <dgm:pt modelId="{6017A295-FDCB-4A14-A177-CF37FDC0B5BA}" type="sibTrans" cxnId="{D8BF92E1-42D4-4F13-AB6F-3279E3C314D6}">
      <dgm:prSet/>
      <dgm:spPr/>
      <dgm:t>
        <a:bodyPr/>
        <a:lstStyle/>
        <a:p>
          <a:endParaRPr lang="fr-FR"/>
        </a:p>
      </dgm:t>
    </dgm:pt>
    <dgm:pt modelId="{7FC83BF1-0158-4BC8-8769-A70BE2A54C29}">
      <dgm:prSet/>
      <dgm:spPr/>
      <dgm:t>
        <a:bodyPr/>
        <a:lstStyle/>
        <a:p>
          <a:r>
            <a:rPr lang="fr-BE" dirty="0"/>
            <a:t>118 éléments connus à ce jour dont </a:t>
          </a:r>
          <a:r>
            <a:rPr lang="fr-BE" dirty="0">
              <a:sym typeface="Symbol" panose="05050102010706020507" pitchFamily="18" charset="2"/>
            </a:rPr>
            <a:t></a:t>
          </a:r>
          <a:r>
            <a:rPr lang="fr-BE" dirty="0"/>
            <a:t> 90 naturels</a:t>
          </a:r>
        </a:p>
      </dgm:t>
    </dgm:pt>
    <dgm:pt modelId="{59B631CC-D61F-4DD1-87B2-03380DE4364C}" type="parTrans" cxnId="{912D67A1-AEB9-431F-99F4-39232D3FE131}">
      <dgm:prSet/>
      <dgm:spPr/>
      <dgm:t>
        <a:bodyPr/>
        <a:lstStyle/>
        <a:p>
          <a:endParaRPr lang="fr-FR"/>
        </a:p>
      </dgm:t>
    </dgm:pt>
    <dgm:pt modelId="{4FF13592-07D0-44AB-A2A0-20812A635FA5}" type="sibTrans" cxnId="{912D67A1-AEB9-431F-99F4-39232D3FE131}">
      <dgm:prSet/>
      <dgm:spPr/>
      <dgm:t>
        <a:bodyPr/>
        <a:lstStyle/>
        <a:p>
          <a:endParaRPr lang="fr-FR"/>
        </a:p>
      </dgm:t>
    </dgm:pt>
    <dgm:pt modelId="{7DA13E35-430E-467A-8599-F032156830CB}">
      <dgm:prSet/>
      <dgm:spPr/>
      <dgm:t>
        <a:bodyPr/>
        <a:lstStyle/>
        <a:p>
          <a:r>
            <a:rPr lang="fr-BE" dirty="0"/>
            <a:t>Symbole « X » (ex: oxygène O, sodium Na, chlore Cl, </a:t>
          </a:r>
          <a:r>
            <a:rPr lang="fr-BE" dirty="0" err="1"/>
            <a:t>etc</a:t>
          </a:r>
          <a:r>
            <a:rPr lang="fr-BE" dirty="0"/>
            <a:t>)</a:t>
          </a:r>
        </a:p>
      </dgm:t>
    </dgm:pt>
    <dgm:pt modelId="{7CC4D891-0C1F-4944-BC01-C5A07947B1BC}" type="parTrans" cxnId="{39877B54-4F7A-4E15-A24C-F476C1F5076C}">
      <dgm:prSet/>
      <dgm:spPr/>
      <dgm:t>
        <a:bodyPr/>
        <a:lstStyle/>
        <a:p>
          <a:endParaRPr lang="fr-FR"/>
        </a:p>
      </dgm:t>
    </dgm:pt>
    <dgm:pt modelId="{EFB8BB74-E7ED-4524-8624-CFF5812F328C}" type="sibTrans" cxnId="{39877B54-4F7A-4E15-A24C-F476C1F5076C}">
      <dgm:prSet/>
      <dgm:spPr/>
      <dgm:t>
        <a:bodyPr/>
        <a:lstStyle/>
        <a:p>
          <a:endParaRPr lang="fr-FR"/>
        </a:p>
      </dgm:t>
    </dgm:pt>
    <dgm:pt modelId="{67340D37-AD88-4561-AC85-D61DEDE3DD18}">
      <dgm:prSet phldrT="[Texte]"/>
      <dgm:spPr/>
      <dgm:t>
        <a:bodyPr/>
        <a:lstStyle/>
        <a:p>
          <a:r>
            <a:rPr lang="fr-BE" dirty="0"/>
            <a:t>Les éléments sont les constituants des corps purs</a:t>
          </a:r>
          <a:endParaRPr lang="fr-FR" dirty="0"/>
        </a:p>
      </dgm:t>
    </dgm:pt>
    <dgm:pt modelId="{20A91569-A8D5-400B-BC42-B5E70FA9F892}" type="parTrans" cxnId="{EA2EBA6E-E253-4769-847C-1D102A0F66AD}">
      <dgm:prSet/>
      <dgm:spPr/>
      <dgm:t>
        <a:bodyPr/>
        <a:lstStyle/>
        <a:p>
          <a:endParaRPr lang="fr-FR"/>
        </a:p>
      </dgm:t>
    </dgm:pt>
    <dgm:pt modelId="{BBD3AAEF-4EB5-4A32-B615-41E43F4285A6}" type="sibTrans" cxnId="{EA2EBA6E-E253-4769-847C-1D102A0F66AD}">
      <dgm:prSet/>
      <dgm:spPr/>
      <dgm:t>
        <a:bodyPr/>
        <a:lstStyle/>
        <a:p>
          <a:endParaRPr lang="fr-FR"/>
        </a:p>
      </dgm:t>
    </dgm:pt>
    <dgm:pt modelId="{36F716C9-D7FA-4696-85CB-4638F9A30FEC}" type="pres">
      <dgm:prSet presAssocID="{F8650DFB-9690-4B19-B21D-5CD6030D1D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4BC429-44D0-4620-AAD6-B113C27FCC55}" type="pres">
      <dgm:prSet presAssocID="{CDF26874-A38D-4948-A526-5952E5EA0ACB}" presName="hierRoot1" presStyleCnt="0">
        <dgm:presLayoutVars>
          <dgm:hierBranch val="init"/>
        </dgm:presLayoutVars>
      </dgm:prSet>
      <dgm:spPr/>
    </dgm:pt>
    <dgm:pt modelId="{1D4C43C5-41FD-4B1C-A4D4-FE061DF34396}" type="pres">
      <dgm:prSet presAssocID="{CDF26874-A38D-4948-A526-5952E5EA0ACB}" presName="rootComposite1" presStyleCnt="0"/>
      <dgm:spPr/>
    </dgm:pt>
    <dgm:pt modelId="{5D79512A-9E55-4AF1-81C9-BDBA7E025C14}" type="pres">
      <dgm:prSet presAssocID="{CDF26874-A38D-4948-A526-5952E5EA0ACB}" presName="rootText1" presStyleLbl="node0" presStyleIdx="0" presStyleCnt="1" custScaleX="162372" custScaleY="144068">
        <dgm:presLayoutVars>
          <dgm:chPref val="3"/>
        </dgm:presLayoutVars>
      </dgm:prSet>
      <dgm:spPr/>
    </dgm:pt>
    <dgm:pt modelId="{D3339306-A54C-4976-8C58-DCFF1F4D8F19}" type="pres">
      <dgm:prSet presAssocID="{CDF26874-A38D-4948-A526-5952E5EA0ACB}" presName="rootConnector1" presStyleLbl="node1" presStyleIdx="0" presStyleCnt="0"/>
      <dgm:spPr/>
    </dgm:pt>
    <dgm:pt modelId="{F4C79E93-D824-4906-84B6-E28D9F46F5F2}" type="pres">
      <dgm:prSet presAssocID="{CDF26874-A38D-4948-A526-5952E5EA0ACB}" presName="hierChild2" presStyleCnt="0"/>
      <dgm:spPr/>
    </dgm:pt>
    <dgm:pt modelId="{131267CF-614C-42A4-B2F9-CAA08841069A}" type="pres">
      <dgm:prSet presAssocID="{20A91569-A8D5-400B-BC42-B5E70FA9F892}" presName="Name37" presStyleLbl="parChTrans1D2" presStyleIdx="0" presStyleCnt="3"/>
      <dgm:spPr/>
    </dgm:pt>
    <dgm:pt modelId="{4C470DF8-D076-4705-BE3F-E081A6D622BB}" type="pres">
      <dgm:prSet presAssocID="{67340D37-AD88-4561-AC85-D61DEDE3DD18}" presName="hierRoot2" presStyleCnt="0">
        <dgm:presLayoutVars>
          <dgm:hierBranch val="init"/>
        </dgm:presLayoutVars>
      </dgm:prSet>
      <dgm:spPr/>
    </dgm:pt>
    <dgm:pt modelId="{9285EFF0-D2EC-42A3-9C47-19927E40E8FF}" type="pres">
      <dgm:prSet presAssocID="{67340D37-AD88-4561-AC85-D61DEDE3DD18}" presName="rootComposite" presStyleCnt="0"/>
      <dgm:spPr/>
    </dgm:pt>
    <dgm:pt modelId="{3855DF8F-C938-4F46-92F2-27334A513AB1}" type="pres">
      <dgm:prSet presAssocID="{67340D37-AD88-4561-AC85-D61DEDE3DD18}" presName="rootText" presStyleLbl="node2" presStyleIdx="0" presStyleCnt="3">
        <dgm:presLayoutVars>
          <dgm:chPref val="3"/>
        </dgm:presLayoutVars>
      </dgm:prSet>
      <dgm:spPr/>
    </dgm:pt>
    <dgm:pt modelId="{28581DE1-8616-404F-94D0-60EBFA3AD184}" type="pres">
      <dgm:prSet presAssocID="{67340D37-AD88-4561-AC85-D61DEDE3DD18}" presName="rootConnector" presStyleLbl="node2" presStyleIdx="0" presStyleCnt="3"/>
      <dgm:spPr/>
    </dgm:pt>
    <dgm:pt modelId="{95C4390F-65E3-443D-9BC7-9044AFDB5921}" type="pres">
      <dgm:prSet presAssocID="{67340D37-AD88-4561-AC85-D61DEDE3DD18}" presName="hierChild4" presStyleCnt="0"/>
      <dgm:spPr/>
    </dgm:pt>
    <dgm:pt modelId="{C30B65F0-B4CD-4DDB-B7B3-4A48868B322F}" type="pres">
      <dgm:prSet presAssocID="{67340D37-AD88-4561-AC85-D61DEDE3DD18}" presName="hierChild5" presStyleCnt="0"/>
      <dgm:spPr/>
    </dgm:pt>
    <dgm:pt modelId="{8A672A8A-1AB3-4B98-B8DF-0BB240905AFB}" type="pres">
      <dgm:prSet presAssocID="{59B631CC-D61F-4DD1-87B2-03380DE4364C}" presName="Name37" presStyleLbl="parChTrans1D2" presStyleIdx="1" presStyleCnt="3"/>
      <dgm:spPr/>
    </dgm:pt>
    <dgm:pt modelId="{C8B16367-8C43-41BA-B503-F17D6001799E}" type="pres">
      <dgm:prSet presAssocID="{7FC83BF1-0158-4BC8-8769-A70BE2A54C29}" presName="hierRoot2" presStyleCnt="0">
        <dgm:presLayoutVars>
          <dgm:hierBranch val="init"/>
        </dgm:presLayoutVars>
      </dgm:prSet>
      <dgm:spPr/>
    </dgm:pt>
    <dgm:pt modelId="{04DC5816-D00D-4AEF-B604-6C80538499B2}" type="pres">
      <dgm:prSet presAssocID="{7FC83BF1-0158-4BC8-8769-A70BE2A54C29}" presName="rootComposite" presStyleCnt="0"/>
      <dgm:spPr/>
    </dgm:pt>
    <dgm:pt modelId="{8BC89E82-0617-4F02-AD5D-01D3E7EBBFF1}" type="pres">
      <dgm:prSet presAssocID="{7FC83BF1-0158-4BC8-8769-A70BE2A54C29}" presName="rootText" presStyleLbl="node2" presStyleIdx="1" presStyleCnt="3">
        <dgm:presLayoutVars>
          <dgm:chPref val="3"/>
        </dgm:presLayoutVars>
      </dgm:prSet>
      <dgm:spPr/>
    </dgm:pt>
    <dgm:pt modelId="{D86A7FD1-7A62-4F38-8218-B0E3E912BD5C}" type="pres">
      <dgm:prSet presAssocID="{7FC83BF1-0158-4BC8-8769-A70BE2A54C29}" presName="rootConnector" presStyleLbl="node2" presStyleIdx="1" presStyleCnt="3"/>
      <dgm:spPr/>
    </dgm:pt>
    <dgm:pt modelId="{A8259486-3816-4DD1-9454-BA124E469ABF}" type="pres">
      <dgm:prSet presAssocID="{7FC83BF1-0158-4BC8-8769-A70BE2A54C29}" presName="hierChild4" presStyleCnt="0"/>
      <dgm:spPr/>
    </dgm:pt>
    <dgm:pt modelId="{AA352B17-CD02-44B0-84D6-F4F696DF14D6}" type="pres">
      <dgm:prSet presAssocID="{7FC83BF1-0158-4BC8-8769-A70BE2A54C29}" presName="hierChild5" presStyleCnt="0"/>
      <dgm:spPr/>
    </dgm:pt>
    <dgm:pt modelId="{57261718-43B8-49A4-9927-9B73C483BE9F}" type="pres">
      <dgm:prSet presAssocID="{7CC4D891-0C1F-4944-BC01-C5A07947B1BC}" presName="Name37" presStyleLbl="parChTrans1D2" presStyleIdx="2" presStyleCnt="3"/>
      <dgm:spPr/>
    </dgm:pt>
    <dgm:pt modelId="{DF7D1E97-BABF-43DA-A885-138F0136339E}" type="pres">
      <dgm:prSet presAssocID="{7DA13E35-430E-467A-8599-F032156830CB}" presName="hierRoot2" presStyleCnt="0">
        <dgm:presLayoutVars>
          <dgm:hierBranch val="init"/>
        </dgm:presLayoutVars>
      </dgm:prSet>
      <dgm:spPr/>
    </dgm:pt>
    <dgm:pt modelId="{EDF9B0CA-6DDE-43A7-ABC4-1BE661106858}" type="pres">
      <dgm:prSet presAssocID="{7DA13E35-430E-467A-8599-F032156830CB}" presName="rootComposite" presStyleCnt="0"/>
      <dgm:spPr/>
    </dgm:pt>
    <dgm:pt modelId="{E0D1C939-B9B7-449E-874D-346C99F98F4A}" type="pres">
      <dgm:prSet presAssocID="{7DA13E35-430E-467A-8599-F032156830CB}" presName="rootText" presStyleLbl="node2" presStyleIdx="2" presStyleCnt="3">
        <dgm:presLayoutVars>
          <dgm:chPref val="3"/>
        </dgm:presLayoutVars>
      </dgm:prSet>
      <dgm:spPr/>
    </dgm:pt>
    <dgm:pt modelId="{4AF7C010-518D-4B98-B6EA-FE805FA5333D}" type="pres">
      <dgm:prSet presAssocID="{7DA13E35-430E-467A-8599-F032156830CB}" presName="rootConnector" presStyleLbl="node2" presStyleIdx="2" presStyleCnt="3"/>
      <dgm:spPr/>
    </dgm:pt>
    <dgm:pt modelId="{6FDB44AF-44EA-4D48-830C-B7671B12B583}" type="pres">
      <dgm:prSet presAssocID="{7DA13E35-430E-467A-8599-F032156830CB}" presName="hierChild4" presStyleCnt="0"/>
      <dgm:spPr/>
    </dgm:pt>
    <dgm:pt modelId="{BB46E2FC-6412-4256-B64D-53C4791C5EEF}" type="pres">
      <dgm:prSet presAssocID="{7DA13E35-430E-467A-8599-F032156830CB}" presName="hierChild5" presStyleCnt="0"/>
      <dgm:spPr/>
    </dgm:pt>
    <dgm:pt modelId="{CEA0588F-68F8-4154-B001-0562BD8908E4}" type="pres">
      <dgm:prSet presAssocID="{CDF26874-A38D-4948-A526-5952E5EA0ACB}" presName="hierChild3" presStyleCnt="0"/>
      <dgm:spPr/>
    </dgm:pt>
  </dgm:ptLst>
  <dgm:cxnLst>
    <dgm:cxn modelId="{C680CF21-9ADA-46F9-80A9-F50600FED8E1}" type="presOf" srcId="{7DA13E35-430E-467A-8599-F032156830CB}" destId="{4AF7C010-518D-4B98-B6EA-FE805FA5333D}" srcOrd="1" destOrd="0" presId="urn:microsoft.com/office/officeart/2005/8/layout/orgChart1"/>
    <dgm:cxn modelId="{F40B282F-B400-4CD6-9E7B-2D11EADE4D5A}" type="presOf" srcId="{7CC4D891-0C1F-4944-BC01-C5A07947B1BC}" destId="{57261718-43B8-49A4-9927-9B73C483BE9F}" srcOrd="0" destOrd="0" presId="urn:microsoft.com/office/officeart/2005/8/layout/orgChart1"/>
    <dgm:cxn modelId="{72F9E333-8E29-4618-B95E-67A11493C53A}" type="presOf" srcId="{7FC83BF1-0158-4BC8-8769-A70BE2A54C29}" destId="{D86A7FD1-7A62-4F38-8218-B0E3E912BD5C}" srcOrd="1" destOrd="0" presId="urn:microsoft.com/office/officeart/2005/8/layout/orgChart1"/>
    <dgm:cxn modelId="{1E4D3635-E1E2-429E-B87F-AFBA9124C0C2}" type="presOf" srcId="{F8650DFB-9690-4B19-B21D-5CD6030D1D2C}" destId="{36F716C9-D7FA-4696-85CB-4638F9A30FEC}" srcOrd="0" destOrd="0" presId="urn:microsoft.com/office/officeart/2005/8/layout/orgChart1"/>
    <dgm:cxn modelId="{1FFCE260-9E4E-448F-AB9B-DAAD06D112C0}" type="presOf" srcId="{67340D37-AD88-4561-AC85-D61DEDE3DD18}" destId="{3855DF8F-C938-4F46-92F2-27334A513AB1}" srcOrd="0" destOrd="0" presId="urn:microsoft.com/office/officeart/2005/8/layout/orgChart1"/>
    <dgm:cxn modelId="{9F72EF4B-9EFB-4243-B3ED-85ABE6F7E8B3}" type="presOf" srcId="{7FC83BF1-0158-4BC8-8769-A70BE2A54C29}" destId="{8BC89E82-0617-4F02-AD5D-01D3E7EBBFF1}" srcOrd="0" destOrd="0" presId="urn:microsoft.com/office/officeart/2005/8/layout/orgChart1"/>
    <dgm:cxn modelId="{EA2EBA6E-E253-4769-847C-1D102A0F66AD}" srcId="{CDF26874-A38D-4948-A526-5952E5EA0ACB}" destId="{67340D37-AD88-4561-AC85-D61DEDE3DD18}" srcOrd="0" destOrd="0" parTransId="{20A91569-A8D5-400B-BC42-B5E70FA9F892}" sibTransId="{BBD3AAEF-4EB5-4A32-B615-41E43F4285A6}"/>
    <dgm:cxn modelId="{39877B54-4F7A-4E15-A24C-F476C1F5076C}" srcId="{CDF26874-A38D-4948-A526-5952E5EA0ACB}" destId="{7DA13E35-430E-467A-8599-F032156830CB}" srcOrd="2" destOrd="0" parTransId="{7CC4D891-0C1F-4944-BC01-C5A07947B1BC}" sibTransId="{EFB8BB74-E7ED-4524-8624-CFF5812F328C}"/>
    <dgm:cxn modelId="{89D5397D-8AAA-4DB8-8229-A1757D278B4B}" type="presOf" srcId="{20A91569-A8D5-400B-BC42-B5E70FA9F892}" destId="{131267CF-614C-42A4-B2F9-CAA08841069A}" srcOrd="0" destOrd="0" presId="urn:microsoft.com/office/officeart/2005/8/layout/orgChart1"/>
    <dgm:cxn modelId="{C7CBC688-E314-4FF0-8552-A105D80D4360}" type="presOf" srcId="{7DA13E35-430E-467A-8599-F032156830CB}" destId="{E0D1C939-B9B7-449E-874D-346C99F98F4A}" srcOrd="0" destOrd="0" presId="urn:microsoft.com/office/officeart/2005/8/layout/orgChart1"/>
    <dgm:cxn modelId="{3908BA98-044C-4E7A-B192-6120B0EACE68}" type="presOf" srcId="{59B631CC-D61F-4DD1-87B2-03380DE4364C}" destId="{8A672A8A-1AB3-4B98-B8DF-0BB240905AFB}" srcOrd="0" destOrd="0" presId="urn:microsoft.com/office/officeart/2005/8/layout/orgChart1"/>
    <dgm:cxn modelId="{68007B99-17FB-48B9-A448-C386104B38BE}" type="presOf" srcId="{67340D37-AD88-4561-AC85-D61DEDE3DD18}" destId="{28581DE1-8616-404F-94D0-60EBFA3AD184}" srcOrd="1" destOrd="0" presId="urn:microsoft.com/office/officeart/2005/8/layout/orgChart1"/>
    <dgm:cxn modelId="{CBDAA59A-C25C-454A-BADE-34CF46FB48E0}" type="presOf" srcId="{CDF26874-A38D-4948-A526-5952E5EA0ACB}" destId="{5D79512A-9E55-4AF1-81C9-BDBA7E025C14}" srcOrd="0" destOrd="0" presId="urn:microsoft.com/office/officeart/2005/8/layout/orgChart1"/>
    <dgm:cxn modelId="{912D67A1-AEB9-431F-99F4-39232D3FE131}" srcId="{CDF26874-A38D-4948-A526-5952E5EA0ACB}" destId="{7FC83BF1-0158-4BC8-8769-A70BE2A54C29}" srcOrd="1" destOrd="0" parTransId="{59B631CC-D61F-4DD1-87B2-03380DE4364C}" sibTransId="{4FF13592-07D0-44AB-A2A0-20812A635FA5}"/>
    <dgm:cxn modelId="{D8BF92E1-42D4-4F13-AB6F-3279E3C314D6}" srcId="{F8650DFB-9690-4B19-B21D-5CD6030D1D2C}" destId="{CDF26874-A38D-4948-A526-5952E5EA0ACB}" srcOrd="0" destOrd="0" parTransId="{953F9FFC-6CFA-47F4-9F29-F5A9D52AC724}" sibTransId="{6017A295-FDCB-4A14-A177-CF37FDC0B5BA}"/>
    <dgm:cxn modelId="{65FF1FF4-3DEC-4E69-AA2D-9F4E4F4E706B}" type="presOf" srcId="{CDF26874-A38D-4948-A526-5952E5EA0ACB}" destId="{D3339306-A54C-4976-8C58-DCFF1F4D8F19}" srcOrd="1" destOrd="0" presId="urn:microsoft.com/office/officeart/2005/8/layout/orgChart1"/>
    <dgm:cxn modelId="{FD80AF4D-17BB-4E30-B579-5CD42E2E6DF9}" type="presParOf" srcId="{36F716C9-D7FA-4696-85CB-4638F9A30FEC}" destId="{6E4BC429-44D0-4620-AAD6-B113C27FCC55}" srcOrd="0" destOrd="0" presId="urn:microsoft.com/office/officeart/2005/8/layout/orgChart1"/>
    <dgm:cxn modelId="{FAAF5B5B-3CB6-48F8-922D-CF2533115F0D}" type="presParOf" srcId="{6E4BC429-44D0-4620-AAD6-B113C27FCC55}" destId="{1D4C43C5-41FD-4B1C-A4D4-FE061DF34396}" srcOrd="0" destOrd="0" presId="urn:microsoft.com/office/officeart/2005/8/layout/orgChart1"/>
    <dgm:cxn modelId="{99049195-173A-451E-AA3A-45025ACE3159}" type="presParOf" srcId="{1D4C43C5-41FD-4B1C-A4D4-FE061DF34396}" destId="{5D79512A-9E55-4AF1-81C9-BDBA7E025C14}" srcOrd="0" destOrd="0" presId="urn:microsoft.com/office/officeart/2005/8/layout/orgChart1"/>
    <dgm:cxn modelId="{A3E518B3-FBF6-43DA-9577-196AB4D052C9}" type="presParOf" srcId="{1D4C43C5-41FD-4B1C-A4D4-FE061DF34396}" destId="{D3339306-A54C-4976-8C58-DCFF1F4D8F19}" srcOrd="1" destOrd="0" presId="urn:microsoft.com/office/officeart/2005/8/layout/orgChart1"/>
    <dgm:cxn modelId="{82D9F1A8-B8F2-47AC-9AC8-E6C336D3815C}" type="presParOf" srcId="{6E4BC429-44D0-4620-AAD6-B113C27FCC55}" destId="{F4C79E93-D824-4906-84B6-E28D9F46F5F2}" srcOrd="1" destOrd="0" presId="urn:microsoft.com/office/officeart/2005/8/layout/orgChart1"/>
    <dgm:cxn modelId="{9C683892-57E7-417F-AA04-0F70A7F2126E}" type="presParOf" srcId="{F4C79E93-D824-4906-84B6-E28D9F46F5F2}" destId="{131267CF-614C-42A4-B2F9-CAA08841069A}" srcOrd="0" destOrd="0" presId="urn:microsoft.com/office/officeart/2005/8/layout/orgChart1"/>
    <dgm:cxn modelId="{0A290BFF-1225-405F-9666-9DC38C449C22}" type="presParOf" srcId="{F4C79E93-D824-4906-84B6-E28D9F46F5F2}" destId="{4C470DF8-D076-4705-BE3F-E081A6D622BB}" srcOrd="1" destOrd="0" presId="urn:microsoft.com/office/officeart/2005/8/layout/orgChart1"/>
    <dgm:cxn modelId="{83581C3B-FC86-4F7F-8FE4-30DB3D4F4741}" type="presParOf" srcId="{4C470DF8-D076-4705-BE3F-E081A6D622BB}" destId="{9285EFF0-D2EC-42A3-9C47-19927E40E8FF}" srcOrd="0" destOrd="0" presId="urn:microsoft.com/office/officeart/2005/8/layout/orgChart1"/>
    <dgm:cxn modelId="{09C4D6C5-46FC-4B18-B4A3-E1296B014AAA}" type="presParOf" srcId="{9285EFF0-D2EC-42A3-9C47-19927E40E8FF}" destId="{3855DF8F-C938-4F46-92F2-27334A513AB1}" srcOrd="0" destOrd="0" presId="urn:microsoft.com/office/officeart/2005/8/layout/orgChart1"/>
    <dgm:cxn modelId="{EBEDD72F-D57A-460E-BBF6-0EFE68D184A5}" type="presParOf" srcId="{9285EFF0-D2EC-42A3-9C47-19927E40E8FF}" destId="{28581DE1-8616-404F-94D0-60EBFA3AD184}" srcOrd="1" destOrd="0" presId="urn:microsoft.com/office/officeart/2005/8/layout/orgChart1"/>
    <dgm:cxn modelId="{BB02136E-DE45-4A60-9693-67B2B070527B}" type="presParOf" srcId="{4C470DF8-D076-4705-BE3F-E081A6D622BB}" destId="{95C4390F-65E3-443D-9BC7-9044AFDB5921}" srcOrd="1" destOrd="0" presId="urn:microsoft.com/office/officeart/2005/8/layout/orgChart1"/>
    <dgm:cxn modelId="{BB621F27-6CF4-4027-9A76-59D6E64978C0}" type="presParOf" srcId="{4C470DF8-D076-4705-BE3F-E081A6D622BB}" destId="{C30B65F0-B4CD-4DDB-B7B3-4A48868B322F}" srcOrd="2" destOrd="0" presId="urn:microsoft.com/office/officeart/2005/8/layout/orgChart1"/>
    <dgm:cxn modelId="{DFB2B370-5EE7-4FE9-8446-22F62C01F878}" type="presParOf" srcId="{F4C79E93-D824-4906-84B6-E28D9F46F5F2}" destId="{8A672A8A-1AB3-4B98-B8DF-0BB240905AFB}" srcOrd="2" destOrd="0" presId="urn:microsoft.com/office/officeart/2005/8/layout/orgChart1"/>
    <dgm:cxn modelId="{923A662D-F56E-44A8-A15E-7460DEF5D4C3}" type="presParOf" srcId="{F4C79E93-D824-4906-84B6-E28D9F46F5F2}" destId="{C8B16367-8C43-41BA-B503-F17D6001799E}" srcOrd="3" destOrd="0" presId="urn:microsoft.com/office/officeart/2005/8/layout/orgChart1"/>
    <dgm:cxn modelId="{2EA870DE-A3AB-4FBE-9121-19703B14C966}" type="presParOf" srcId="{C8B16367-8C43-41BA-B503-F17D6001799E}" destId="{04DC5816-D00D-4AEF-B604-6C80538499B2}" srcOrd="0" destOrd="0" presId="urn:microsoft.com/office/officeart/2005/8/layout/orgChart1"/>
    <dgm:cxn modelId="{B5F6D730-AA76-4A34-B5EB-F5C955A96325}" type="presParOf" srcId="{04DC5816-D00D-4AEF-B604-6C80538499B2}" destId="{8BC89E82-0617-4F02-AD5D-01D3E7EBBFF1}" srcOrd="0" destOrd="0" presId="urn:microsoft.com/office/officeart/2005/8/layout/orgChart1"/>
    <dgm:cxn modelId="{9D1884E0-E547-4C24-9CDB-0598D6A787BF}" type="presParOf" srcId="{04DC5816-D00D-4AEF-B604-6C80538499B2}" destId="{D86A7FD1-7A62-4F38-8218-B0E3E912BD5C}" srcOrd="1" destOrd="0" presId="urn:microsoft.com/office/officeart/2005/8/layout/orgChart1"/>
    <dgm:cxn modelId="{37358FCE-D2D8-42D8-B172-6883AC4C9E37}" type="presParOf" srcId="{C8B16367-8C43-41BA-B503-F17D6001799E}" destId="{A8259486-3816-4DD1-9454-BA124E469ABF}" srcOrd="1" destOrd="0" presId="urn:microsoft.com/office/officeart/2005/8/layout/orgChart1"/>
    <dgm:cxn modelId="{C3645051-E3B7-46AD-9F3F-03B7571A79C3}" type="presParOf" srcId="{C8B16367-8C43-41BA-B503-F17D6001799E}" destId="{AA352B17-CD02-44B0-84D6-F4F696DF14D6}" srcOrd="2" destOrd="0" presId="urn:microsoft.com/office/officeart/2005/8/layout/orgChart1"/>
    <dgm:cxn modelId="{7FB17392-1E32-4A08-8F3A-66836F0D7D47}" type="presParOf" srcId="{F4C79E93-D824-4906-84B6-E28D9F46F5F2}" destId="{57261718-43B8-49A4-9927-9B73C483BE9F}" srcOrd="4" destOrd="0" presId="urn:microsoft.com/office/officeart/2005/8/layout/orgChart1"/>
    <dgm:cxn modelId="{B018171B-1890-45E4-8994-86A9C68D21BD}" type="presParOf" srcId="{F4C79E93-D824-4906-84B6-E28D9F46F5F2}" destId="{DF7D1E97-BABF-43DA-A885-138F0136339E}" srcOrd="5" destOrd="0" presId="urn:microsoft.com/office/officeart/2005/8/layout/orgChart1"/>
    <dgm:cxn modelId="{BA14FA00-2A2B-4B5C-93D9-1EB2AD733B6D}" type="presParOf" srcId="{DF7D1E97-BABF-43DA-A885-138F0136339E}" destId="{EDF9B0CA-6DDE-43A7-ABC4-1BE661106858}" srcOrd="0" destOrd="0" presId="urn:microsoft.com/office/officeart/2005/8/layout/orgChart1"/>
    <dgm:cxn modelId="{11B4AFA4-5D54-40AB-8CFE-C3836DBBC4EC}" type="presParOf" srcId="{EDF9B0CA-6DDE-43A7-ABC4-1BE661106858}" destId="{E0D1C939-B9B7-449E-874D-346C99F98F4A}" srcOrd="0" destOrd="0" presId="urn:microsoft.com/office/officeart/2005/8/layout/orgChart1"/>
    <dgm:cxn modelId="{0B9927C6-13F7-4F64-B7F8-88C9B28F7511}" type="presParOf" srcId="{EDF9B0CA-6DDE-43A7-ABC4-1BE661106858}" destId="{4AF7C010-518D-4B98-B6EA-FE805FA5333D}" srcOrd="1" destOrd="0" presId="urn:microsoft.com/office/officeart/2005/8/layout/orgChart1"/>
    <dgm:cxn modelId="{61D7CA25-CE3B-4634-BFFD-6AEF80A0C707}" type="presParOf" srcId="{DF7D1E97-BABF-43DA-A885-138F0136339E}" destId="{6FDB44AF-44EA-4D48-830C-B7671B12B583}" srcOrd="1" destOrd="0" presId="urn:microsoft.com/office/officeart/2005/8/layout/orgChart1"/>
    <dgm:cxn modelId="{C805F5E6-610A-4909-A13E-7E9D805BBE71}" type="presParOf" srcId="{DF7D1E97-BABF-43DA-A885-138F0136339E}" destId="{BB46E2FC-6412-4256-B64D-53C4791C5EEF}" srcOrd="2" destOrd="0" presId="urn:microsoft.com/office/officeart/2005/8/layout/orgChart1"/>
    <dgm:cxn modelId="{C75A7415-0D27-43D4-9D15-460510E334DB}" type="presParOf" srcId="{6E4BC429-44D0-4620-AAD6-B113C27FCC55}" destId="{CEA0588F-68F8-4154-B001-0562BD8908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3AE20-A277-42BB-8F73-E003CC1C0270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F969B57F-877C-4E97-9118-16930C7DAC5A}">
      <dgm:prSet/>
      <dgm:spPr/>
      <dgm:t>
        <a:bodyPr/>
        <a:lstStyle/>
        <a:p>
          <a:r>
            <a:rPr lang="fr-BE"/>
            <a:t>Les atomes d’un élément sont tous semblables mais ils sont différents des atomes d’autres éléments ;</a:t>
          </a:r>
          <a:endParaRPr lang="fr-BE" dirty="0"/>
        </a:p>
      </dgm:t>
    </dgm:pt>
    <dgm:pt modelId="{44225B5A-D5C9-4939-8340-B08FA777F452}" type="parTrans" cxnId="{503F7CDD-092B-4955-AD44-1FAEB6CD05A6}">
      <dgm:prSet/>
      <dgm:spPr/>
      <dgm:t>
        <a:bodyPr/>
        <a:lstStyle/>
        <a:p>
          <a:endParaRPr lang="fr-FR"/>
        </a:p>
      </dgm:t>
    </dgm:pt>
    <dgm:pt modelId="{41E7B283-522E-4D74-B18D-0C5E95246EF5}" type="sibTrans" cxnId="{503F7CDD-092B-4955-AD44-1FAEB6CD05A6}">
      <dgm:prSet/>
      <dgm:spPr/>
      <dgm:t>
        <a:bodyPr/>
        <a:lstStyle/>
        <a:p>
          <a:endParaRPr lang="fr-FR"/>
        </a:p>
      </dgm:t>
    </dgm:pt>
    <dgm:pt modelId="{B042334F-A0A7-4D8A-8748-BB3A9AE38076}">
      <dgm:prSet/>
      <dgm:spPr/>
      <dgm:t>
        <a:bodyPr/>
        <a:lstStyle/>
        <a:p>
          <a:r>
            <a:rPr lang="fr-BE" dirty="0"/>
            <a:t>Les substances composées sont constituées de groupes d’atomes appelés molécules ;</a:t>
          </a:r>
        </a:p>
      </dgm:t>
    </dgm:pt>
    <dgm:pt modelId="{68A72DED-227D-40F5-909C-5C2587004A49}" type="parTrans" cxnId="{D1657F2C-139D-4A1F-850D-321F561D1406}">
      <dgm:prSet/>
      <dgm:spPr/>
      <dgm:t>
        <a:bodyPr/>
        <a:lstStyle/>
        <a:p>
          <a:endParaRPr lang="fr-FR"/>
        </a:p>
      </dgm:t>
    </dgm:pt>
    <dgm:pt modelId="{2A1BAF1E-2F30-4FC8-BF2A-94013DB04179}" type="sibTrans" cxnId="{D1657F2C-139D-4A1F-850D-321F561D1406}">
      <dgm:prSet/>
      <dgm:spPr/>
      <dgm:t>
        <a:bodyPr/>
        <a:lstStyle/>
        <a:p>
          <a:endParaRPr lang="fr-FR"/>
        </a:p>
      </dgm:t>
    </dgm:pt>
    <dgm:pt modelId="{76A6E000-2481-4B31-8581-1ACBF38427C7}">
      <dgm:prSet/>
      <dgm:spPr/>
      <dgm:t>
        <a:bodyPr/>
        <a:lstStyle/>
        <a:p>
          <a:r>
            <a:rPr lang="fr-BE"/>
            <a:t>Lors d’une </a:t>
          </a:r>
          <a:r>
            <a:rPr lang="fr-BE" u="sng"/>
            <a:t>réaction chimique</a:t>
          </a:r>
          <a:r>
            <a:rPr lang="fr-BE"/>
            <a:t>, les atomes vont s’unir, se séparer ou se réarranger pour former de nouvelles molécules</a:t>
          </a:r>
          <a:endParaRPr lang="fr-FR" dirty="0"/>
        </a:p>
      </dgm:t>
    </dgm:pt>
    <dgm:pt modelId="{8371E580-08AD-4175-A8D3-4A5DFF409026}" type="parTrans" cxnId="{043A0C58-D913-4B42-95F1-5DBF1A1B4012}">
      <dgm:prSet/>
      <dgm:spPr/>
      <dgm:t>
        <a:bodyPr/>
        <a:lstStyle/>
        <a:p>
          <a:endParaRPr lang="fr-FR"/>
        </a:p>
      </dgm:t>
    </dgm:pt>
    <dgm:pt modelId="{1ED376F1-CEFC-47A9-BA90-5B85C0523717}" type="sibTrans" cxnId="{043A0C58-D913-4B42-95F1-5DBF1A1B4012}">
      <dgm:prSet/>
      <dgm:spPr/>
      <dgm:t>
        <a:bodyPr/>
        <a:lstStyle/>
        <a:p>
          <a:endParaRPr lang="fr-FR"/>
        </a:p>
      </dgm:t>
    </dgm:pt>
    <dgm:pt modelId="{8E1C7DA5-C2F2-4C23-B2E1-2454434EEDB1}">
      <dgm:prSet/>
      <dgm:spPr/>
      <dgm:t>
        <a:bodyPr/>
        <a:lstStyle/>
        <a:p>
          <a:r>
            <a:rPr lang="fr-BE" dirty="0"/>
            <a:t>Chaque élément est composé de minuscules atomes indivisibles ;</a:t>
          </a:r>
        </a:p>
      </dgm:t>
    </dgm:pt>
    <dgm:pt modelId="{CDD59DA7-2CF0-4810-9F26-FF4B122B4CEF}" type="parTrans" cxnId="{AC7DA645-E0E8-4712-8A3F-F0835A83C6DA}">
      <dgm:prSet/>
      <dgm:spPr/>
      <dgm:t>
        <a:bodyPr/>
        <a:lstStyle/>
        <a:p>
          <a:endParaRPr lang="fr-FR"/>
        </a:p>
      </dgm:t>
    </dgm:pt>
    <dgm:pt modelId="{CDFD0F72-ED53-4B32-9D8E-C50C1FCCA167}" type="sibTrans" cxnId="{AC7DA645-E0E8-4712-8A3F-F0835A83C6DA}">
      <dgm:prSet/>
      <dgm:spPr/>
      <dgm:t>
        <a:bodyPr/>
        <a:lstStyle/>
        <a:p>
          <a:endParaRPr lang="fr-FR"/>
        </a:p>
      </dgm:t>
    </dgm:pt>
    <dgm:pt modelId="{26798A81-6418-4B53-95AC-C39C585B89AE}" type="pres">
      <dgm:prSet presAssocID="{1083AE20-A277-42BB-8F73-E003CC1C0270}" presName="vert0" presStyleCnt="0">
        <dgm:presLayoutVars>
          <dgm:dir/>
          <dgm:animOne val="branch"/>
          <dgm:animLvl val="lvl"/>
        </dgm:presLayoutVars>
      </dgm:prSet>
      <dgm:spPr/>
    </dgm:pt>
    <dgm:pt modelId="{7F943BF4-3968-40A3-A2C4-DC2AF8937E3D}" type="pres">
      <dgm:prSet presAssocID="{8E1C7DA5-C2F2-4C23-B2E1-2454434EEDB1}" presName="thickLine" presStyleLbl="alignNode1" presStyleIdx="0" presStyleCnt="4"/>
      <dgm:spPr/>
    </dgm:pt>
    <dgm:pt modelId="{CE85D665-B6CF-4E6A-8757-A59E1122DC90}" type="pres">
      <dgm:prSet presAssocID="{8E1C7DA5-C2F2-4C23-B2E1-2454434EEDB1}" presName="horz1" presStyleCnt="0"/>
      <dgm:spPr/>
    </dgm:pt>
    <dgm:pt modelId="{51CB48C9-CB15-4156-B2ED-0F2D7E1940D4}" type="pres">
      <dgm:prSet presAssocID="{8E1C7DA5-C2F2-4C23-B2E1-2454434EEDB1}" presName="tx1" presStyleLbl="revTx" presStyleIdx="0" presStyleCnt="4"/>
      <dgm:spPr/>
    </dgm:pt>
    <dgm:pt modelId="{F93CA276-03D5-4CEF-9CDC-43770ABEF1C0}" type="pres">
      <dgm:prSet presAssocID="{8E1C7DA5-C2F2-4C23-B2E1-2454434EEDB1}" presName="vert1" presStyleCnt="0"/>
      <dgm:spPr/>
    </dgm:pt>
    <dgm:pt modelId="{058DB24D-929C-4BB0-B9D7-7EF91A7AB1E0}" type="pres">
      <dgm:prSet presAssocID="{F969B57F-877C-4E97-9118-16930C7DAC5A}" presName="thickLine" presStyleLbl="alignNode1" presStyleIdx="1" presStyleCnt="4"/>
      <dgm:spPr/>
    </dgm:pt>
    <dgm:pt modelId="{5251500F-5514-47CC-A299-7D20E80B3E72}" type="pres">
      <dgm:prSet presAssocID="{F969B57F-877C-4E97-9118-16930C7DAC5A}" presName="horz1" presStyleCnt="0"/>
      <dgm:spPr/>
    </dgm:pt>
    <dgm:pt modelId="{354FB9DE-6743-481C-BD20-F360F0379C59}" type="pres">
      <dgm:prSet presAssocID="{F969B57F-877C-4E97-9118-16930C7DAC5A}" presName="tx1" presStyleLbl="revTx" presStyleIdx="1" presStyleCnt="4"/>
      <dgm:spPr/>
    </dgm:pt>
    <dgm:pt modelId="{F1188E6C-4C18-4B71-B5A2-24251AB55103}" type="pres">
      <dgm:prSet presAssocID="{F969B57F-877C-4E97-9118-16930C7DAC5A}" presName="vert1" presStyleCnt="0"/>
      <dgm:spPr/>
    </dgm:pt>
    <dgm:pt modelId="{680CC8B2-9998-4787-A0FB-3FEB631DD07C}" type="pres">
      <dgm:prSet presAssocID="{B042334F-A0A7-4D8A-8748-BB3A9AE38076}" presName="thickLine" presStyleLbl="alignNode1" presStyleIdx="2" presStyleCnt="4"/>
      <dgm:spPr/>
    </dgm:pt>
    <dgm:pt modelId="{05E67001-BCBF-4B5C-8B46-37366EBCB238}" type="pres">
      <dgm:prSet presAssocID="{B042334F-A0A7-4D8A-8748-BB3A9AE38076}" presName="horz1" presStyleCnt="0"/>
      <dgm:spPr/>
    </dgm:pt>
    <dgm:pt modelId="{06EBEE69-D1B2-43C6-AB96-754248F470BF}" type="pres">
      <dgm:prSet presAssocID="{B042334F-A0A7-4D8A-8748-BB3A9AE38076}" presName="tx1" presStyleLbl="revTx" presStyleIdx="2" presStyleCnt="4"/>
      <dgm:spPr/>
    </dgm:pt>
    <dgm:pt modelId="{07ACC492-7EAB-4BED-9D73-998CF53941E5}" type="pres">
      <dgm:prSet presAssocID="{B042334F-A0A7-4D8A-8748-BB3A9AE38076}" presName="vert1" presStyleCnt="0"/>
      <dgm:spPr/>
    </dgm:pt>
    <dgm:pt modelId="{397D41FA-6770-4D6B-8DA5-EEFD9C1F31B3}" type="pres">
      <dgm:prSet presAssocID="{76A6E000-2481-4B31-8581-1ACBF38427C7}" presName="thickLine" presStyleLbl="alignNode1" presStyleIdx="3" presStyleCnt="4"/>
      <dgm:spPr/>
    </dgm:pt>
    <dgm:pt modelId="{2C4B48B2-5BAA-47BE-BEE5-794BEDECD01A}" type="pres">
      <dgm:prSet presAssocID="{76A6E000-2481-4B31-8581-1ACBF38427C7}" presName="horz1" presStyleCnt="0"/>
      <dgm:spPr/>
    </dgm:pt>
    <dgm:pt modelId="{193D625C-646E-4563-9A85-E3F5E9DB3A65}" type="pres">
      <dgm:prSet presAssocID="{76A6E000-2481-4B31-8581-1ACBF38427C7}" presName="tx1" presStyleLbl="revTx" presStyleIdx="3" presStyleCnt="4"/>
      <dgm:spPr/>
    </dgm:pt>
    <dgm:pt modelId="{9EDBDA0A-888B-41FF-92EB-D708588611B9}" type="pres">
      <dgm:prSet presAssocID="{76A6E000-2481-4B31-8581-1ACBF38427C7}" presName="vert1" presStyleCnt="0"/>
      <dgm:spPr/>
    </dgm:pt>
  </dgm:ptLst>
  <dgm:cxnLst>
    <dgm:cxn modelId="{D1657F2C-139D-4A1F-850D-321F561D1406}" srcId="{1083AE20-A277-42BB-8F73-E003CC1C0270}" destId="{B042334F-A0A7-4D8A-8748-BB3A9AE38076}" srcOrd="2" destOrd="0" parTransId="{68A72DED-227D-40F5-909C-5C2587004A49}" sibTransId="{2A1BAF1E-2F30-4FC8-BF2A-94013DB04179}"/>
    <dgm:cxn modelId="{AC7DA645-E0E8-4712-8A3F-F0835A83C6DA}" srcId="{1083AE20-A277-42BB-8F73-E003CC1C0270}" destId="{8E1C7DA5-C2F2-4C23-B2E1-2454434EEDB1}" srcOrd="0" destOrd="0" parTransId="{CDD59DA7-2CF0-4810-9F26-FF4B122B4CEF}" sibTransId="{CDFD0F72-ED53-4B32-9D8E-C50C1FCCA167}"/>
    <dgm:cxn modelId="{1D750B75-CADC-47F1-8D8E-4FB98948835C}" type="presOf" srcId="{8E1C7DA5-C2F2-4C23-B2E1-2454434EEDB1}" destId="{51CB48C9-CB15-4156-B2ED-0F2D7E1940D4}" srcOrd="0" destOrd="0" presId="urn:microsoft.com/office/officeart/2008/layout/LinedList"/>
    <dgm:cxn modelId="{043A0C58-D913-4B42-95F1-5DBF1A1B4012}" srcId="{1083AE20-A277-42BB-8F73-E003CC1C0270}" destId="{76A6E000-2481-4B31-8581-1ACBF38427C7}" srcOrd="3" destOrd="0" parTransId="{8371E580-08AD-4175-A8D3-4A5DFF409026}" sibTransId="{1ED376F1-CEFC-47A9-BA90-5B85C0523717}"/>
    <dgm:cxn modelId="{6C02F281-5DA5-43C4-9CB0-34DE515C6901}" type="presOf" srcId="{B042334F-A0A7-4D8A-8748-BB3A9AE38076}" destId="{06EBEE69-D1B2-43C6-AB96-754248F470BF}" srcOrd="0" destOrd="0" presId="urn:microsoft.com/office/officeart/2008/layout/LinedList"/>
    <dgm:cxn modelId="{53593E8B-CB3F-4BCD-8697-9AFB0726637C}" type="presOf" srcId="{76A6E000-2481-4B31-8581-1ACBF38427C7}" destId="{193D625C-646E-4563-9A85-E3F5E9DB3A65}" srcOrd="0" destOrd="0" presId="urn:microsoft.com/office/officeart/2008/layout/LinedList"/>
    <dgm:cxn modelId="{8849B4AE-9742-4E94-925E-6AF2D7E82DAE}" type="presOf" srcId="{F969B57F-877C-4E97-9118-16930C7DAC5A}" destId="{354FB9DE-6743-481C-BD20-F360F0379C59}" srcOrd="0" destOrd="0" presId="urn:microsoft.com/office/officeart/2008/layout/LinedList"/>
    <dgm:cxn modelId="{503F7CDD-092B-4955-AD44-1FAEB6CD05A6}" srcId="{1083AE20-A277-42BB-8F73-E003CC1C0270}" destId="{F969B57F-877C-4E97-9118-16930C7DAC5A}" srcOrd="1" destOrd="0" parTransId="{44225B5A-D5C9-4939-8340-B08FA777F452}" sibTransId="{41E7B283-522E-4D74-B18D-0C5E95246EF5}"/>
    <dgm:cxn modelId="{E8F04CED-B562-4934-8EA1-297E262EF730}" type="presOf" srcId="{1083AE20-A277-42BB-8F73-E003CC1C0270}" destId="{26798A81-6418-4B53-95AC-C39C585B89AE}" srcOrd="0" destOrd="0" presId="urn:microsoft.com/office/officeart/2008/layout/LinedList"/>
    <dgm:cxn modelId="{76499574-309E-4DEF-B9D4-02043CCF8EBE}" type="presParOf" srcId="{26798A81-6418-4B53-95AC-C39C585B89AE}" destId="{7F943BF4-3968-40A3-A2C4-DC2AF8937E3D}" srcOrd="0" destOrd="0" presId="urn:microsoft.com/office/officeart/2008/layout/LinedList"/>
    <dgm:cxn modelId="{8DA6A318-8B78-4ABA-B726-683FF9F39ABC}" type="presParOf" srcId="{26798A81-6418-4B53-95AC-C39C585B89AE}" destId="{CE85D665-B6CF-4E6A-8757-A59E1122DC90}" srcOrd="1" destOrd="0" presId="urn:microsoft.com/office/officeart/2008/layout/LinedList"/>
    <dgm:cxn modelId="{299BC2BB-BC17-4CC1-AB74-015A6E995988}" type="presParOf" srcId="{CE85D665-B6CF-4E6A-8757-A59E1122DC90}" destId="{51CB48C9-CB15-4156-B2ED-0F2D7E1940D4}" srcOrd="0" destOrd="0" presId="urn:microsoft.com/office/officeart/2008/layout/LinedList"/>
    <dgm:cxn modelId="{451ACD4D-1A8D-4E07-BE63-A39092C3F31E}" type="presParOf" srcId="{CE85D665-B6CF-4E6A-8757-A59E1122DC90}" destId="{F93CA276-03D5-4CEF-9CDC-43770ABEF1C0}" srcOrd="1" destOrd="0" presId="urn:microsoft.com/office/officeart/2008/layout/LinedList"/>
    <dgm:cxn modelId="{096E9DC2-2D47-4522-AA81-BACCFB0ED00E}" type="presParOf" srcId="{26798A81-6418-4B53-95AC-C39C585B89AE}" destId="{058DB24D-929C-4BB0-B9D7-7EF91A7AB1E0}" srcOrd="2" destOrd="0" presId="urn:microsoft.com/office/officeart/2008/layout/LinedList"/>
    <dgm:cxn modelId="{7F9EBCEA-4612-48F8-BA94-A5DFE655F647}" type="presParOf" srcId="{26798A81-6418-4B53-95AC-C39C585B89AE}" destId="{5251500F-5514-47CC-A299-7D20E80B3E72}" srcOrd="3" destOrd="0" presId="urn:microsoft.com/office/officeart/2008/layout/LinedList"/>
    <dgm:cxn modelId="{70853D38-FBBB-415D-9FF4-4A8CBB0475D1}" type="presParOf" srcId="{5251500F-5514-47CC-A299-7D20E80B3E72}" destId="{354FB9DE-6743-481C-BD20-F360F0379C59}" srcOrd="0" destOrd="0" presId="urn:microsoft.com/office/officeart/2008/layout/LinedList"/>
    <dgm:cxn modelId="{18657F9A-1848-42E3-9BD5-2BC9FA98E190}" type="presParOf" srcId="{5251500F-5514-47CC-A299-7D20E80B3E72}" destId="{F1188E6C-4C18-4B71-B5A2-24251AB55103}" srcOrd="1" destOrd="0" presId="urn:microsoft.com/office/officeart/2008/layout/LinedList"/>
    <dgm:cxn modelId="{7CC8FE48-6F30-444E-BCDC-5B08A52F8148}" type="presParOf" srcId="{26798A81-6418-4B53-95AC-C39C585B89AE}" destId="{680CC8B2-9998-4787-A0FB-3FEB631DD07C}" srcOrd="4" destOrd="0" presId="urn:microsoft.com/office/officeart/2008/layout/LinedList"/>
    <dgm:cxn modelId="{710A95B7-ADAD-40B6-B5EF-1FF62EA4DDEC}" type="presParOf" srcId="{26798A81-6418-4B53-95AC-C39C585B89AE}" destId="{05E67001-BCBF-4B5C-8B46-37366EBCB238}" srcOrd="5" destOrd="0" presId="urn:microsoft.com/office/officeart/2008/layout/LinedList"/>
    <dgm:cxn modelId="{0AF66F39-DB9A-45E2-B043-CE097C338A30}" type="presParOf" srcId="{05E67001-BCBF-4B5C-8B46-37366EBCB238}" destId="{06EBEE69-D1B2-43C6-AB96-754248F470BF}" srcOrd="0" destOrd="0" presId="urn:microsoft.com/office/officeart/2008/layout/LinedList"/>
    <dgm:cxn modelId="{3A49B379-0E59-4916-B8CE-C5D5DDB2442D}" type="presParOf" srcId="{05E67001-BCBF-4B5C-8B46-37366EBCB238}" destId="{07ACC492-7EAB-4BED-9D73-998CF53941E5}" srcOrd="1" destOrd="0" presId="urn:microsoft.com/office/officeart/2008/layout/LinedList"/>
    <dgm:cxn modelId="{922DC5BE-87D2-4FEE-B526-39BB9CA0232F}" type="presParOf" srcId="{26798A81-6418-4B53-95AC-C39C585B89AE}" destId="{397D41FA-6770-4D6B-8DA5-EEFD9C1F31B3}" srcOrd="6" destOrd="0" presId="urn:microsoft.com/office/officeart/2008/layout/LinedList"/>
    <dgm:cxn modelId="{10282E1E-56FF-4C9D-8611-2BC1F3EE8600}" type="presParOf" srcId="{26798A81-6418-4B53-95AC-C39C585B89AE}" destId="{2C4B48B2-5BAA-47BE-BEE5-794BEDECD01A}" srcOrd="7" destOrd="0" presId="urn:microsoft.com/office/officeart/2008/layout/LinedList"/>
    <dgm:cxn modelId="{0C0C9DBA-30B2-453E-B3B3-7EA71512DF84}" type="presParOf" srcId="{2C4B48B2-5BAA-47BE-BEE5-794BEDECD01A}" destId="{193D625C-646E-4563-9A85-E3F5E9DB3A65}" srcOrd="0" destOrd="0" presId="urn:microsoft.com/office/officeart/2008/layout/LinedList"/>
    <dgm:cxn modelId="{A4039A0F-4959-46FC-9F63-9FE40035DA84}" type="presParOf" srcId="{2C4B48B2-5BAA-47BE-BEE5-794BEDECD01A}" destId="{9EDBDA0A-888B-41FF-92EB-D708588611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D9506-D859-450B-8158-361B2FB22455}">
      <dsp:nvSpPr>
        <dsp:cNvPr id="0" name=""/>
        <dsp:cNvSpPr/>
      </dsp:nvSpPr>
      <dsp:spPr>
        <a:xfrm>
          <a:off x="4562" y="1443652"/>
          <a:ext cx="1837531" cy="6537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analytique</a:t>
          </a:r>
        </a:p>
      </dsp:txBody>
      <dsp:txXfrm>
        <a:off x="4562" y="1443652"/>
        <a:ext cx="1837531" cy="653782"/>
      </dsp:txXfrm>
    </dsp:sp>
    <dsp:sp modelId="{7713A9F1-B671-4D46-9728-4C1A7CA25B5B}">
      <dsp:nvSpPr>
        <dsp:cNvPr id="0" name=""/>
        <dsp:cNvSpPr/>
      </dsp:nvSpPr>
      <dsp:spPr>
        <a:xfrm>
          <a:off x="3055" y="2097434"/>
          <a:ext cx="1837531" cy="1877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i="0" kern="1200" dirty="0"/>
            <a:t>Techniques d’analyse et de séparation des substances.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800" kern="1200" dirty="0"/>
        </a:p>
      </dsp:txBody>
      <dsp:txXfrm>
        <a:off x="3055" y="2097434"/>
        <a:ext cx="1837531" cy="1877579"/>
      </dsp:txXfrm>
    </dsp:sp>
    <dsp:sp modelId="{3C86CC87-0CDB-444C-8C07-A6A59ABE08F2}">
      <dsp:nvSpPr>
        <dsp:cNvPr id="0" name=""/>
        <dsp:cNvSpPr/>
      </dsp:nvSpPr>
      <dsp:spPr>
        <a:xfrm>
          <a:off x="2097841" y="1443652"/>
          <a:ext cx="1837531" cy="6537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organique</a:t>
          </a:r>
        </a:p>
      </dsp:txBody>
      <dsp:txXfrm>
        <a:off x="2097841" y="1443652"/>
        <a:ext cx="1837531" cy="653782"/>
      </dsp:txXfrm>
    </dsp:sp>
    <dsp:sp modelId="{B71C79B8-E455-4551-A912-4A0448BAE1C2}">
      <dsp:nvSpPr>
        <dsp:cNvPr id="0" name=""/>
        <dsp:cNvSpPr/>
      </dsp:nvSpPr>
      <dsp:spPr>
        <a:xfrm>
          <a:off x="2097841" y="2097434"/>
          <a:ext cx="1837531" cy="18775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BE" sz="1800" kern="1200" dirty="0"/>
            <a:t>= </a:t>
          </a:r>
          <a:r>
            <a:rPr lang="fr-FR" sz="1800" b="0" i="0" kern="1200" dirty="0"/>
            <a:t>Étude des composés contenant du carbone.</a:t>
          </a:r>
          <a:endParaRPr lang="fr-BE" sz="1800" kern="1200" dirty="0"/>
        </a:p>
      </dsp:txBody>
      <dsp:txXfrm>
        <a:off x="2097841" y="2097434"/>
        <a:ext cx="1837531" cy="1877579"/>
      </dsp:txXfrm>
    </dsp:sp>
    <dsp:sp modelId="{B47C717C-5C68-4CD5-9E1A-2963A85A79A9}">
      <dsp:nvSpPr>
        <dsp:cNvPr id="0" name=""/>
        <dsp:cNvSpPr/>
      </dsp:nvSpPr>
      <dsp:spPr>
        <a:xfrm>
          <a:off x="4192627" y="1443652"/>
          <a:ext cx="1837531" cy="6537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générale (inorganique)</a:t>
          </a:r>
        </a:p>
      </dsp:txBody>
      <dsp:txXfrm>
        <a:off x="4192627" y="1443652"/>
        <a:ext cx="1837531" cy="653782"/>
      </dsp:txXfrm>
    </dsp:sp>
    <dsp:sp modelId="{F8BCF038-471F-4FA0-A629-B1259E7A7ABE}">
      <dsp:nvSpPr>
        <dsp:cNvPr id="0" name=""/>
        <dsp:cNvSpPr/>
      </dsp:nvSpPr>
      <dsp:spPr>
        <a:xfrm>
          <a:off x="4192627" y="2097434"/>
          <a:ext cx="1837531" cy="18775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i="0" kern="1200" dirty="0"/>
            <a:t>Exploration des composés non organiques.</a:t>
          </a:r>
          <a:endParaRPr lang="fr-BE" sz="1800" kern="1200" dirty="0"/>
        </a:p>
      </dsp:txBody>
      <dsp:txXfrm>
        <a:off x="4192627" y="2097434"/>
        <a:ext cx="1837531" cy="1877579"/>
      </dsp:txXfrm>
    </dsp:sp>
    <dsp:sp modelId="{447C450D-405B-4672-9BC5-E17EFC0FD2F7}">
      <dsp:nvSpPr>
        <dsp:cNvPr id="0" name=""/>
        <dsp:cNvSpPr/>
      </dsp:nvSpPr>
      <dsp:spPr>
        <a:xfrm>
          <a:off x="6287412" y="1443652"/>
          <a:ext cx="1837531" cy="6537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Chimie physique</a:t>
          </a:r>
        </a:p>
      </dsp:txBody>
      <dsp:txXfrm>
        <a:off x="6287412" y="1443652"/>
        <a:ext cx="1837531" cy="653782"/>
      </dsp:txXfrm>
    </dsp:sp>
    <dsp:sp modelId="{68933BE6-E5B0-4358-BE6D-DE5FE9E3C9AA}">
      <dsp:nvSpPr>
        <dsp:cNvPr id="0" name=""/>
        <dsp:cNvSpPr/>
      </dsp:nvSpPr>
      <dsp:spPr>
        <a:xfrm>
          <a:off x="6287412" y="2097434"/>
          <a:ext cx="1837531" cy="18775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0" i="0" kern="1200" dirty="0"/>
            <a:t>Analyse des principes physiques influençant les réactions chimiques.</a:t>
          </a:r>
          <a:endParaRPr lang="fr-BE" sz="1800" kern="1200" dirty="0"/>
        </a:p>
      </dsp:txBody>
      <dsp:txXfrm>
        <a:off x="6287412" y="2097434"/>
        <a:ext cx="1837531" cy="187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8394A-184A-487A-B9EE-43F4B5D3E09F}">
      <dsp:nvSpPr>
        <dsp:cNvPr id="0" name=""/>
        <dsp:cNvSpPr/>
      </dsp:nvSpPr>
      <dsp:spPr>
        <a:xfrm>
          <a:off x="6242293" y="2323347"/>
          <a:ext cx="91440" cy="771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9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261F6-5AD6-49B9-9F17-232F87E347C2}">
      <dsp:nvSpPr>
        <dsp:cNvPr id="0" name=""/>
        <dsp:cNvSpPr/>
      </dsp:nvSpPr>
      <dsp:spPr>
        <a:xfrm>
          <a:off x="1794266" y="2323347"/>
          <a:ext cx="91440" cy="771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19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7F052-188C-426B-AC0A-7DEC159EE1D2}">
      <dsp:nvSpPr>
        <dsp:cNvPr id="0" name=""/>
        <dsp:cNvSpPr/>
      </dsp:nvSpPr>
      <dsp:spPr>
        <a:xfrm>
          <a:off x="1959" y="485320"/>
          <a:ext cx="3676054" cy="18380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Subdivision d’un corps pur par des méthodes </a:t>
          </a:r>
          <a:r>
            <a:rPr lang="fr-BE" sz="2800" u="sng" kern="1200" dirty="0"/>
            <a:t>physiques</a:t>
          </a:r>
          <a:endParaRPr lang="fr-FR" sz="2800" kern="1200" dirty="0"/>
        </a:p>
      </dsp:txBody>
      <dsp:txXfrm>
        <a:off x="1959" y="485320"/>
        <a:ext cx="3676054" cy="1838027"/>
      </dsp:txXfrm>
    </dsp:sp>
    <dsp:sp modelId="{F11B5533-5808-4058-908B-B3E13560FAB0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/>
            <a:t>Molécule</a:t>
          </a:r>
          <a:r>
            <a:rPr lang="fr-BE" sz="2800" kern="1200" dirty="0"/>
            <a:t> = la plus petite unité de corps pur qui maintient les propriétés du corps pur de départ</a:t>
          </a:r>
        </a:p>
      </dsp:txBody>
      <dsp:txXfrm>
        <a:off x="1959" y="3095319"/>
        <a:ext cx="3676054" cy="1838027"/>
      </dsp:txXfrm>
    </dsp:sp>
    <dsp:sp modelId="{F024BFDE-8BCF-4BB7-A319-C42553A92F09}">
      <dsp:nvSpPr>
        <dsp:cNvPr id="0" name=""/>
        <dsp:cNvSpPr/>
      </dsp:nvSpPr>
      <dsp:spPr>
        <a:xfrm>
          <a:off x="4449985" y="485320"/>
          <a:ext cx="3676054" cy="18380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kern="1200" dirty="0"/>
            <a:t>Subdivision d’une molécule par des méthodes </a:t>
          </a:r>
          <a:r>
            <a:rPr lang="fr-BE" sz="2800" u="sng" kern="1200" dirty="0"/>
            <a:t>chimiques</a:t>
          </a:r>
        </a:p>
      </dsp:txBody>
      <dsp:txXfrm>
        <a:off x="4449985" y="485320"/>
        <a:ext cx="3676054" cy="1838027"/>
      </dsp:txXfrm>
    </dsp:sp>
    <dsp:sp modelId="{7F4753D9-86CC-4D99-B20D-C01E851A0D11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800" b="1" kern="1200" dirty="0"/>
            <a:t>Atome</a:t>
          </a:r>
          <a:r>
            <a:rPr lang="fr-BE" sz="2800" kern="1200" dirty="0"/>
            <a:t> = limite ultime de la subdivision chimique d’un corps pur</a:t>
          </a:r>
        </a:p>
      </dsp:txBody>
      <dsp:txXfrm>
        <a:off x="4449985" y="3095319"/>
        <a:ext cx="3676054" cy="1838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61718-43B8-49A4-9927-9B73C483BE9F}">
      <dsp:nvSpPr>
        <dsp:cNvPr id="0" name=""/>
        <dsp:cNvSpPr/>
      </dsp:nvSpPr>
      <dsp:spPr>
        <a:xfrm>
          <a:off x="4152899" y="2671881"/>
          <a:ext cx="2938206" cy="50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68"/>
              </a:lnTo>
              <a:lnTo>
                <a:pt x="2938206" y="254968"/>
              </a:lnTo>
              <a:lnTo>
                <a:pt x="2938206" y="5099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72A8A-1AB3-4B98-B8DF-0BB240905AFB}">
      <dsp:nvSpPr>
        <dsp:cNvPr id="0" name=""/>
        <dsp:cNvSpPr/>
      </dsp:nvSpPr>
      <dsp:spPr>
        <a:xfrm>
          <a:off x="4107179" y="2671881"/>
          <a:ext cx="91440" cy="509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9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267CF-614C-42A4-B2F9-CAA08841069A}">
      <dsp:nvSpPr>
        <dsp:cNvPr id="0" name=""/>
        <dsp:cNvSpPr/>
      </dsp:nvSpPr>
      <dsp:spPr>
        <a:xfrm>
          <a:off x="1214692" y="2671881"/>
          <a:ext cx="2938206" cy="509936"/>
        </a:xfrm>
        <a:custGeom>
          <a:avLst/>
          <a:gdLst/>
          <a:ahLst/>
          <a:cxnLst/>
          <a:rect l="0" t="0" r="0" b="0"/>
          <a:pathLst>
            <a:path>
              <a:moveTo>
                <a:pt x="2938206" y="0"/>
              </a:moveTo>
              <a:lnTo>
                <a:pt x="2938206" y="254968"/>
              </a:lnTo>
              <a:lnTo>
                <a:pt x="0" y="254968"/>
              </a:lnTo>
              <a:lnTo>
                <a:pt x="0" y="5099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9512A-9E55-4AF1-81C9-BDBA7E025C14}">
      <dsp:nvSpPr>
        <dsp:cNvPr id="0" name=""/>
        <dsp:cNvSpPr/>
      </dsp:nvSpPr>
      <dsp:spPr>
        <a:xfrm>
          <a:off x="2181484" y="922701"/>
          <a:ext cx="3942830" cy="1749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dirty="0"/>
            <a:t>Elément</a:t>
          </a:r>
          <a:r>
            <a:rPr lang="fr-BE" sz="2400" kern="1200" dirty="0"/>
            <a:t> = substance qui ne peut plus être scindée en des substances plus simples</a:t>
          </a:r>
          <a:endParaRPr lang="fr-FR" sz="2400" kern="1200" dirty="0"/>
        </a:p>
      </dsp:txBody>
      <dsp:txXfrm>
        <a:off x="2181484" y="922701"/>
        <a:ext cx="3942830" cy="1749180"/>
      </dsp:txXfrm>
    </dsp:sp>
    <dsp:sp modelId="{3855DF8F-C938-4F46-92F2-27334A513AB1}">
      <dsp:nvSpPr>
        <dsp:cNvPr id="0" name=""/>
        <dsp:cNvSpPr/>
      </dsp:nvSpPr>
      <dsp:spPr>
        <a:xfrm>
          <a:off x="557" y="3181818"/>
          <a:ext cx="2428270" cy="12141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Les éléments sont les constituants des corps purs</a:t>
          </a:r>
          <a:endParaRPr lang="fr-FR" sz="2400" kern="1200" dirty="0"/>
        </a:p>
      </dsp:txBody>
      <dsp:txXfrm>
        <a:off x="557" y="3181818"/>
        <a:ext cx="2428270" cy="1214135"/>
      </dsp:txXfrm>
    </dsp:sp>
    <dsp:sp modelId="{8BC89E82-0617-4F02-AD5D-01D3E7EBBFF1}">
      <dsp:nvSpPr>
        <dsp:cNvPr id="0" name=""/>
        <dsp:cNvSpPr/>
      </dsp:nvSpPr>
      <dsp:spPr>
        <a:xfrm>
          <a:off x="2938764" y="3181818"/>
          <a:ext cx="2428270" cy="12141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118 éléments connus à ce jour dont </a:t>
          </a:r>
          <a:r>
            <a:rPr lang="fr-BE" sz="2400" kern="1200" dirty="0">
              <a:sym typeface="Symbol" panose="05050102010706020507" pitchFamily="18" charset="2"/>
            </a:rPr>
            <a:t></a:t>
          </a:r>
          <a:r>
            <a:rPr lang="fr-BE" sz="2400" kern="1200" dirty="0"/>
            <a:t> 90 naturels</a:t>
          </a:r>
        </a:p>
      </dsp:txBody>
      <dsp:txXfrm>
        <a:off x="2938764" y="3181818"/>
        <a:ext cx="2428270" cy="1214135"/>
      </dsp:txXfrm>
    </dsp:sp>
    <dsp:sp modelId="{E0D1C939-B9B7-449E-874D-346C99F98F4A}">
      <dsp:nvSpPr>
        <dsp:cNvPr id="0" name=""/>
        <dsp:cNvSpPr/>
      </dsp:nvSpPr>
      <dsp:spPr>
        <a:xfrm>
          <a:off x="5876971" y="3181818"/>
          <a:ext cx="2428270" cy="12141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kern="1200" dirty="0"/>
            <a:t>Symbole « X » (ex: oxygène O, sodium Na, chlore Cl, </a:t>
          </a:r>
          <a:r>
            <a:rPr lang="fr-BE" sz="2400" kern="1200" dirty="0" err="1"/>
            <a:t>etc</a:t>
          </a:r>
          <a:r>
            <a:rPr lang="fr-BE" sz="2400" kern="1200" dirty="0"/>
            <a:t>)</a:t>
          </a:r>
        </a:p>
      </dsp:txBody>
      <dsp:txXfrm>
        <a:off x="5876971" y="3181818"/>
        <a:ext cx="2428270" cy="1214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43BF4-3968-40A3-A2C4-DC2AF8937E3D}">
      <dsp:nvSpPr>
        <dsp:cNvPr id="0" name=""/>
        <dsp:cNvSpPr/>
      </dsp:nvSpPr>
      <dsp:spPr>
        <a:xfrm>
          <a:off x="0" y="0"/>
          <a:ext cx="6009725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B48C9-CB15-4156-B2ED-0F2D7E1940D4}">
      <dsp:nvSpPr>
        <dsp:cNvPr id="0" name=""/>
        <dsp:cNvSpPr/>
      </dsp:nvSpPr>
      <dsp:spPr>
        <a:xfrm>
          <a:off x="0" y="0"/>
          <a:ext cx="6009725" cy="105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Chaque élément est composé de minuscules atomes indivisibles ;</a:t>
          </a:r>
        </a:p>
      </dsp:txBody>
      <dsp:txXfrm>
        <a:off x="0" y="0"/>
        <a:ext cx="6009725" cy="1053512"/>
      </dsp:txXfrm>
    </dsp:sp>
    <dsp:sp modelId="{058DB24D-929C-4BB0-B9D7-7EF91A7AB1E0}">
      <dsp:nvSpPr>
        <dsp:cNvPr id="0" name=""/>
        <dsp:cNvSpPr/>
      </dsp:nvSpPr>
      <dsp:spPr>
        <a:xfrm>
          <a:off x="0" y="1053512"/>
          <a:ext cx="6009725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FB9DE-6743-481C-BD20-F360F0379C59}">
      <dsp:nvSpPr>
        <dsp:cNvPr id="0" name=""/>
        <dsp:cNvSpPr/>
      </dsp:nvSpPr>
      <dsp:spPr>
        <a:xfrm>
          <a:off x="0" y="1053512"/>
          <a:ext cx="6009725" cy="105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Les atomes d’un élément sont tous semblables mais ils sont différents des atomes d’autres éléments ;</a:t>
          </a:r>
          <a:endParaRPr lang="fr-BE" sz="2100" kern="1200" dirty="0"/>
        </a:p>
      </dsp:txBody>
      <dsp:txXfrm>
        <a:off x="0" y="1053512"/>
        <a:ext cx="6009725" cy="1053512"/>
      </dsp:txXfrm>
    </dsp:sp>
    <dsp:sp modelId="{680CC8B2-9998-4787-A0FB-3FEB631DD07C}">
      <dsp:nvSpPr>
        <dsp:cNvPr id="0" name=""/>
        <dsp:cNvSpPr/>
      </dsp:nvSpPr>
      <dsp:spPr>
        <a:xfrm>
          <a:off x="0" y="2107025"/>
          <a:ext cx="6009725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EE69-D1B2-43C6-AB96-754248F470BF}">
      <dsp:nvSpPr>
        <dsp:cNvPr id="0" name=""/>
        <dsp:cNvSpPr/>
      </dsp:nvSpPr>
      <dsp:spPr>
        <a:xfrm>
          <a:off x="0" y="2107025"/>
          <a:ext cx="6009725" cy="105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Les substances composées sont constituées de groupes d’atomes appelés molécules ;</a:t>
          </a:r>
        </a:p>
      </dsp:txBody>
      <dsp:txXfrm>
        <a:off x="0" y="2107025"/>
        <a:ext cx="6009725" cy="1053512"/>
      </dsp:txXfrm>
    </dsp:sp>
    <dsp:sp modelId="{397D41FA-6770-4D6B-8DA5-EEFD9C1F31B3}">
      <dsp:nvSpPr>
        <dsp:cNvPr id="0" name=""/>
        <dsp:cNvSpPr/>
      </dsp:nvSpPr>
      <dsp:spPr>
        <a:xfrm>
          <a:off x="0" y="3160538"/>
          <a:ext cx="6009725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D625C-646E-4563-9A85-E3F5E9DB3A65}">
      <dsp:nvSpPr>
        <dsp:cNvPr id="0" name=""/>
        <dsp:cNvSpPr/>
      </dsp:nvSpPr>
      <dsp:spPr>
        <a:xfrm>
          <a:off x="0" y="3160538"/>
          <a:ext cx="6009725" cy="105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/>
            <a:t>Lors d’une </a:t>
          </a:r>
          <a:r>
            <a:rPr lang="fr-BE" sz="2100" u="sng" kern="1200"/>
            <a:t>réaction chimique</a:t>
          </a:r>
          <a:r>
            <a:rPr lang="fr-BE" sz="2100" kern="1200"/>
            <a:t>, les atomes vont s’unir, se séparer ou se réarranger pour former de nouvelles molécules</a:t>
          </a:r>
          <a:endParaRPr lang="fr-FR" sz="2100" kern="1200" dirty="0"/>
        </a:p>
      </dsp:txBody>
      <dsp:txXfrm>
        <a:off x="0" y="3160538"/>
        <a:ext cx="6009725" cy="1053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3F59E-0FDA-4B4D-B41D-32513FB7B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AD98D-3868-CF46-8330-6384F3702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50116-EAB3-274A-86CF-F8B84FC9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482AD-8381-2448-BBF5-C7165B95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E12BC1-4274-024F-95C9-4A1CDF7A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830634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1014E-676F-3048-8C1C-7C6D4135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6C98EC-7FE4-9F4D-9B55-A577E3AA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BB4EE-6B8B-F34F-B96E-AB043A08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583F6-C0E9-7745-8D8D-37C90479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16F19-CEC1-9D4B-ADB2-49A2840A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07276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51699C-EBD5-724F-A1AC-3F1D8CAFF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4E9BAD-E3C8-D348-B8E1-DBCC578BE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2F3D8-00A3-5A45-A01E-BADAFF2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21DACE-332B-FD4E-80E0-19D443D7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C51B3-B213-524D-A3DD-E0CF2D53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28373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DC7B6-9171-214B-981D-AD0C4E49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A8C4E-C18A-9D4F-86CD-5FE48B5E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FB13D-BF2D-DD48-8587-5C229F79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5DF71-F64A-344B-AC25-BF307B5B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A70317-4AC4-2440-AF32-4AFC7D0B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816020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E735B-BB6F-D848-B0A1-D60C3599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84E3B2-280B-0344-ADF2-303927493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FEA38F-0F9A-F849-85FA-8DF12706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644F-E18D-FA46-81B3-3AF0BFE4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C32622-324C-5C42-9EB8-5DF3C1A2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57527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403A2-6B84-4146-A481-43F0EA43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EC6E9-D6EA-9844-9172-F96C73A12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E0FCEC-C6B7-3044-8725-E6C8C125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615A9C-2339-AE4F-B9E5-C52E06E7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4DEF2-B7BB-F345-B0A1-752315BD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5B246-6673-2B44-9DEE-F6EE9FAE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09377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C38E9-B9F1-CE46-AC3C-5351B726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DFCCA3-DC3D-5340-9E0F-A31DCCBA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DB5F25-1E0E-164E-984D-6E97D41D9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84EF63-53C6-2340-B711-AFC6A155D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43A5C0-2CDC-AD40-AE7E-19827C5D6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E8FFD4-3415-2C4E-B45C-B2E7C9AD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A6C0FC-0A4D-ED4D-B587-6DC0FA5F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744836-BB13-6244-AA30-4C8F9FFA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47003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FCDC0-5854-6D43-90D9-383750F6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689D38-7C56-3F4B-A4A2-F8C82979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54325D-9DA1-ED47-96D5-0630DBD7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442B74-EEEA-834F-B562-DC45FAF1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89752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F9F046-E777-904C-9916-99CBF941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AE89DE-3E5C-6849-87CA-0ADA609C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E2A51B-32B9-8C49-A116-CD7CD90D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02409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88A92-C8D9-764D-92EF-A9CADCA7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DA6A0B-A7D2-004A-9F7B-C968C813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2E4C88-1FD2-E643-8325-57C60EE22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1CD43D-2037-E14A-9AE7-23C25184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E38221-8AD1-9845-AB83-F4E32B9A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FEE8BB-BCE3-BE44-9058-F57ACB66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05090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5C60B-CC00-D940-B515-645C29F8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7723A0-6AC5-A241-9D86-9FDB9199A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5F39B3-1746-7249-8606-3892A594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004953-6E95-5342-8BE6-3ED1E6AE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DE8070-7E58-724F-A530-C7F502A2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47C20C-09A7-2648-AA38-AAE37B6F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39868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F32194-6948-5144-8D43-B70C56DA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390821-D265-3549-A621-8B5557B1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92CAD-3A52-A54C-B3E3-B74CF4777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30AB-7F8B-4550-8CDF-8AD90988B238}" type="datetimeFigureOut">
              <a:rPr lang="fr-BE" smtClean="0"/>
              <a:t>16-09-25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2856F-556E-F247-B323-9BD69FD85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F1AEB-B61E-EB46-AB42-E67A3D050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178A-ECA8-4A78-A6C1-1559A9D3E6C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17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mmkQgW_Do?si=pqvzt3Rx3BTIb0r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loprof.qc.ca/fr/eleves/bv/sciences/la-separation-des-melanges-s1049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mmkQgW_Do?si=pqvzt3Rx3BTIb0r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mmkQgW_Do?si=pqvzt3Rx3BTIb0r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s.ch/decouverte/sciences-et-environnement/maths-physique-chimie/la-chim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psl.eu/fr/le-magazine/focus/un-monde-delements-chimiques-enjeux-societaux-du-tableau-periodiqu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ulgarisation-scientifique.com/wiki/Dictionnaire/R%C3%A9action_chimique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hibault.svt.free.fr/index.php/secondes/cours-de-svt-2nde/chapitre-1-decrire-les-etres-vivants-a-differentes-echell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uy-chaumeton.pagesperso-orange.fr/scphysiques2010/2dch01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Representation-de-latome-de-carbone-compose-dun-noyau-de-six-neutrons-et-six_fig1_27534364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table.fr/ressources/physique-chimie/cours/les-constituants-de-la-matiere/4989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bon14.univ-lyon1.fr/SPIP-v3/spip/IMG/pdf/figure_1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1-Les-douze-principes-de-la-chimie-verte_fig1_3344412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non.fr/index.php?page=constitution-de-la-mati%C3%A8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FmmkQgW_Do?si=pqvzt3Rx3BTIb0r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B8B975-17EC-ED5E-B060-93E1EFA6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037" y="1582615"/>
            <a:ext cx="6884895" cy="722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2757A2-660B-1196-8567-12E7B6E0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9272" y="2786370"/>
            <a:ext cx="6496424" cy="8301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kern="120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La chimie</a:t>
            </a:r>
          </a:p>
          <a:p>
            <a:pPr algn="ctr"/>
            <a:r>
              <a:rPr lang="en-US" sz="2000" kern="120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La matière: descriptions macro- et microscopique</a:t>
            </a:r>
          </a:p>
          <a:p>
            <a:pPr algn="ctr"/>
            <a:r>
              <a:rPr lang="en-US" sz="2000" kern="1200" cap="all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La matière: structure atomique</a:t>
            </a:r>
            <a:endParaRPr lang="en-US" sz="2000" kern="1200" cap="al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1F94FA-7DCB-748B-B535-CC9F9FAB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69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6D1775-A451-811E-8F5F-3F4F615B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66BE7C8-DF61-CD04-7B7F-4D6A273CE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09443"/>
              </p:ext>
            </p:extLst>
          </p:nvPr>
        </p:nvGraphicFramePr>
        <p:xfrm>
          <a:off x="1206128" y="643466"/>
          <a:ext cx="9779747" cy="5571070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1885675">
                  <a:extLst>
                    <a:ext uri="{9D8B030D-6E8A-4147-A177-3AD203B41FA5}">
                      <a16:colId xmlns:a16="http://schemas.microsoft.com/office/drawing/2014/main" val="815962696"/>
                    </a:ext>
                  </a:extLst>
                </a:gridCol>
                <a:gridCol w="2506852">
                  <a:extLst>
                    <a:ext uri="{9D8B030D-6E8A-4147-A177-3AD203B41FA5}">
                      <a16:colId xmlns:a16="http://schemas.microsoft.com/office/drawing/2014/main" val="478143184"/>
                    </a:ext>
                  </a:extLst>
                </a:gridCol>
                <a:gridCol w="2720760">
                  <a:extLst>
                    <a:ext uri="{9D8B030D-6E8A-4147-A177-3AD203B41FA5}">
                      <a16:colId xmlns:a16="http://schemas.microsoft.com/office/drawing/2014/main" val="1060373083"/>
                    </a:ext>
                  </a:extLst>
                </a:gridCol>
                <a:gridCol w="2666460">
                  <a:extLst>
                    <a:ext uri="{9D8B030D-6E8A-4147-A177-3AD203B41FA5}">
                      <a16:colId xmlns:a16="http://schemas.microsoft.com/office/drawing/2014/main" val="1260986124"/>
                    </a:ext>
                  </a:extLst>
                </a:gridCol>
              </a:tblGrid>
              <a:tr h="385329">
                <a:tc row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3600" b="0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Matière</a:t>
                      </a:r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fr-FR" sz="1700" dirty="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 b="1"/>
                        <a:t>Définition</a:t>
                      </a:r>
                      <a:endParaRPr lang="fr-FR" sz="170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 b="1"/>
                        <a:t>Exemples</a:t>
                      </a:r>
                      <a:endParaRPr lang="fr-FR" sz="1700"/>
                    </a:p>
                  </a:txBody>
                  <a:tcPr marL="87195" marR="87195" marT="43597" marB="43597" anchor="ctr"/>
                </a:tc>
                <a:extLst>
                  <a:ext uri="{0D108BD9-81ED-4DB2-BD59-A6C34878D82A}">
                    <a16:rowId xmlns:a16="http://schemas.microsoft.com/office/drawing/2014/main" val="3730145959"/>
                  </a:ext>
                </a:extLst>
              </a:tr>
              <a:tr h="90783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86470" marR="86470" marT="43235" marB="4323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400" b="1" dirty="0"/>
                        <a:t>Corps purs</a:t>
                      </a:r>
                      <a:endParaRPr lang="fr-FR" sz="2400" dirty="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Substance constituée d’une seule espèce chimique</a:t>
                      </a:r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O₂, H₂O, NaCl</a:t>
                      </a:r>
                    </a:p>
                  </a:txBody>
                  <a:tcPr marL="87195" marR="87195" marT="43597" marB="43597" anchor="ctr"/>
                </a:tc>
                <a:extLst>
                  <a:ext uri="{0D108BD9-81ED-4DB2-BD59-A6C34878D82A}">
                    <a16:rowId xmlns:a16="http://schemas.microsoft.com/office/drawing/2014/main" val="3954366609"/>
                  </a:ext>
                </a:extLst>
              </a:tr>
              <a:tr h="646581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fr-FR" sz="1700" dirty="0"/>
                    </a:p>
                  </a:txBody>
                  <a:tcPr marL="86470" marR="86470" marT="43235" marB="4323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 dirty="0"/>
                        <a:t>➝ </a:t>
                      </a:r>
                      <a:r>
                        <a:rPr lang="fr-FR" sz="1700" b="1" dirty="0"/>
                        <a:t>Corps simples</a:t>
                      </a:r>
                      <a:endParaRPr lang="fr-FR" sz="1700" dirty="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Corps purs formés d’un seul type d’atomes</a:t>
                      </a:r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O₂ (dioxygène), Fe (fer), H₂ (dihydrogène)</a:t>
                      </a:r>
                    </a:p>
                  </a:txBody>
                  <a:tcPr marL="87195" marR="87195" marT="43597" marB="43597" anchor="ctr"/>
                </a:tc>
                <a:extLst>
                  <a:ext uri="{0D108BD9-81ED-4DB2-BD59-A6C34878D82A}">
                    <a16:rowId xmlns:a16="http://schemas.microsoft.com/office/drawing/2014/main" val="215041081"/>
                  </a:ext>
                </a:extLst>
              </a:tr>
              <a:tr h="907832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fr-FR" sz="1700" dirty="0"/>
                    </a:p>
                  </a:txBody>
                  <a:tcPr marL="86470" marR="86470" marT="43235" marB="4323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 dirty="0"/>
                        <a:t>➝ </a:t>
                      </a:r>
                      <a:r>
                        <a:rPr lang="fr-FR" sz="1700" b="1" dirty="0"/>
                        <a:t>Corps composés</a:t>
                      </a:r>
                      <a:endParaRPr lang="fr-FR" sz="1700" dirty="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Corps purs formés de plusieurs types d’atomes liés chimiquement</a:t>
                      </a:r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H₂O (eau), CO₂ (dioxyde de carbone), NaCl (sel)</a:t>
                      </a:r>
                    </a:p>
                  </a:txBody>
                  <a:tcPr marL="87195" marR="87195" marT="43597" marB="43597" anchor="ctr"/>
                </a:tc>
                <a:extLst>
                  <a:ext uri="{0D108BD9-81ED-4DB2-BD59-A6C34878D82A}">
                    <a16:rowId xmlns:a16="http://schemas.microsoft.com/office/drawing/2014/main" val="3381253"/>
                  </a:ext>
                </a:extLst>
              </a:tr>
              <a:tr h="9078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86470" marR="86470" marT="43235" marB="4323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400" b="1" dirty="0"/>
                        <a:t>Mélanges</a:t>
                      </a:r>
                      <a:endParaRPr lang="fr-FR" sz="2400" dirty="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Association de plusieurs corps purs, proportions variables</a:t>
                      </a:r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Air, eau salée, sable + eau</a:t>
                      </a:r>
                    </a:p>
                  </a:txBody>
                  <a:tcPr marL="87195" marR="87195" marT="43597" marB="43597" anchor="ctr"/>
                </a:tc>
                <a:extLst>
                  <a:ext uri="{0D108BD9-81ED-4DB2-BD59-A6C34878D82A}">
                    <a16:rowId xmlns:a16="http://schemas.microsoft.com/office/drawing/2014/main" val="273244500"/>
                  </a:ext>
                </a:extLst>
              </a:tr>
              <a:tr h="907832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fr-FR" sz="1700" dirty="0"/>
                    </a:p>
                  </a:txBody>
                  <a:tcPr marL="86470" marR="86470" marT="43235" marB="4323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 dirty="0"/>
                        <a:t>➝ </a:t>
                      </a:r>
                      <a:r>
                        <a:rPr lang="fr-FR" sz="1700" b="1" dirty="0"/>
                        <a:t>Mélange homogène</a:t>
                      </a:r>
                      <a:endParaRPr lang="fr-FR" sz="1700" dirty="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Constituants non distinguables à l’œil nu (aspect uniforme)</a:t>
                      </a:r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Air, eau + sucre, alliages</a:t>
                      </a:r>
                    </a:p>
                  </a:txBody>
                  <a:tcPr marL="87195" marR="87195" marT="43597" marB="43597" anchor="ctr"/>
                </a:tc>
                <a:extLst>
                  <a:ext uri="{0D108BD9-81ED-4DB2-BD59-A6C34878D82A}">
                    <a16:rowId xmlns:a16="http://schemas.microsoft.com/office/drawing/2014/main" val="1167952666"/>
                  </a:ext>
                </a:extLst>
              </a:tr>
              <a:tr h="907832">
                <a:tc vMerge="1">
                  <a:txBody>
                    <a:bodyPr/>
                    <a:lstStyle/>
                    <a:p>
                      <a:pPr>
                        <a:buNone/>
                      </a:pPr>
                      <a:endParaRPr lang="fr-FR" sz="1700" dirty="0"/>
                    </a:p>
                  </a:txBody>
                  <a:tcPr marL="86470" marR="86470" marT="43235" marB="4323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 dirty="0"/>
                        <a:t>➝ </a:t>
                      </a:r>
                      <a:r>
                        <a:rPr lang="fr-FR" sz="1700" b="1" dirty="0"/>
                        <a:t>Mélange hétérogène</a:t>
                      </a:r>
                      <a:endParaRPr lang="fr-FR" sz="1700" dirty="0"/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/>
                        <a:t>Constituants distinguables à l’œil nu ou au microscope</a:t>
                      </a:r>
                    </a:p>
                  </a:txBody>
                  <a:tcPr marL="87195" marR="87195" marT="43597" marB="435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700" dirty="0"/>
                        <a:t>Eau + sable, huile + eau, granite</a:t>
                      </a:r>
                    </a:p>
                  </a:txBody>
                  <a:tcPr marL="87195" marR="87195" marT="43597" marB="43597" anchor="ctr"/>
                </a:tc>
                <a:extLst>
                  <a:ext uri="{0D108BD9-81ED-4DB2-BD59-A6C34878D82A}">
                    <a16:rowId xmlns:a16="http://schemas.microsoft.com/office/drawing/2014/main" val="399690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3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3CB99-4124-0A21-1584-C4D9C633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64D075-BED0-AF09-F844-4B4DEC7B379B}"/>
              </a:ext>
            </a:extLst>
          </p:cNvPr>
          <p:cNvSpPr/>
          <p:nvPr/>
        </p:nvSpPr>
        <p:spPr>
          <a:xfrm>
            <a:off x="1359243" y="2236573"/>
            <a:ext cx="9122178" cy="1192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B1A379-1721-F6B8-571D-B7CE6110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4A6B25-35D6-9844-0767-20651781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sz="5200" dirty="0"/>
              <a:t>Description de la matière au niveau macroscopique</a:t>
            </a:r>
          </a:p>
        </p:txBody>
      </p:sp>
      <p:pic>
        <p:nvPicPr>
          <p:cNvPr id="5" name="Image 4" descr="Une image contenant texte, capture d’écran, cercle, diagramme&#10;&#10;Le contenu généré par l’IA peut être incorrect.">
            <a:extLst>
              <a:ext uri="{FF2B5EF4-FFF2-40B4-BE49-F238E27FC236}">
                <a16:creationId xmlns:a16="http://schemas.microsoft.com/office/drawing/2014/main" id="{B92FC103-24D0-4F8F-4D2D-E39142116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5" y="1690688"/>
            <a:ext cx="9320006" cy="445030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599C3D-1F5E-460D-09D9-4B7300E0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 smtClean="0"/>
              <a:pPr>
                <a:spcAft>
                  <a:spcPts val="600"/>
                </a:spcAft>
              </a:pPr>
              <a:t>11</a:t>
            </a:fld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C597E0-4AB3-490C-7638-118F410A1D62}"/>
              </a:ext>
            </a:extLst>
          </p:cNvPr>
          <p:cNvSpPr txBox="1"/>
          <p:nvPr/>
        </p:nvSpPr>
        <p:spPr>
          <a:xfrm>
            <a:off x="2772761" y="6352143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https://youtu.be/gFmmkQgW_Do?si=pqvzt3Rx3BTIb0rZ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A4965-B7DD-B71F-8BEF-F693D009915F}"/>
              </a:ext>
            </a:extLst>
          </p:cNvPr>
          <p:cNvSpPr/>
          <p:nvPr/>
        </p:nvSpPr>
        <p:spPr>
          <a:xfrm>
            <a:off x="2187146" y="2409568"/>
            <a:ext cx="7685903" cy="101943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C7E877F-CF2D-AEBE-2DE1-B3D2092515B5}"/>
              </a:ext>
            </a:extLst>
          </p:cNvPr>
          <p:cNvSpPr/>
          <p:nvPr/>
        </p:nvSpPr>
        <p:spPr>
          <a:xfrm>
            <a:off x="381000" y="2881184"/>
            <a:ext cx="1329579" cy="2057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15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53AD6-3266-B6CC-9B68-DF5593610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15D96E4D-96DC-0985-16CE-93B9F7D0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8" cy="557106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1542F3-BBB7-2284-ECF8-47C67E32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4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04242AA-7AFC-9542-A026-841BC0DA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Séparation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constituants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d’un mélange: 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méthodes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physiques </a:t>
            </a:r>
            <a:endParaRPr lang="en-US" sz="1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6C2D4A22-A794-7F4C-AE7D-1A0772D28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9" b="-1"/>
          <a:stretch/>
        </p:blipFill>
        <p:spPr>
          <a:xfrm>
            <a:off x="184558" y="2962911"/>
            <a:ext cx="2255462" cy="3155238"/>
          </a:xfrm>
          <a:prstGeom prst="rect">
            <a:avLst/>
          </a:prstGeom>
        </p:spPr>
      </p:pic>
      <p:pic>
        <p:nvPicPr>
          <p:cNvPr id="9" name="Image 8" descr="Une image contenant jauge&#10;&#10;Description générée automatiquement">
            <a:extLst>
              <a:ext uri="{FF2B5EF4-FFF2-40B4-BE49-F238E27FC236}">
                <a16:creationId xmlns:a16="http://schemas.microsoft.com/office/drawing/2014/main" id="{B55C6417-AB1E-9A4B-8A56-17F7BB2E7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9" b="21866"/>
          <a:stretch/>
        </p:blipFill>
        <p:spPr>
          <a:xfrm>
            <a:off x="3085553" y="2946634"/>
            <a:ext cx="2255462" cy="3155238"/>
          </a:xfrm>
          <a:prstGeom prst="rect">
            <a:avLst/>
          </a:prstGeom>
        </p:spPr>
      </p:pic>
      <p:pic>
        <p:nvPicPr>
          <p:cNvPr id="6" name="Image 5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1E396BEA-FA43-A942-BB5A-B9777441F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1" b="-1"/>
          <a:stretch/>
        </p:blipFill>
        <p:spPr>
          <a:xfrm>
            <a:off x="5631808" y="2962911"/>
            <a:ext cx="2255462" cy="31552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07B0CA-F8B4-A244-9AC0-E450C4CC2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5" r="23050"/>
          <a:stretch/>
        </p:blipFill>
        <p:spPr>
          <a:xfrm>
            <a:off x="8873596" y="2962911"/>
            <a:ext cx="2255462" cy="31552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A2D139D-051C-185D-970F-F91596E94995}"/>
              </a:ext>
            </a:extLst>
          </p:cNvPr>
          <p:cNvSpPr txBox="1"/>
          <p:nvPr/>
        </p:nvSpPr>
        <p:spPr>
          <a:xfrm>
            <a:off x="3480318" y="6316824"/>
            <a:ext cx="6307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6"/>
              </a:rPr>
              <a:t>https://www.alloprof.qc.ca/fr/eleves/bv/sciences/la-separation-des-melanges-s1049</a:t>
            </a:r>
            <a:r>
              <a:rPr lang="en-US" sz="1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fr-BE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F7B0C6-5E1C-1263-B22F-7FD4656EF932}"/>
              </a:ext>
            </a:extLst>
          </p:cNvPr>
          <p:cNvSpPr txBox="1"/>
          <p:nvPr/>
        </p:nvSpPr>
        <p:spPr>
          <a:xfrm>
            <a:off x="2900994" y="2867291"/>
            <a:ext cx="1604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/>
              <a:t>La décantation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6877A4-A64A-0CEE-9406-229AC0956FD6}"/>
              </a:ext>
            </a:extLst>
          </p:cNvPr>
          <p:cNvSpPr txBox="1"/>
          <p:nvPr/>
        </p:nvSpPr>
        <p:spPr>
          <a:xfrm>
            <a:off x="9198894" y="2783343"/>
            <a:ext cx="1604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/>
              <a:t>La distillation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DCDD008-D581-45CC-8318-F4E384F7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61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926C26-5BBB-4E45-9190-396BFA53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25195"/>
            <a:ext cx="3986155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Séparation des constituants d’un mélange: méthodes physiques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578759-6D23-2547-8262-C63C23535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04" r="1" b="28025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B9F3B7-1112-164B-BF3F-AFF10DA4C5C4}"/>
              </a:ext>
            </a:extLst>
          </p:cNvPr>
          <p:cNvSpPr txBox="1"/>
          <p:nvPr/>
        </p:nvSpPr>
        <p:spPr>
          <a:xfrm>
            <a:off x="5377614" y="2786743"/>
            <a:ext cx="5379055" cy="359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/>
              <a:t>La </a:t>
            </a:r>
            <a:r>
              <a:rPr lang="en-US" sz="1200" b="1" dirty="0" err="1"/>
              <a:t>chromatographie</a:t>
            </a:r>
            <a:r>
              <a:rPr lang="en-US" sz="1200" b="1" dirty="0"/>
              <a:t> sur </a:t>
            </a:r>
            <a:r>
              <a:rPr lang="en-US" sz="1200" b="1" dirty="0" err="1"/>
              <a:t>couche</a:t>
            </a:r>
            <a:r>
              <a:rPr lang="en-US" sz="1200" b="1" dirty="0"/>
              <a:t> mince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27CD2F-2534-F44F-AB51-40F38EF6F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64" b="2"/>
          <a:stretch/>
        </p:blipFill>
        <p:spPr>
          <a:xfrm>
            <a:off x="5186554" y="3146045"/>
            <a:ext cx="6806703" cy="335265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2F150A-1A1C-8546-7D5F-8A524188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7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B2A11-E52A-7036-5CB7-C7E4A12B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6A8D96-F61D-B639-89C8-62EAFC3FB5C2}"/>
              </a:ext>
            </a:extLst>
          </p:cNvPr>
          <p:cNvSpPr/>
          <p:nvPr/>
        </p:nvSpPr>
        <p:spPr>
          <a:xfrm>
            <a:off x="1359243" y="2236573"/>
            <a:ext cx="9122178" cy="1192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FF7D63-E667-0ECE-33A6-DF93471C9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FA8333-5B49-9C65-60B5-B043AECC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sz="5200" dirty="0"/>
              <a:t>Description de la matière au niveau microscopique</a:t>
            </a:r>
          </a:p>
        </p:txBody>
      </p:sp>
      <p:pic>
        <p:nvPicPr>
          <p:cNvPr id="5" name="Image 4" descr="Une image contenant texte, capture d’écran, cercle, diagramme&#10;&#10;Le contenu généré par l’IA peut être incorrect.">
            <a:extLst>
              <a:ext uri="{FF2B5EF4-FFF2-40B4-BE49-F238E27FC236}">
                <a16:creationId xmlns:a16="http://schemas.microsoft.com/office/drawing/2014/main" id="{57B72AA4-60F5-B60E-B653-1C6BA0C5A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5" y="1690688"/>
            <a:ext cx="9320006" cy="445030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4201C1-70A1-AB9F-CA3C-D7696575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 smtClean="0"/>
              <a:pPr>
                <a:spcAft>
                  <a:spcPts val="600"/>
                </a:spcAft>
              </a:pPr>
              <a:t>15</a:t>
            </a:fld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E06A7E-F738-1AA2-88CE-DD4DD2A04560}"/>
              </a:ext>
            </a:extLst>
          </p:cNvPr>
          <p:cNvSpPr txBox="1"/>
          <p:nvPr/>
        </p:nvSpPr>
        <p:spPr>
          <a:xfrm>
            <a:off x="2772761" y="6352143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https://youtu.be/gFmmkQgW_Do?si=pqvzt3Rx3BTIb0rZ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1371A-ABD3-A014-B6C8-E88C4AF4E944}"/>
              </a:ext>
            </a:extLst>
          </p:cNvPr>
          <p:cNvSpPr/>
          <p:nvPr/>
        </p:nvSpPr>
        <p:spPr>
          <a:xfrm>
            <a:off x="1359243" y="3336681"/>
            <a:ext cx="4522573" cy="101943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0B69B8C6-0A41-C9D6-8451-76232EE1D822}"/>
              </a:ext>
            </a:extLst>
          </p:cNvPr>
          <p:cNvSpPr/>
          <p:nvPr/>
        </p:nvSpPr>
        <p:spPr>
          <a:xfrm>
            <a:off x="181429" y="3761123"/>
            <a:ext cx="979986" cy="309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6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DA2EA-D913-7F1B-8BBF-E1FA3124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84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Description de la matière au niveau microscopique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6C7DA6-9B48-DD7A-A2CA-CC5A6074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16</a:t>
            </a:fld>
            <a:endParaRPr lang="fr-BE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A71F764-80FE-6A23-D447-C8A84247C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086634"/>
              </p:ext>
            </p:extLst>
          </p:nvPr>
        </p:nvGraphicFramePr>
        <p:xfrm>
          <a:off x="2032000" y="9376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60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28CAB-E782-19AF-693D-3440E20E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7138"/>
          </a:xfrm>
        </p:spPr>
        <p:txBody>
          <a:bodyPr>
            <a:normAutofit/>
          </a:bodyPr>
          <a:lstStyle/>
          <a:p>
            <a:r>
              <a:rPr lang="fr-FR" sz="3200" dirty="0"/>
              <a:t>Tableau des méthodes chimiques de séparation des corps purs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6242CE7-9FBA-5A30-A74C-60747A786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013668"/>
              </p:ext>
            </p:extLst>
          </p:nvPr>
        </p:nvGraphicFramePr>
        <p:xfrm>
          <a:off x="1901673" y="1287890"/>
          <a:ext cx="8748585" cy="525102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49717">
                  <a:extLst>
                    <a:ext uri="{9D8B030D-6E8A-4147-A177-3AD203B41FA5}">
                      <a16:colId xmlns:a16="http://schemas.microsoft.com/office/drawing/2014/main" val="483671023"/>
                    </a:ext>
                  </a:extLst>
                </a:gridCol>
                <a:gridCol w="1749717">
                  <a:extLst>
                    <a:ext uri="{9D8B030D-6E8A-4147-A177-3AD203B41FA5}">
                      <a16:colId xmlns:a16="http://schemas.microsoft.com/office/drawing/2014/main" val="1911508203"/>
                    </a:ext>
                  </a:extLst>
                </a:gridCol>
                <a:gridCol w="1749717">
                  <a:extLst>
                    <a:ext uri="{9D8B030D-6E8A-4147-A177-3AD203B41FA5}">
                      <a16:colId xmlns:a16="http://schemas.microsoft.com/office/drawing/2014/main" val="635824252"/>
                    </a:ext>
                  </a:extLst>
                </a:gridCol>
                <a:gridCol w="1749717">
                  <a:extLst>
                    <a:ext uri="{9D8B030D-6E8A-4147-A177-3AD203B41FA5}">
                      <a16:colId xmlns:a16="http://schemas.microsoft.com/office/drawing/2014/main" val="4014716215"/>
                    </a:ext>
                  </a:extLst>
                </a:gridCol>
                <a:gridCol w="1749717">
                  <a:extLst>
                    <a:ext uri="{9D8B030D-6E8A-4147-A177-3AD203B41FA5}">
                      <a16:colId xmlns:a16="http://schemas.microsoft.com/office/drawing/2014/main" val="299296456"/>
                    </a:ext>
                  </a:extLst>
                </a:gridCol>
              </a:tblGrid>
              <a:tr h="510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Méthode chimique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Principe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Exemple de corps pur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Produits obtenus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Icône / visuel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val="1735016385"/>
                  </a:ext>
                </a:extLst>
              </a:tr>
              <a:tr h="948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Électrolyse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Passage d’un courant électrique pour séparer les éléments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/>
                        <a:t>H₂O, </a:t>
                      </a:r>
                      <a:r>
                        <a:rPr lang="fr-FR" sz="1200" dirty="0" err="1"/>
                        <a:t>NaCl</a:t>
                      </a:r>
                      <a:endParaRPr lang="fr-FR" sz="1200" dirty="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H₂ + O₂ ; Na + Cl₂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⚡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val="3938199920"/>
                  </a:ext>
                </a:extLst>
              </a:tr>
              <a:tr h="11671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Décomposition thermique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Chauffage d’un corps pur pour le décomposer en produits plus simples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 err="1"/>
                        <a:t>CuCO</a:t>
                      </a:r>
                      <a:r>
                        <a:rPr lang="fr-FR" sz="1200" dirty="0"/>
                        <a:t>₃, H₂SO₄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/>
                        <a:t>CuO + CO₂ ; SO₃ + H₂O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🔥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val="833210766"/>
                  </a:ext>
                </a:extLst>
              </a:tr>
              <a:tr h="11671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Réaction chimique avec réactif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Ajouter une substance qui réagit pour produire des constituants séparables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Fe₂O₃ + CO → Fe + CO₂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/>
                        <a:t>Fe + CO₂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🧪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val="489936956"/>
                  </a:ext>
                </a:extLst>
              </a:tr>
              <a:tr h="9481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Décomposition catalytique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Utilisation d’un catalyseur pour accélérer la décomposition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H₂O₂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H₂O + O₂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⚗️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val="1773887256"/>
                  </a:ext>
                </a:extLst>
              </a:tr>
              <a:tr h="510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/>
                        <a:t>Photolyse</a:t>
                      </a:r>
                      <a:endParaRPr lang="fr-FR" sz="1200"/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Décomposition par lumière (UV)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AgCl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/>
                        <a:t>Ag + Cl₂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dirty="0"/>
                        <a:t>☀️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val="3477963922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635872-0900-D3DA-00D7-20EC9AF9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41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9FCA3-2560-5794-8627-709CECB4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595959"/>
                </a:solidFill>
              </a:rPr>
              <a:t>E</a:t>
            </a:r>
            <a:r>
              <a:rPr lang="en-US" sz="3200" dirty="0" err="1">
                <a:solidFill>
                  <a:srgbClr val="595959"/>
                </a:solidFill>
              </a:rPr>
              <a:t>xemple</a:t>
            </a:r>
            <a:r>
              <a:rPr lang="en-US" sz="3200" dirty="0">
                <a:solidFill>
                  <a:srgbClr val="595959"/>
                </a:solidFill>
              </a:rPr>
              <a:t> pratique de </a:t>
            </a:r>
            <a:r>
              <a:rPr lang="en-US" sz="3200" dirty="0" err="1">
                <a:solidFill>
                  <a:srgbClr val="595959"/>
                </a:solidFill>
              </a:rPr>
              <a:t>séparation</a:t>
            </a:r>
            <a:r>
              <a:rPr lang="en-US" sz="3200" dirty="0">
                <a:solidFill>
                  <a:srgbClr val="595959"/>
                </a:solidFill>
              </a:rPr>
              <a:t> des </a:t>
            </a:r>
            <a:r>
              <a:rPr lang="en-US" sz="3200" dirty="0" err="1">
                <a:solidFill>
                  <a:srgbClr val="595959"/>
                </a:solidFill>
              </a:rPr>
              <a:t>constituants</a:t>
            </a:r>
            <a:r>
              <a:rPr lang="en-US" sz="3200" dirty="0">
                <a:solidFill>
                  <a:srgbClr val="595959"/>
                </a:solidFill>
              </a:rPr>
              <a:t> d’un corps </a:t>
            </a:r>
            <a:r>
              <a:rPr lang="en-US" sz="3200" dirty="0" err="1">
                <a:solidFill>
                  <a:srgbClr val="595959"/>
                </a:solidFill>
              </a:rPr>
              <a:t>pur</a:t>
            </a:r>
            <a:r>
              <a:rPr lang="en-US" sz="3200" dirty="0">
                <a:solidFill>
                  <a:srgbClr val="595959"/>
                </a:solidFill>
              </a:rPr>
              <a:t> par </a:t>
            </a:r>
            <a:r>
              <a:rPr lang="en-US" sz="3200" dirty="0" err="1">
                <a:solidFill>
                  <a:srgbClr val="595959"/>
                </a:solidFill>
              </a:rPr>
              <a:t>une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  <a:r>
              <a:rPr lang="en-US" sz="3200" dirty="0" err="1">
                <a:solidFill>
                  <a:srgbClr val="595959"/>
                </a:solidFill>
              </a:rPr>
              <a:t>méthode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  <a:r>
              <a:rPr lang="en-US" sz="3200" dirty="0" err="1">
                <a:solidFill>
                  <a:srgbClr val="595959"/>
                </a:solidFill>
              </a:rPr>
              <a:t>chimique</a:t>
            </a:r>
            <a:endParaRPr lang="fr-FR" sz="3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EC381E-F1E4-C814-08CA-9D0E31CD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18</a:t>
            </a:fld>
            <a:endParaRPr lang="fr-BE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B3AD9F1-8147-D696-3F87-D5E19F8E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654175"/>
            <a:ext cx="48196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6DCE6-0530-5C33-9D07-60509222E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1F7F66-526C-11FA-43F0-F9A68F9DEB80}"/>
              </a:ext>
            </a:extLst>
          </p:cNvPr>
          <p:cNvSpPr/>
          <p:nvPr/>
        </p:nvSpPr>
        <p:spPr>
          <a:xfrm>
            <a:off x="1359243" y="2236573"/>
            <a:ext cx="9122178" cy="1192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76375C-8B51-41BE-3824-A2CE7D76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D89A30-994D-6DC6-E785-F6251273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fr-FR" sz="5200" dirty="0"/>
              <a:t>Description de la matière au niveau microscopique</a:t>
            </a:r>
          </a:p>
        </p:txBody>
      </p:sp>
      <p:pic>
        <p:nvPicPr>
          <p:cNvPr id="5" name="Image 4" descr="Une image contenant texte, capture d’écran, cercle, diagramme&#10;&#10;Le contenu généré par l’IA peut être incorrect.">
            <a:extLst>
              <a:ext uri="{FF2B5EF4-FFF2-40B4-BE49-F238E27FC236}">
                <a16:creationId xmlns:a16="http://schemas.microsoft.com/office/drawing/2014/main" id="{927E7171-C3D9-8544-6278-1AE98744D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5" y="1690688"/>
            <a:ext cx="9320006" cy="445030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252B9B-9B57-3086-591E-90A479B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 smtClean="0"/>
              <a:pPr>
                <a:spcAft>
                  <a:spcPts val="600"/>
                </a:spcAft>
              </a:pPr>
              <a:t>19</a:t>
            </a:fld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797BDE2-271C-CD0C-452B-6C383E6106D2}"/>
              </a:ext>
            </a:extLst>
          </p:cNvPr>
          <p:cNvSpPr txBox="1"/>
          <p:nvPr/>
        </p:nvSpPr>
        <p:spPr>
          <a:xfrm>
            <a:off x="2772761" y="6352143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https://youtu.be/gFmmkQgW_Do?si=pqvzt3Rx3BTIb0rZ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386E83-5F20-9FEB-943A-C5C84B640C57}"/>
              </a:ext>
            </a:extLst>
          </p:cNvPr>
          <p:cNvSpPr/>
          <p:nvPr/>
        </p:nvSpPr>
        <p:spPr>
          <a:xfrm>
            <a:off x="1359243" y="3336681"/>
            <a:ext cx="2273643" cy="101943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283A2F3-9255-98BB-31BA-D964B9DB7A1B}"/>
              </a:ext>
            </a:extLst>
          </p:cNvPr>
          <p:cNvSpPr/>
          <p:nvPr/>
        </p:nvSpPr>
        <p:spPr>
          <a:xfrm>
            <a:off x="181429" y="3761123"/>
            <a:ext cx="979986" cy="309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4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F586D61-E4D4-20BB-A617-466D5863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r-BE" sz="3600"/>
              <a:t>La chimie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2355C1-255C-F1CB-CE1C-7F1C8542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06" b="1437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2234B6C-EAD3-511D-1519-2A8F095FC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fr-BE" sz="1800"/>
              <a:t>Définition (Dictionnaire Larousse) : </a:t>
            </a:r>
          </a:p>
          <a:p>
            <a:pPr marL="0" indent="0">
              <a:buNone/>
            </a:pPr>
            <a:endParaRPr lang="fr-BE" sz="1800"/>
          </a:p>
          <a:p>
            <a:pPr marL="0" indent="0">
              <a:buNone/>
            </a:pPr>
            <a:r>
              <a:rPr lang="fr-BE" sz="1800" i="1"/>
              <a:t>« Science qui étudie les divers constituants de la matière, leurs propriétés, transformations et interactions. »</a:t>
            </a:r>
            <a:endParaRPr lang="fr-BE" sz="18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6D3EF1-872A-BD1D-CF3C-4E2AB926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B1C4EF-3C1C-4DC3-D9BA-FB4F5D66B199}"/>
              </a:ext>
            </a:extLst>
          </p:cNvPr>
          <p:cNvSpPr txBox="1"/>
          <p:nvPr/>
        </p:nvSpPr>
        <p:spPr>
          <a:xfrm>
            <a:off x="20" y="3339553"/>
            <a:ext cx="12191980" cy="37106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BE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https://www.rts.ch/decouverte/sciences-et-environnement/maths-physique-chimie/la-chimie/</a:t>
            </a:r>
            <a:endParaRPr lang="fr-BE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63DB2-0BDA-99EA-B3AF-07D375DF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Définition</a:t>
            </a:r>
            <a:r>
              <a:rPr lang="fr-FR" dirty="0"/>
              <a:t>: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D8FE9D-F1BD-01C9-C153-2920EDCC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20</a:t>
            </a:fld>
            <a:endParaRPr lang="fr-BE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C37B24B-EF6E-FD1C-78F1-80B9D78FB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934572"/>
              </p:ext>
            </p:extLst>
          </p:nvPr>
        </p:nvGraphicFramePr>
        <p:xfrm>
          <a:off x="2299188" y="893519"/>
          <a:ext cx="8305799" cy="531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39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F7C893-167F-D660-2918-2D95C01C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99563"/>
            <a:ext cx="7953375" cy="55149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0560A5-5B99-773A-17CA-6351EED47445}"/>
              </a:ext>
            </a:extLst>
          </p:cNvPr>
          <p:cNvSpPr txBox="1"/>
          <p:nvPr/>
        </p:nvSpPr>
        <p:spPr>
          <a:xfrm>
            <a:off x="3240189" y="5801033"/>
            <a:ext cx="6314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https://explore.psl.eu/fr/le-magazine/focus/un-monde-delements-chimiques-enjeux-societaux-du-tableau-periodique</a:t>
            </a:r>
            <a:endParaRPr lang="fr-BE" sz="1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1F8CDD-C250-8760-904A-D771722B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0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E3092D-4105-4026-9B66-A0011E0CA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7CE7637-84DF-7E41-85D7-3570BE83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5038916" cy="1474666"/>
          </a:xfrm>
        </p:spPr>
        <p:txBody>
          <a:bodyPr anchor="b">
            <a:normAutofit/>
          </a:bodyPr>
          <a:lstStyle/>
          <a:p>
            <a:pPr algn="ctr"/>
            <a:r>
              <a:rPr lang="fr-B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Premier modèle atomique de la matière </a:t>
            </a:r>
            <a:br>
              <a:rPr lang="fr-B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B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(J. Dalton 1766-1844)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3C4F04E3-96BF-53FD-833A-75D28CB8A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154456"/>
              </p:ext>
            </p:extLst>
          </p:nvPr>
        </p:nvGraphicFramePr>
        <p:xfrm>
          <a:off x="536944" y="2142299"/>
          <a:ext cx="6009725" cy="421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9759409-BDF8-4BFD-9AF3-4B5C04C2A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102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81BDC4-A889-0B4C-AF21-A32915899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069" y="2487055"/>
            <a:ext cx="4117787" cy="18838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B82966E-8CC2-CE46-8F55-64B8A8ABD16D}"/>
              </a:ext>
            </a:extLst>
          </p:cNvPr>
          <p:cNvSpPr txBox="1"/>
          <p:nvPr/>
        </p:nvSpPr>
        <p:spPr>
          <a:xfrm rot="10800000" flipV="1">
            <a:off x="7182198" y="4867393"/>
            <a:ext cx="6119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8"/>
              </a:rPr>
              <a:t>http://www.vulgarisation-scientifique.com/wiki/Dictionnaire/R%C3%A9action_chimique</a:t>
            </a:r>
            <a:endParaRPr lang="fr-BE" sz="1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937014-F0A9-18E2-9078-CC7A86D7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6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A1D93-2654-B1BB-4841-CACEF145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699" y="2428875"/>
            <a:ext cx="5391151" cy="2000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fr-FR" dirty="0"/>
              <a:t>Dimensions atomiques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6FF2CA-ADA6-83D4-64A7-5636E2AB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23</a:t>
            </a:fld>
            <a:endParaRPr lang="fr-BE" dirty="0"/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30761A70-184B-5378-FF1F-B42850CC1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EEF5C1-A7C4-D924-090A-F198ECD12858}"/>
              </a:ext>
            </a:extLst>
          </p:cNvPr>
          <p:cNvSpPr txBox="1"/>
          <p:nvPr/>
        </p:nvSpPr>
        <p:spPr>
          <a:xfrm>
            <a:off x="5562600" y="5984914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</a:t>
            </a:r>
            <a:r>
              <a:rPr lang="fr-FR" sz="1200" dirty="0">
                <a:hlinkClick r:id="rId3"/>
              </a:rPr>
              <a:t>ttp://thibault.svt.free.fr/index.php/secondes/cours-de-svt-2nde/chapitre-1-decrire-les-etres-vivants-a-differentes-echelles/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6756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F4D6954-8B52-4629-4260-7731B5A1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particules élémentaires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0EE8F285-721E-C218-7BD4-BF3346774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81222"/>
              </p:ext>
            </p:extLst>
          </p:nvPr>
        </p:nvGraphicFramePr>
        <p:xfrm>
          <a:off x="2032000" y="198802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426">
                  <a:extLst>
                    <a:ext uri="{9D8B030D-6E8A-4147-A177-3AD203B41FA5}">
                      <a16:colId xmlns:a16="http://schemas.microsoft.com/office/drawing/2014/main" val="2716328928"/>
                    </a:ext>
                  </a:extLst>
                </a:gridCol>
                <a:gridCol w="2369574">
                  <a:extLst>
                    <a:ext uri="{9D8B030D-6E8A-4147-A177-3AD203B41FA5}">
                      <a16:colId xmlns:a16="http://schemas.microsoft.com/office/drawing/2014/main" val="15664690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46672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801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Particule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Neutron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1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e</a:t>
                      </a:r>
                      <a:r>
                        <a:rPr lang="fr-BE" baseline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</a:t>
                      </a:r>
                      <a:r>
                        <a:rPr lang="fr-BE" baseline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8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Charge 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9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Masse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fr-BE" dirty="0">
                          <a:solidFill>
                            <a:schemeClr val="accent4"/>
                          </a:solidFill>
                        </a:rPr>
                        <a:t>,00091</a:t>
                      </a:r>
                      <a:r>
                        <a:rPr lang="fr-BE" dirty="0"/>
                        <a:t>.10</a:t>
                      </a:r>
                      <a:r>
                        <a:rPr lang="fr-BE" baseline="30000" dirty="0"/>
                        <a:t>-24</a:t>
                      </a:r>
                      <a:r>
                        <a:rPr lang="fr-BE" dirty="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r>
                        <a:rPr lang="fr-BE" dirty="0"/>
                        <a:t>,673.10</a:t>
                      </a:r>
                      <a:r>
                        <a:rPr lang="fr-BE" baseline="30000" dirty="0"/>
                        <a:t>-24</a:t>
                      </a:r>
                      <a:r>
                        <a:rPr lang="fr-BE" dirty="0"/>
                        <a:t>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fr-B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r>
                        <a:rPr lang="fr-BE" dirty="0"/>
                        <a:t>,675.10</a:t>
                      </a:r>
                      <a:r>
                        <a:rPr lang="fr-BE" baseline="30000" dirty="0"/>
                        <a:t>-24</a:t>
                      </a:r>
                      <a:r>
                        <a:rPr lang="fr-BE" dirty="0"/>
                        <a:t>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6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Localisation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Nuages électroniques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Noyau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Noyau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68697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B70728B1-E8FE-18FB-0239-16809B2E66B7}"/>
              </a:ext>
            </a:extLst>
          </p:cNvPr>
          <p:cNvSpPr/>
          <p:nvPr/>
        </p:nvSpPr>
        <p:spPr>
          <a:xfrm>
            <a:off x="5722492" y="1715383"/>
            <a:ext cx="3706762" cy="741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B4B7E8-0B67-0F4E-3A72-36FF19EB6B0C}"/>
              </a:ext>
            </a:extLst>
          </p:cNvPr>
          <p:cNvSpPr txBox="1"/>
          <p:nvPr/>
        </p:nvSpPr>
        <p:spPr>
          <a:xfrm>
            <a:off x="8544232" y="1086898"/>
            <a:ext cx="13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Nucléons</a:t>
            </a:r>
          </a:p>
        </p:txBody>
      </p:sp>
      <p:sp>
        <p:nvSpPr>
          <p:cNvPr id="10" name="Flèche : angle droit 9">
            <a:extLst>
              <a:ext uri="{FF2B5EF4-FFF2-40B4-BE49-F238E27FC236}">
                <a16:creationId xmlns:a16="http://schemas.microsoft.com/office/drawing/2014/main" id="{6E0D1FAF-023F-B98F-7CCE-FC837021E9D5}"/>
              </a:ext>
            </a:extLst>
          </p:cNvPr>
          <p:cNvSpPr/>
          <p:nvPr/>
        </p:nvSpPr>
        <p:spPr>
          <a:xfrm flipH="1" flipV="1">
            <a:off x="8116647" y="1194863"/>
            <a:ext cx="427585" cy="4740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45FBDD-790C-6F92-C88D-0E77DC3D27CA}"/>
              </a:ext>
            </a:extLst>
          </p:cNvPr>
          <p:cNvSpPr txBox="1"/>
          <p:nvPr/>
        </p:nvSpPr>
        <p:spPr>
          <a:xfrm>
            <a:off x="1451579" y="4345858"/>
            <a:ext cx="96032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Un e- est </a:t>
            </a:r>
            <a:r>
              <a:rPr lang="fr-BE" sz="2000" b="1" dirty="0">
                <a:solidFill>
                  <a:schemeClr val="accent4"/>
                </a:solidFill>
              </a:rPr>
              <a:t>1800 fois </a:t>
            </a:r>
            <a:r>
              <a:rPr lang="fr-BE" sz="2000" dirty="0"/>
              <a:t>plus léger qu’un p+ ou qu’un n°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Atome électriquement neutre =&gt; nbre de p+ = nbre d'e-</a:t>
            </a:r>
            <a:endParaRPr lang="fr-BE" sz="2000" dirty="0">
              <a:ea typeface="Calibri"/>
              <a:cs typeface="Calibri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AD5C447-1CC2-EC9D-2660-770E95D0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01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DBCAB-C356-9EB6-2C2A-33A76F5A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Structure de l’atome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F6DE65-7101-F9BB-52F6-C305A53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79" y="1956005"/>
            <a:ext cx="7412548" cy="42252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C73A32-9F7A-FDC0-4EAF-2625B61ACA9C}"/>
              </a:ext>
            </a:extLst>
          </p:cNvPr>
          <p:cNvSpPr txBox="1"/>
          <p:nvPr/>
        </p:nvSpPr>
        <p:spPr>
          <a:xfrm>
            <a:off x="4493342" y="6283500"/>
            <a:ext cx="3982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3"/>
              </a:rPr>
              <a:t>https://guy-chaumeton.pagesperso-orange.fr/scphysiques2010/2dch01.htm</a:t>
            </a:r>
            <a:endParaRPr lang="fr-BE" sz="1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651414-1637-4135-8359-9310D59174F1}"/>
              </a:ext>
            </a:extLst>
          </p:cNvPr>
          <p:cNvSpPr txBox="1"/>
          <p:nvPr/>
        </p:nvSpPr>
        <p:spPr>
          <a:xfrm>
            <a:off x="7266039" y="2615381"/>
            <a:ext cx="66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n>
                  <a:solidFill>
                    <a:srgbClr val="00B050"/>
                  </a:solidFill>
                </a:ln>
              </a:rPr>
              <a:t>( - 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7A5689-691E-875D-BF37-E7D5A28AE942}"/>
              </a:ext>
            </a:extLst>
          </p:cNvPr>
          <p:cNvSpPr txBox="1"/>
          <p:nvPr/>
        </p:nvSpPr>
        <p:spPr>
          <a:xfrm>
            <a:off x="8908028" y="5272495"/>
            <a:ext cx="66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n>
                  <a:solidFill>
                    <a:srgbClr val="FF0000"/>
                  </a:solidFill>
                </a:ln>
              </a:rPr>
              <a:t>( + 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99CD5-6F5A-996E-0387-55CE4792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85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CFE0308-7770-EF12-A227-C2F4AEFC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Considérons l’élément carbone, </a:t>
            </a:r>
            <a:br>
              <a:rPr lang="fr-BE" dirty="0"/>
            </a:br>
            <a:r>
              <a:rPr lang="fr-BE" dirty="0"/>
              <a:t>de symbole chimique 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9041C7-BA17-0587-2C9E-872846CAE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04" y="2483229"/>
            <a:ext cx="6924675" cy="27813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ED9C5E2-8E8D-6ADE-224E-6111C026E0A8}"/>
              </a:ext>
            </a:extLst>
          </p:cNvPr>
          <p:cNvSpPr txBox="1"/>
          <p:nvPr/>
        </p:nvSpPr>
        <p:spPr>
          <a:xfrm>
            <a:off x="2557666" y="5412013"/>
            <a:ext cx="7177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Light" panose="020B0300000000000000" pitchFamily="34" charset="-128"/>
                <a:hlinkClick r:id="rId3"/>
              </a:rPr>
              <a:t>https://www.researchgate.net/figure/Representation-de-latome-de-carbone-compose-dun-noyau-de-six-neutrons-et-six_fig1_275343642</a:t>
            </a:r>
            <a:endParaRPr lang="fr-B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71709C-2FEC-97C0-ED1F-9F0F97FB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77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55FA-FC4C-35AD-40C3-629B1D95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Définitions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74CB36-03ED-7D87-14CF-A0330BBF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17" y="2036402"/>
            <a:ext cx="6238875" cy="3429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442C94-0E18-9827-074A-380A9E4C2AA2}"/>
              </a:ext>
            </a:extLst>
          </p:cNvPr>
          <p:cNvSpPr txBox="1"/>
          <p:nvPr/>
        </p:nvSpPr>
        <p:spPr>
          <a:xfrm>
            <a:off x="2379407" y="5648050"/>
            <a:ext cx="5063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Light" panose="020B0300000000000000" pitchFamily="34" charset="-128"/>
                <a:hlinkClick r:id="rId3"/>
              </a:rPr>
              <a:t>https://www.kartable.fr/ressources/physique-chimie/cours/les-constituants-de-la-matiere/49890</a:t>
            </a:r>
            <a:endParaRPr lang="fr-BE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602504-2079-4102-A3F8-59475C85203F}"/>
              </a:ext>
            </a:extLst>
          </p:cNvPr>
          <p:cNvSpPr txBox="1"/>
          <p:nvPr/>
        </p:nvSpPr>
        <p:spPr>
          <a:xfrm>
            <a:off x="8799872" y="2036402"/>
            <a:ext cx="263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FF"/>
                </a:solidFill>
              </a:rPr>
              <a:t>A</a:t>
            </a:r>
            <a:r>
              <a:rPr lang="fr-BE" sz="2000" dirty="0"/>
              <a:t> = </a:t>
            </a:r>
            <a:r>
              <a:rPr lang="fr-BE" sz="2000" dirty="0">
                <a:solidFill>
                  <a:srgbClr val="FF0000"/>
                </a:solidFill>
              </a:rPr>
              <a:t>Z</a:t>
            </a:r>
            <a:r>
              <a:rPr lang="fr-BE" sz="2000" dirty="0"/>
              <a:t> + </a:t>
            </a:r>
            <a:r>
              <a:rPr lang="fr-BE" sz="2000" dirty="0">
                <a:solidFill>
                  <a:srgbClr val="00B0F0"/>
                </a:solidFill>
              </a:rPr>
              <a:t>N</a:t>
            </a:r>
          </a:p>
          <a:p>
            <a:endParaRPr lang="fr-BE" sz="2000" dirty="0"/>
          </a:p>
          <a:p>
            <a:r>
              <a:rPr lang="fr-BE" sz="2000" dirty="0"/>
              <a:t>avec N, le </a:t>
            </a:r>
            <a:r>
              <a:rPr lang="fr-BE" sz="2000" dirty="0">
                <a:solidFill>
                  <a:srgbClr val="00B0F0"/>
                </a:solidFill>
              </a:rPr>
              <a:t>nbre de n°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F5AC22-9042-BCB8-2F87-279E2BBB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427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1FFE8-D301-656F-96A7-E5141116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20" y="741391"/>
            <a:ext cx="6705206" cy="1616203"/>
          </a:xfrm>
        </p:spPr>
        <p:txBody>
          <a:bodyPr anchor="b">
            <a:normAutofit/>
          </a:bodyPr>
          <a:lstStyle/>
          <a:p>
            <a:pPr algn="ctr"/>
            <a:r>
              <a:rPr lang="fr-BE" sz="3200" dirty="0"/>
              <a:t>Notion d’ion (= particule chargée électriquement)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ABF868-58A2-BB78-939F-E962E8B9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820" y="2533476"/>
            <a:ext cx="6705206" cy="3447832"/>
          </a:xfrm>
        </p:spPr>
        <p:txBody>
          <a:bodyPr anchor="t">
            <a:normAutofit/>
          </a:bodyPr>
          <a:lstStyle/>
          <a:p>
            <a:pPr algn="ctr"/>
            <a:r>
              <a:rPr lang="fr-BE" sz="2000"/>
              <a:t>Atome électriquement neutre mais…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BE" sz="2000"/>
              <a:t>il peut perdre un ou plusieurs e- =&gt; cation (ion positif)</a:t>
            </a:r>
          </a:p>
          <a:p>
            <a:pPr lvl="1" algn="ctr">
              <a:buFont typeface="Wingdings" panose="05000000000000000000" pitchFamily="2" charset="2"/>
              <a:buChar char="Ø"/>
            </a:pPr>
            <a:r>
              <a:rPr lang="fr-BE" sz="2000"/>
              <a:t>il peut gagner un ou plusieurs e- =&gt; anion (ion négatif)</a:t>
            </a:r>
          </a:p>
          <a:p>
            <a:pPr lvl="1" algn="ctr">
              <a:buFont typeface="Wingdings" panose="05000000000000000000" pitchFamily="2" charset="2"/>
              <a:buChar char="Ø"/>
            </a:pPr>
            <a:endParaRPr lang="fr-BE" sz="2000"/>
          </a:p>
          <a:p>
            <a:pPr marL="457200" lvl="1" indent="0" algn="ctr">
              <a:buNone/>
            </a:pPr>
            <a:endParaRPr lang="fr-BE" sz="200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CF042CA-1AB3-5530-1155-8018D6D6A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BD5A982-4141-9143-22DC-C0713B397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7382" y="3835311"/>
            <a:ext cx="123362" cy="5928176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80CDCF-144F-FC07-3964-D75447D2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7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A4190-7A13-B908-E6D4-BDBB2AB1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994"/>
            <a:ext cx="3687491" cy="2056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latin typeface="+mj-lt"/>
                <a:ea typeface="+mj-ea"/>
                <a:cs typeface="+mj-cs"/>
              </a:rPr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664A37-D8BB-166D-8443-72C6DD5E1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751555"/>
            <a:ext cx="5946040" cy="2106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Complétez le tableau suivant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02BDC3-37E0-85E9-813F-F5E00D1F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89" y="3013703"/>
            <a:ext cx="9108618" cy="32675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4A41B9E-A0C8-F78B-E5B6-A0D02D88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7C9029-9BF9-D125-90D6-AB03931B0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F84619-412D-A0C9-3DC9-47C3A42B9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10E7B2-49B6-44E8-7AD2-153F12B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02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9815AAC-5FF4-5804-E7AA-573FCEDCE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95404"/>
              </p:ext>
            </p:extLst>
          </p:nvPr>
        </p:nvGraphicFramePr>
        <p:xfrm>
          <a:off x="2032000" y="9282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re 10">
            <a:extLst>
              <a:ext uri="{FF2B5EF4-FFF2-40B4-BE49-F238E27FC236}">
                <a16:creationId xmlns:a16="http://schemas.microsoft.com/office/drawing/2014/main" id="{9AA353DE-B34A-B6D7-683A-0C591A39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Principales subdivisions de la chimie</a:t>
            </a:r>
          </a:p>
        </p:txBody>
      </p:sp>
      <p:sp>
        <p:nvSpPr>
          <p:cNvPr id="16" name="Flèche : angle droit 15">
            <a:extLst>
              <a:ext uri="{FF2B5EF4-FFF2-40B4-BE49-F238E27FC236}">
                <a16:creationId xmlns:a16="http://schemas.microsoft.com/office/drawing/2014/main" id="{7F8DAC28-B73E-9FE3-3145-EC01301F4B08}"/>
              </a:ext>
            </a:extLst>
          </p:cNvPr>
          <p:cNvSpPr/>
          <p:nvPr/>
        </p:nvSpPr>
        <p:spPr>
          <a:xfrm rot="5400000">
            <a:off x="569495" y="5446295"/>
            <a:ext cx="567651" cy="52938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0F51C76-3B19-F23A-C9B4-DCBFF456C0A2}"/>
              </a:ext>
            </a:extLst>
          </p:cNvPr>
          <p:cNvSpPr txBox="1"/>
          <p:nvPr/>
        </p:nvSpPr>
        <p:spPr>
          <a:xfrm>
            <a:off x="1118015" y="5427164"/>
            <a:ext cx="105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Toutes ces subdivisions trouvent des applications dans les domaines d’activité du TLM </a:t>
            </a:r>
          </a:p>
          <a:p>
            <a:r>
              <a:rPr lang="fr-BE" dirty="0"/>
              <a:t>(biochimie, chimie clinique, hématologie,…) 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EBFE4569-E409-F2D8-4F5E-56B2E2ED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2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74CC1-1F3A-8C43-6812-7D40FDA2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467" y="5138135"/>
            <a:ext cx="9276735" cy="7926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5876169E-25A0-73C6-0236-81F121BDF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567968"/>
                  </p:ext>
                </p:extLst>
              </p:nvPr>
            </p:nvGraphicFramePr>
            <p:xfrm>
              <a:off x="539646" y="697500"/>
              <a:ext cx="11081928" cy="3936318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{5940675A-B579-460E-94D1-54222C63F5DA}</a:tableStyleId>
                  </a:tblPr>
                  <a:tblGrid>
                    <a:gridCol w="2011753">
                      <a:extLst>
                        <a:ext uri="{9D8B030D-6E8A-4147-A177-3AD203B41FA5}">
                          <a16:colId xmlns:a16="http://schemas.microsoft.com/office/drawing/2014/main" val="3270677177"/>
                        </a:ext>
                      </a:extLst>
                    </a:gridCol>
                    <a:gridCol w="2422202">
                      <a:extLst>
                        <a:ext uri="{9D8B030D-6E8A-4147-A177-3AD203B41FA5}">
                          <a16:colId xmlns:a16="http://schemas.microsoft.com/office/drawing/2014/main" val="3189055652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602181671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722987114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2828781802"/>
                        </a:ext>
                      </a:extLst>
                    </a:gridCol>
                    <a:gridCol w="2324595">
                      <a:extLst>
                        <a:ext uri="{9D8B030D-6E8A-4147-A177-3AD203B41FA5}">
                          <a16:colId xmlns:a16="http://schemas.microsoft.com/office/drawing/2014/main" val="2150031512"/>
                        </a:ext>
                      </a:extLst>
                    </a:gridCol>
                  </a:tblGrid>
                  <a:tr h="1066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Elément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Notation symbolique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p+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n°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e-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Nombre de masse A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4304074"/>
                      </a:ext>
                    </a:extLst>
                  </a:tr>
                  <a:tr h="712782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Chlore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𝐶𝑙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81961"/>
                      </a:ext>
                    </a:extLst>
                  </a:tr>
                  <a:tr h="720791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Zinc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65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65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20737"/>
                      </a:ext>
                    </a:extLst>
                  </a:tr>
                  <a:tr h="715585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Calcium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40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3527796"/>
                      </a:ext>
                    </a:extLst>
                  </a:tr>
                  <a:tr h="720390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Lanthane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BE" sz="240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57</m:t>
                                    </m:r>
                                  </m:sub>
                                  <m:sup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137</m:t>
                                    </m:r>
                                  </m:sup>
                                  <m:e>
                                    <m:r>
                                      <a:rPr lang="fr-BE" sz="24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fr-BE" sz="2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80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37463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5876169E-25A0-73C6-0236-81F121BDF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567968"/>
                  </p:ext>
                </p:extLst>
              </p:nvPr>
            </p:nvGraphicFramePr>
            <p:xfrm>
              <a:off x="539646" y="697500"/>
              <a:ext cx="11081928" cy="3936318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{5940675A-B579-460E-94D1-54222C63F5DA}</a:tableStyleId>
                  </a:tblPr>
                  <a:tblGrid>
                    <a:gridCol w="2011753">
                      <a:extLst>
                        <a:ext uri="{9D8B030D-6E8A-4147-A177-3AD203B41FA5}">
                          <a16:colId xmlns:a16="http://schemas.microsoft.com/office/drawing/2014/main" val="3270677177"/>
                        </a:ext>
                      </a:extLst>
                    </a:gridCol>
                    <a:gridCol w="2422202">
                      <a:extLst>
                        <a:ext uri="{9D8B030D-6E8A-4147-A177-3AD203B41FA5}">
                          <a16:colId xmlns:a16="http://schemas.microsoft.com/office/drawing/2014/main" val="3189055652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602181671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3722987114"/>
                        </a:ext>
                      </a:extLst>
                    </a:gridCol>
                    <a:gridCol w="1441126">
                      <a:extLst>
                        <a:ext uri="{9D8B030D-6E8A-4147-A177-3AD203B41FA5}">
                          <a16:colId xmlns:a16="http://schemas.microsoft.com/office/drawing/2014/main" val="2828781802"/>
                        </a:ext>
                      </a:extLst>
                    </a:gridCol>
                    <a:gridCol w="2324595">
                      <a:extLst>
                        <a:ext uri="{9D8B030D-6E8A-4147-A177-3AD203B41FA5}">
                          <a16:colId xmlns:a16="http://schemas.microsoft.com/office/drawing/2014/main" val="2150031512"/>
                        </a:ext>
                      </a:extLst>
                    </a:gridCol>
                  </a:tblGrid>
                  <a:tr h="10667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Elément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Notation symbolique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p+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n°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Nbre e-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Nombre de masse A</a:t>
                          </a:r>
                        </a:p>
                      </a:txBody>
                      <a:tcPr marL="288316" marR="276349" marT="144158" marB="144158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4304074"/>
                      </a:ext>
                    </a:extLst>
                  </a:tr>
                  <a:tr h="712782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Chlore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147368" r="-27434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 b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81961"/>
                      </a:ext>
                    </a:extLst>
                  </a:tr>
                  <a:tr h="720791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Zinc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247368" r="-27434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30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65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20737"/>
                      </a:ext>
                    </a:extLst>
                  </a:tr>
                  <a:tr h="715585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Calcium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353571" r="-274346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40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C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C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CDC"/>
                          </a:solidFill>
                          <a:prstDash val="solid"/>
                        </a:lnB>
                        <a:solidFill>
                          <a:srgbClr val="D8DEDC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3527796"/>
                      </a:ext>
                    </a:extLst>
                  </a:tr>
                  <a:tr h="720390">
                    <a:tc>
                      <a:txBody>
                        <a:bodyPr/>
                        <a:lstStyle/>
                        <a:p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Lanthane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83770" t="-445614" r="-274346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80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137</a:t>
                          </a:r>
                        </a:p>
                      </a:txBody>
                      <a:tcPr marL="288316" marR="276349" marT="144158" marB="144158">
                        <a:lnL w="9525" cap="flat" cmpd="sng" algn="ctr">
                          <a:solidFill>
                            <a:srgbClr val="D8DEDC"/>
                          </a:solidFill>
                          <a:prstDash val="solid"/>
                        </a:lnL>
                        <a:lnR w="9525" cap="flat" cmpd="sng" algn="ctr">
                          <a:solidFill>
                            <a:srgbClr val="D8DEDC"/>
                          </a:solidFill>
                          <a:prstDash val="solid"/>
                        </a:lnR>
                        <a:lnT w="9525" cap="flat" cmpd="sng" algn="ctr">
                          <a:solidFill>
                            <a:srgbClr val="D8DCDC"/>
                          </a:solidFill>
                          <a:prstDash val="solid"/>
                        </a:lnT>
                        <a:lnB w="9525" cap="flat" cmpd="sng" algn="ctr">
                          <a:solidFill>
                            <a:srgbClr val="D8DEDC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37463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98367A-AB24-A9C3-92B4-FE8F7C80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25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F4AD4-9A29-C5F3-A331-18F0E76D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L’unité de masse atomique (</a:t>
            </a:r>
            <a:r>
              <a:rPr lang="fr-BE" dirty="0" err="1"/>
              <a:t>u.m.a</a:t>
            </a:r>
            <a:r>
              <a:rPr lang="fr-BE" dirty="0"/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55672D-350A-2E18-CD8F-6253AE3CCB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fr-BE" sz="2400" dirty="0"/>
                  <a:t>Unité de masse adaptée à la taille des atomes (</a:t>
                </a:r>
                <a:r>
                  <a:rPr lang="fr-BE" sz="2400" dirty="0">
                    <a:sym typeface="Symbol" panose="05050102010706020507" pitchFamily="18" charset="2"/>
                  </a:rPr>
                  <a:t></a:t>
                </a:r>
                <a:r>
                  <a:rPr lang="fr-BE" sz="2400" dirty="0"/>
                  <a:t> 10</a:t>
                </a:r>
                <a:r>
                  <a:rPr lang="fr-BE" sz="2400" baseline="30000" dirty="0"/>
                  <a:t>-24</a:t>
                </a:r>
                <a:r>
                  <a:rPr lang="fr-BE" sz="2400" dirty="0"/>
                  <a:t> g)</a:t>
                </a:r>
              </a:p>
              <a:p>
                <a:r>
                  <a:rPr lang="fr-BE" sz="2400" dirty="0"/>
                  <a:t>Par convention:	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B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BE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fr-BE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BE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fr-BE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masse</m:t>
                    </m:r>
                    <m:r>
                      <m:rPr>
                        <m:nor/>
                      </m:rPr>
                      <a:rPr lang="fr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fr-B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fr-BE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sPre>
                  </m:oMath>
                </a14:m>
                <a:r>
                  <a:rPr lang="fr-BE" sz="2400" dirty="0"/>
                  <a:t>	=&gt; un atome de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fr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sz="2400" dirty="0"/>
                  <a:t> a une masse de 12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.</a:t>
                </a:r>
              </a:p>
              <a:p>
                <a:pPr marL="0" indent="0">
                  <a:buNone/>
                </a:pPr>
                <a:endParaRPr lang="fr-BE" sz="2400" dirty="0"/>
              </a:p>
              <a:p>
                <a:pPr marL="914400" lvl="2" indent="0">
                  <a:buNone/>
                </a:pPr>
                <a:r>
                  <a:rPr lang="fr-BE" sz="2400" dirty="0"/>
                  <a:t>1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 </a:t>
                </a:r>
                <a:r>
                  <a:rPr lang="fr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</a:t>
                </a:r>
                <a:r>
                  <a:rPr lang="fr-BE" sz="2400" dirty="0"/>
                  <a:t> masse d’un p+ </a:t>
                </a:r>
                <a:r>
                  <a:rPr lang="fr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</a:t>
                </a:r>
                <a:r>
                  <a:rPr lang="fr-BE" sz="2400" dirty="0"/>
                  <a:t> masse d’un n°</a:t>
                </a:r>
              </a:p>
              <a:p>
                <a:pPr marL="914400" lvl="2" indent="0">
                  <a:buNone/>
                  <a:tabLst>
                    <a:tab pos="3500438" algn="l"/>
                    <a:tab pos="3943350" algn="l"/>
                  </a:tabLst>
                </a:pPr>
                <a:r>
                  <a:rPr lang="fr-BE" sz="2400" dirty="0"/>
                  <a:t>I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. = 1,6605.10</a:t>
                </a:r>
                <a:r>
                  <a:rPr lang="fr-BE" sz="2400" baseline="30000" dirty="0"/>
                  <a:t>-24</a:t>
                </a:r>
                <a:r>
                  <a:rPr lang="fr-BE" sz="2400" dirty="0"/>
                  <a:t> g</a:t>
                </a:r>
              </a:p>
              <a:p>
                <a:pPr marL="914400" lvl="2" indent="0">
                  <a:buNone/>
                </a:pPr>
                <a:r>
                  <a:rPr lang="fr-BE" sz="2400" dirty="0"/>
                  <a:t>On parle de masses atomiques </a:t>
                </a:r>
                <a:r>
                  <a:rPr lang="fr-BE" sz="2400" b="1" u="sng" dirty="0"/>
                  <a:t>relatives</a:t>
                </a:r>
                <a:r>
                  <a:rPr lang="fr-BE" sz="2400" dirty="0"/>
                  <a:t> : Ar (en </a:t>
                </a:r>
                <a:r>
                  <a:rPr lang="fr-BE" sz="2400" dirty="0" err="1"/>
                  <a:t>u.m.a</a:t>
                </a:r>
                <a:r>
                  <a:rPr lang="fr-BE" sz="2400" dirty="0"/>
                  <a:t>.)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55672D-350A-2E18-CD8F-6253AE3CC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èche : angle droit 3">
            <a:extLst>
              <a:ext uri="{FF2B5EF4-FFF2-40B4-BE49-F238E27FC236}">
                <a16:creationId xmlns:a16="http://schemas.microsoft.com/office/drawing/2014/main" id="{1E423699-A22A-9B6C-D8F3-414993E51517}"/>
              </a:ext>
            </a:extLst>
          </p:cNvPr>
          <p:cNvSpPr/>
          <p:nvPr/>
        </p:nvSpPr>
        <p:spPr>
          <a:xfrm rot="5400000">
            <a:off x="1055379" y="4038255"/>
            <a:ext cx="312835" cy="3932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C9AD87B2-2D45-75C4-921F-544E9A3A7AE9}"/>
              </a:ext>
            </a:extLst>
          </p:cNvPr>
          <p:cNvSpPr/>
          <p:nvPr/>
        </p:nvSpPr>
        <p:spPr>
          <a:xfrm>
            <a:off x="1585393" y="3630422"/>
            <a:ext cx="233515" cy="1376907"/>
          </a:xfrm>
          <a:prstGeom prst="leftBrace">
            <a:avLst>
              <a:gd name="adj1" fmla="val 1220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C939AB-D946-6AA5-E552-B5EC4AB7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E4C68-0E9B-3336-C39D-61AF1F7F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Notion d’isotope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986807-3C9F-4FF8-B6F2-2027AB5DC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2015732"/>
                <a:ext cx="9603275" cy="40864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BE" dirty="0"/>
                  <a:t>Atome de carbone le plus courant (99%) dans la nature: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fr-B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dirty="0"/>
                  <a:t> </a:t>
                </a:r>
              </a:p>
              <a:p>
                <a:r>
                  <a:rPr lang="fr-BE" dirty="0"/>
                  <a:t>Autres atomes de carbone (1%) 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BE" dirty="0"/>
                  <a:t>à 7 neutrons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B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BE" dirty="0"/>
                  <a:t>à 8 neutrons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B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fr-B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fr-BE" dirty="0"/>
                  <a:t> </a:t>
                </a:r>
              </a:p>
              <a:p>
                <a:pPr marL="457200" lvl="1" indent="0">
                  <a:buNone/>
                </a:pPr>
                <a:endParaRPr lang="fr-BE" dirty="0"/>
              </a:p>
              <a:p>
                <a:pPr marL="457200" lvl="1" indent="0">
                  <a:buNone/>
                </a:pPr>
                <a:endParaRPr lang="fr-BE" dirty="0"/>
              </a:p>
              <a:p>
                <a:pPr marL="457200" lvl="1" indent="0">
                  <a:buNone/>
                </a:pPr>
                <a:endParaRPr lang="fr-BE" dirty="0"/>
              </a:p>
              <a:p>
                <a:pPr marL="457200" lvl="1" indent="0">
                  <a:buNone/>
                </a:pPr>
                <a:endParaRPr lang="fr-BE" dirty="0"/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fr-BE" dirty="0"/>
                  <a:t> Les </a:t>
                </a:r>
                <a:r>
                  <a:rPr lang="fr-BE" b="1" dirty="0"/>
                  <a:t>isotopes</a:t>
                </a:r>
                <a:r>
                  <a:rPr lang="fr-BE" dirty="0"/>
                  <a:t> d’un même élément ont le même nbre de p+ mais un nbre différent de n°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986807-3C9F-4FF8-B6F2-2027AB5DC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2015732"/>
                <a:ext cx="9603275" cy="4086488"/>
              </a:xfrm>
              <a:blipFill>
                <a:blip r:embed="rId2"/>
                <a:stretch>
                  <a:fillRect l="-1333" t="-328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927CDF7A-E2A4-7141-2117-384E6D01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43" y="2515816"/>
            <a:ext cx="5273993" cy="21269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7A294F-98AE-6565-08C3-418AB49803DC}"/>
              </a:ext>
            </a:extLst>
          </p:cNvPr>
          <p:cNvSpPr txBox="1"/>
          <p:nvPr/>
        </p:nvSpPr>
        <p:spPr>
          <a:xfrm>
            <a:off x="7477333" y="4708345"/>
            <a:ext cx="4335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hlinkClick r:id="rId4"/>
              </a:rPr>
              <a:t>http://carbon14.univ-lyon1.fr/SPIP-v3/spip/IMG/pdf/figure_1.pdf</a:t>
            </a:r>
            <a:endParaRPr lang="fr-BE" sz="1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8F2F81-80D1-9E7A-854B-6923FC88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3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BE53E-4B52-8743-B139-E89D9524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Masse atomique relative des éléments du tableau périodique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382149-91DB-EE85-61A1-B745267B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Symbole : Ar</a:t>
            </a:r>
          </a:p>
          <a:p>
            <a:r>
              <a:rPr lang="fr-BE" dirty="0"/>
              <a:t>Unité : </a:t>
            </a:r>
            <a:r>
              <a:rPr lang="fr-BE" dirty="0" err="1"/>
              <a:t>u.m.a</a:t>
            </a:r>
            <a:r>
              <a:rPr lang="fr-BE" dirty="0"/>
              <a:t>.</a:t>
            </a:r>
          </a:p>
          <a:p>
            <a:r>
              <a:rPr lang="fr-BE" dirty="0"/>
              <a:t>Calcul : moyenne des masses atomiques des isotopes constituant l’élément</a:t>
            </a:r>
          </a:p>
          <a:p>
            <a:pPr marL="0" indent="0">
              <a:buNone/>
            </a:pPr>
            <a:r>
              <a:rPr lang="fr-BE" dirty="0"/>
              <a:t>=&gt; plus un isotope est courant (fréquent, abondant) dans la nature, plus sa masse contribue dans le calcul de Ar</a:t>
            </a: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F51BF5-E5A6-AD84-7012-79EE09B6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21" y="5019222"/>
            <a:ext cx="6162675" cy="161925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A1630-2411-A1E7-AE15-E9387D3A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52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0D012-67AE-B2E4-C406-3B884D39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6E009C-8106-E7AC-4213-5597BE902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noyaux de quatre nucléides A, B, C et D sont décrits ci-dessous. Parmi ceux-ci, y a-t-il des isotopes d’un même élément ? Si oui, indiquez-en la notation en utilisant le symbole de l’élément concerné.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4AA72D-5E0C-DBC1-9247-4A97D8DB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78" y="3470704"/>
            <a:ext cx="6547343" cy="1995641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0D98AC-2512-29DB-A5A0-F63C66A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34B5BA1-84B8-8ABB-6492-7C3D32F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F7837A-BCED-811E-E4BC-A9B136C1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277523"/>
            <a:ext cx="7756589" cy="2364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F57B98B-8E1E-68C6-AF32-9BAA74544938}"/>
                  </a:ext>
                </a:extLst>
              </p:cNvPr>
              <p:cNvSpPr txBox="1"/>
              <p:nvPr/>
            </p:nvSpPr>
            <p:spPr>
              <a:xfrm>
                <a:off x="5563406" y="1811818"/>
                <a:ext cx="68981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F57B98B-8E1E-68C6-AF32-9BAA74544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06" y="1811818"/>
                <a:ext cx="689810" cy="465705"/>
              </a:xfrm>
              <a:prstGeom prst="rect">
                <a:avLst/>
              </a:prstGeom>
              <a:blipFill>
                <a:blip r:embed="rId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19B6CC-16EC-A541-0500-4137FE324AC1}"/>
                  </a:ext>
                </a:extLst>
              </p:cNvPr>
              <p:cNvSpPr txBox="1"/>
              <p:nvPr/>
            </p:nvSpPr>
            <p:spPr>
              <a:xfrm>
                <a:off x="6505073" y="1811817"/>
                <a:ext cx="68981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E19B6CC-16EC-A541-0500-4137FE32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073" y="1811817"/>
                <a:ext cx="689810" cy="465705"/>
              </a:xfrm>
              <a:prstGeom prst="rect">
                <a:avLst/>
              </a:prstGeom>
              <a:blipFill>
                <a:blip r:embed="rId4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3AB917-1184-CB2C-531E-43A9CBCF4538}"/>
                  </a:ext>
                </a:extLst>
              </p:cNvPr>
              <p:cNvSpPr txBox="1"/>
              <p:nvPr/>
            </p:nvSpPr>
            <p:spPr>
              <a:xfrm>
                <a:off x="7385787" y="1820736"/>
                <a:ext cx="68981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lang="fr-BE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3AB917-1184-CB2C-531E-43A9CBCF4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87" y="1820736"/>
                <a:ext cx="689810" cy="46570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1F1C66F-E69B-84C9-AB94-A6D048591DE5}"/>
                  </a:ext>
                </a:extLst>
              </p:cNvPr>
              <p:cNvSpPr txBox="1"/>
              <p:nvPr/>
            </p:nvSpPr>
            <p:spPr>
              <a:xfrm>
                <a:off x="8327454" y="1818428"/>
                <a:ext cx="689810" cy="468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sPre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1F1C66F-E69B-84C9-AB94-A6D048591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454" y="1818428"/>
                <a:ext cx="689810" cy="468013"/>
              </a:xfrm>
              <a:prstGeom prst="rect">
                <a:avLst/>
              </a:prstGeom>
              <a:blipFill>
                <a:blip r:embed="rId6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954F7EFA-5FC6-FA2F-4031-5B249E267298}"/>
              </a:ext>
            </a:extLst>
          </p:cNvPr>
          <p:cNvSpPr/>
          <p:nvPr/>
        </p:nvSpPr>
        <p:spPr>
          <a:xfrm>
            <a:off x="1451579" y="5045242"/>
            <a:ext cx="721895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0725E8-8D65-B166-4B73-BDBAEE2FDC2E}"/>
              </a:ext>
            </a:extLst>
          </p:cNvPr>
          <p:cNvSpPr txBox="1"/>
          <p:nvPr/>
        </p:nvSpPr>
        <p:spPr>
          <a:xfrm>
            <a:off x="2221833" y="5136100"/>
            <a:ext cx="751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 et C sont les isotopes d’un élément de numéro atomique Z=22 ; le titane Ti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0394FE-7B73-2E08-79EE-B8CEDAE8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79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E04B36-4806-4985-AEC4-D104A1D41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E9A26-BD97-45B4-AEBA-D7E3FA663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2749" y="1801407"/>
            <a:ext cx="2904702" cy="3255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12EBAC-78AA-DA0B-A369-884993BA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75" y="2126511"/>
            <a:ext cx="2424224" cy="26049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Un petit nouveau…</a:t>
            </a:r>
            <a:endParaRPr lang="en-US" sz="32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2EBDDA-0FCA-E304-C778-BB86C59D0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14" y="-173623"/>
            <a:ext cx="6085191" cy="61472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81A4A1C-5259-3055-BBD1-6780C18897CD}"/>
              </a:ext>
            </a:extLst>
          </p:cNvPr>
          <p:cNvSpPr txBox="1"/>
          <p:nvPr/>
        </p:nvSpPr>
        <p:spPr>
          <a:xfrm>
            <a:off x="5683267" y="5973583"/>
            <a:ext cx="5496704" cy="24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BE" sz="10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https://www.researchgate.net/figure/1-Les-douze-principes-de-la-chimie-verte_fig1_334441223</a:t>
            </a:r>
            <a:endParaRPr lang="fr-BE" sz="10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8E457E-C2AD-76B6-6E7F-0A3179B8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26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E052F5-D457-FBCC-8C4F-0F75F41B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38" y="485101"/>
            <a:ext cx="8382000" cy="611885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7169CF-5923-31E0-25C2-F92CE359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 smtClean="0"/>
              <a:pPr>
                <a:spcAft>
                  <a:spcPts val="600"/>
                </a:spcAft>
              </a:pPr>
              <a:t>5</a:t>
            </a:fld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C1E82-2A8D-C2FD-B684-DAEF5A392567}"/>
              </a:ext>
            </a:extLst>
          </p:cNvPr>
          <p:cNvSpPr/>
          <p:nvPr/>
        </p:nvSpPr>
        <p:spPr>
          <a:xfrm>
            <a:off x="9367024" y="5898995"/>
            <a:ext cx="624469" cy="315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72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37DFE5-F928-DEDE-3044-B9CBDF01C1D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200" dirty="0"/>
              <a:t>Les trois états physiques de la matière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0EF934-D074-36E5-39CA-997D90177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83" y="3176484"/>
            <a:ext cx="4355465" cy="25304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922912-3402-14FD-447F-FA924CF020CB}"/>
              </a:ext>
            </a:extLst>
          </p:cNvPr>
          <p:cNvSpPr txBox="1"/>
          <p:nvPr/>
        </p:nvSpPr>
        <p:spPr>
          <a:xfrm>
            <a:off x="3923071" y="5801032"/>
            <a:ext cx="4699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dirty="0">
                <a:hlinkClick r:id="rId3"/>
              </a:rPr>
              <a:t>https://www.bernon.fr/index.php?page=constitution-de-la-mati%C3%A8re</a:t>
            </a:r>
            <a:endParaRPr lang="fr-BE" sz="1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E1489A-6F04-9A95-69BA-80BC88EF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178A-ECA8-4A78-A6C1-1559A9D3E6C0}" type="slidenum">
              <a:rPr lang="fr-BE" smtClean="0"/>
              <a:t>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92EA5E7-C341-5811-D2B0-D825DA0CA3B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BE" sz="3600" dirty="0"/>
              <a:t>La matière occupe un </a:t>
            </a:r>
            <a:r>
              <a:rPr lang="fr-BE" sz="3600" dirty="0">
                <a:solidFill>
                  <a:srgbClr val="FF0000"/>
                </a:solidFill>
              </a:rPr>
              <a:t>espace</a:t>
            </a:r>
            <a:r>
              <a:rPr lang="fr-BE" sz="3600" dirty="0">
                <a:highlight>
                  <a:srgbClr val="FFFFFF"/>
                </a:highlight>
              </a:rPr>
              <a:t> </a:t>
            </a:r>
            <a:r>
              <a:rPr lang="fr-BE" sz="3600" dirty="0"/>
              <a:t>et est caractérisée par une </a:t>
            </a:r>
            <a:r>
              <a:rPr lang="fr-BE" sz="3600" dirty="0">
                <a:solidFill>
                  <a:srgbClr val="FF0000"/>
                </a:solidFill>
              </a:rPr>
              <a:t>masse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1695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55A5AD-5DE7-4A78-4FBA-BDC4CD89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 smtClean="0"/>
              <a:pPr>
                <a:spcAft>
                  <a:spcPts val="600"/>
                </a:spcAft>
              </a:pPr>
              <a:t>7</a:t>
            </a:fld>
            <a:endParaRPr lang="fr-BE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8AF518F-C385-8485-509A-27A587A38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70301"/>
              </p:ext>
            </p:extLst>
          </p:nvPr>
        </p:nvGraphicFramePr>
        <p:xfrm>
          <a:off x="643467" y="742253"/>
          <a:ext cx="10905067" cy="5373496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5444661">
                  <a:extLst>
                    <a:ext uri="{9D8B030D-6E8A-4147-A177-3AD203B41FA5}">
                      <a16:colId xmlns:a16="http://schemas.microsoft.com/office/drawing/2014/main" val="93060503"/>
                    </a:ext>
                  </a:extLst>
                </a:gridCol>
                <a:gridCol w="5460406">
                  <a:extLst>
                    <a:ext uri="{9D8B030D-6E8A-4147-A177-3AD203B41FA5}">
                      <a16:colId xmlns:a16="http://schemas.microsoft.com/office/drawing/2014/main" val="790863627"/>
                    </a:ext>
                  </a:extLst>
                </a:gridCol>
              </a:tblGrid>
              <a:tr h="4988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400" b="1" dirty="0"/>
                        <a:t>Propriétés physiques</a:t>
                      </a:r>
                      <a:endParaRPr lang="fr-FR" sz="2400" dirty="0"/>
                    </a:p>
                  </a:txBody>
                  <a:tcPr marL="113365" marR="113365" marT="56682" marB="566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400" b="1" dirty="0"/>
                        <a:t>Propriétés chimiques</a:t>
                      </a:r>
                      <a:endParaRPr lang="fr-FR" sz="2400" dirty="0"/>
                    </a:p>
                  </a:txBody>
                  <a:tcPr marL="113365" marR="113365" marT="56682" marB="56682" anchor="ctr"/>
                </a:tc>
                <a:extLst>
                  <a:ext uri="{0D108BD9-81ED-4DB2-BD59-A6C34878D82A}">
                    <a16:rowId xmlns:a16="http://schemas.microsoft.com/office/drawing/2014/main" val="1151382353"/>
                  </a:ext>
                </a:extLst>
              </a:tr>
              <a:tr h="838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 dirty="0"/>
                        <a:t>Peuvent être observées ou mesurées </a:t>
                      </a:r>
                      <a:r>
                        <a:rPr lang="fr-FR" sz="2200" b="1" dirty="0"/>
                        <a:t>sans modifier la nature</a:t>
                      </a:r>
                      <a:r>
                        <a:rPr lang="fr-FR" sz="2200" dirty="0"/>
                        <a:t> de la substance</a:t>
                      </a:r>
                    </a:p>
                  </a:txBody>
                  <a:tcPr marL="113365" marR="113365" marT="56682" marB="566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 dirty="0"/>
                        <a:t>Ne peuvent être observées qu’en </a:t>
                      </a:r>
                      <a:r>
                        <a:rPr lang="fr-FR" sz="2200" b="1" dirty="0"/>
                        <a:t>modifiant la nature</a:t>
                      </a:r>
                      <a:r>
                        <a:rPr lang="fr-FR" sz="2200" dirty="0"/>
                        <a:t> de la substance</a:t>
                      </a:r>
                    </a:p>
                  </a:txBody>
                  <a:tcPr marL="113365" marR="113365" marT="56682" marB="56682" anchor="ctr"/>
                </a:tc>
                <a:extLst>
                  <a:ext uri="{0D108BD9-81ED-4DB2-BD59-A6C34878D82A}">
                    <a16:rowId xmlns:a16="http://schemas.microsoft.com/office/drawing/2014/main" val="523509793"/>
                  </a:ext>
                </a:extLst>
              </a:tr>
              <a:tr h="838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/>
                        <a:t>Décrivent l’</a:t>
                      </a:r>
                      <a:r>
                        <a:rPr lang="fr-FR" sz="2200" b="1"/>
                        <a:t>aspect</a:t>
                      </a:r>
                      <a:r>
                        <a:rPr lang="fr-FR" sz="2200"/>
                        <a:t> ou le </a:t>
                      </a:r>
                      <a:r>
                        <a:rPr lang="fr-FR" sz="2200" b="1"/>
                        <a:t>comportement physique</a:t>
                      </a:r>
                      <a:endParaRPr lang="fr-FR" sz="2200"/>
                    </a:p>
                  </a:txBody>
                  <a:tcPr marL="113365" marR="113365" marT="56682" marB="566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 dirty="0"/>
                        <a:t>Décrivent la </a:t>
                      </a:r>
                      <a:r>
                        <a:rPr lang="fr-FR" sz="2200" b="1" dirty="0"/>
                        <a:t>réactivité</a:t>
                      </a:r>
                      <a:r>
                        <a:rPr lang="fr-FR" sz="2200" dirty="0"/>
                        <a:t> et les </a:t>
                      </a:r>
                      <a:r>
                        <a:rPr lang="fr-FR" sz="2200" b="1" dirty="0"/>
                        <a:t>transformations chimiques</a:t>
                      </a:r>
                      <a:endParaRPr lang="fr-FR" sz="2200" dirty="0"/>
                    </a:p>
                  </a:txBody>
                  <a:tcPr marL="113365" marR="113365" marT="56682" marB="56682" anchor="ctr"/>
                </a:tc>
                <a:extLst>
                  <a:ext uri="{0D108BD9-81ED-4DB2-BD59-A6C34878D82A}">
                    <a16:rowId xmlns:a16="http://schemas.microsoft.com/office/drawing/2014/main" val="4203374359"/>
                  </a:ext>
                </a:extLst>
              </a:tr>
              <a:tr h="1178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 dirty="0"/>
                        <a:t>Exemple : couleur, odeur, masse volumique, point de fusion, point d’ébullition, solubilité, dureté</a:t>
                      </a:r>
                    </a:p>
                  </a:txBody>
                  <a:tcPr marL="113365" marR="113365" marT="56682" marB="566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/>
                        <a:t>Exemple : inflammabilité, oxydation, corrosion, réaction avec un acide, stabilité chimique</a:t>
                      </a:r>
                    </a:p>
                  </a:txBody>
                  <a:tcPr marL="113365" marR="113365" marT="56682" marB="56682" anchor="ctr"/>
                </a:tc>
                <a:extLst>
                  <a:ext uri="{0D108BD9-81ED-4DB2-BD59-A6C34878D82A}">
                    <a16:rowId xmlns:a16="http://schemas.microsoft.com/office/drawing/2014/main" val="604021734"/>
                  </a:ext>
                </a:extLst>
              </a:tr>
              <a:tr h="1178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 dirty="0"/>
                        <a:t>Restent inchangées lors d’un changement d’état (solide ↔ liquide ↔ gaz)</a:t>
                      </a:r>
                    </a:p>
                  </a:txBody>
                  <a:tcPr marL="113365" marR="113365" marT="56682" marB="566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/>
                        <a:t>Changent quand une nouvelle substance se forme (nouveaux produits)</a:t>
                      </a:r>
                    </a:p>
                  </a:txBody>
                  <a:tcPr marL="113365" marR="113365" marT="56682" marB="56682" anchor="ctr"/>
                </a:tc>
                <a:extLst>
                  <a:ext uri="{0D108BD9-81ED-4DB2-BD59-A6C34878D82A}">
                    <a16:rowId xmlns:a16="http://schemas.microsoft.com/office/drawing/2014/main" val="289266995"/>
                  </a:ext>
                </a:extLst>
              </a:tr>
              <a:tr h="838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/>
                        <a:t>Testables par des méthodes </a:t>
                      </a:r>
                      <a:r>
                        <a:rPr lang="fr-FR" sz="2200" b="1"/>
                        <a:t>physiques</a:t>
                      </a:r>
                      <a:r>
                        <a:rPr lang="fr-FR" sz="2200"/>
                        <a:t> (mesure, observation)</a:t>
                      </a:r>
                    </a:p>
                  </a:txBody>
                  <a:tcPr marL="113365" marR="113365" marT="56682" marB="5668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2200" dirty="0"/>
                        <a:t>Testables par des </a:t>
                      </a:r>
                      <a:r>
                        <a:rPr lang="fr-FR" sz="2200" b="1" dirty="0"/>
                        <a:t>réactions chimiques</a:t>
                      </a:r>
                      <a:r>
                        <a:rPr lang="fr-FR" sz="2200" dirty="0"/>
                        <a:t> (combustion, neutralisation, oxydation…)</a:t>
                      </a:r>
                    </a:p>
                  </a:txBody>
                  <a:tcPr marL="113365" marR="113365" marT="56682" marB="56682" anchor="ctr"/>
                </a:tc>
                <a:extLst>
                  <a:ext uri="{0D108BD9-81ED-4DB2-BD59-A6C34878D82A}">
                    <a16:rowId xmlns:a16="http://schemas.microsoft.com/office/drawing/2014/main" val="4127364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83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FB2B5E-1016-1FAF-137A-272DDF8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fr-BE">
              <a:solidFill>
                <a:srgbClr val="FFFFFF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EA0295B-C916-0E2F-F3C5-EA717C945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70883"/>
              </p:ext>
            </p:extLst>
          </p:nvPr>
        </p:nvGraphicFramePr>
        <p:xfrm>
          <a:off x="1676400" y="410308"/>
          <a:ext cx="9677400" cy="6037385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3225800">
                  <a:extLst>
                    <a:ext uri="{9D8B030D-6E8A-4147-A177-3AD203B41FA5}">
                      <a16:colId xmlns:a16="http://schemas.microsoft.com/office/drawing/2014/main" val="405831693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945730724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161762138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Substance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Propriétés physiques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Propriétés chimiques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val="2220692673"/>
                  </a:ext>
                </a:extLst>
              </a:tr>
              <a:tr h="1136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Eau (H₂O)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Incolore, inodore, sans saveur ; point de fusion 0 °C ; point d’ébullition 100 °C ; masse volumique 1 g/cm³ ; solvant universel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Se décompose en H₂ et O₂ par électrolyse ; réagit avec certains oxydes métalliques pour former des bases ; peut agir comme acide ou base faible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val="56506190"/>
                  </a:ext>
                </a:extLst>
              </a:tr>
              <a:tr h="1136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Fer (Fe)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Métal gris argenté ; malléable et ductile ; point de fusion 1 538 °C ; masse volumique 7,87 g/cm³ ; conducteur thermique et électrique ; magnétique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S’oxyde pour former de la rouille ; réagit avec les acides en libérant H₂ ; brûle pour donner Fe₂O₃ ; réagit avec le chlore pour former FeCl₃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val="65009901"/>
                  </a:ext>
                </a:extLst>
              </a:tr>
              <a:tr h="923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Éthanol (C₂H₅OH)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Liquide incolore ; odeur caractéristique ; point de fusion -114 °C ; point d’ébullition 78 °C ; soluble dans l’eau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Inflammable ; peut être oxydé en acétaldéhyde puis acide acétique ; réagit avec les acides pour former des esters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val="2249008327"/>
                  </a:ext>
                </a:extLst>
              </a:tr>
              <a:tr h="923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Chlorure de sodium (NaCl)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Solide cristallin blanc ; soluble dans l’eau ; point de fusion 801 °C ; masse volumique 2,16 g/cm³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Ne réagit pas facilement avec les acides ou les bases ; peut subir l’électrolyse pour produire du Cl₂ et du Na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val="1329705225"/>
                  </a:ext>
                </a:extLst>
              </a:tr>
              <a:tr h="9233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Oxygène (O₂)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Gaz incolore et inodore ; masse volumique 1,429 g/L ; point de fusion -218,8 °C ; point d’ébullition -183 °C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Très réactif ; favorise la combustion ; forme des oxydes avec presque tous les éléments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val="141419406"/>
                  </a:ext>
                </a:extLst>
              </a:tr>
              <a:tr h="7103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b="1"/>
                        <a:t>Dioxyde de carbone (CO₂)</a:t>
                      </a:r>
                      <a:endParaRPr lang="fr-FR" sz="1000"/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/>
                        <a:t>Gaz incolore ; inodore ; soluble dans l’eau ; point de fusion -78,5 °C (sublimation)</a:t>
                      </a:r>
                    </a:p>
                  </a:txBody>
                  <a:tcPr marL="51192" marR="51192" marT="25596" marB="255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000" dirty="0"/>
                        <a:t>Réagit avec l’eau pour former H₂CO₃ ; peut réagir avec les bases pour former des carbonates</a:t>
                      </a:r>
                    </a:p>
                  </a:txBody>
                  <a:tcPr marL="51192" marR="51192" marT="25596" marB="25596" anchor="ctr"/>
                </a:tc>
                <a:extLst>
                  <a:ext uri="{0D108BD9-81ED-4DB2-BD59-A6C34878D82A}">
                    <a16:rowId xmlns:a16="http://schemas.microsoft.com/office/drawing/2014/main" val="275097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0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CD1027-CD49-8A59-F004-625ACA60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fr-FR" sz="5200" dirty="0"/>
              <a:t>Description de la matière</a:t>
            </a:r>
          </a:p>
        </p:txBody>
      </p:sp>
      <p:pic>
        <p:nvPicPr>
          <p:cNvPr id="5" name="Image 4" descr="Une image contenant texte, capture d’écran, cercle, diagramme&#10;&#10;Le contenu généré par l’IA peut être incorrect.">
            <a:extLst>
              <a:ext uri="{FF2B5EF4-FFF2-40B4-BE49-F238E27FC236}">
                <a16:creationId xmlns:a16="http://schemas.microsoft.com/office/drawing/2014/main" id="{6BD4AAE0-B793-8DB4-DF8E-95702651F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77" y="1380343"/>
            <a:ext cx="9320006" cy="445030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E9CF28-E535-2ED3-8D90-934B8EAA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653178A-ECA8-4A78-A6C1-1559A9D3E6C0}" type="slidenum">
              <a:rPr lang="fr-BE" smtClean="0"/>
              <a:pPr>
                <a:spcAft>
                  <a:spcPts val="600"/>
                </a:spcAft>
              </a:pPr>
              <a:t>9</a:t>
            </a:fld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0990B8-DC2E-26DF-A47D-366ADB3B4C30}"/>
              </a:ext>
            </a:extLst>
          </p:cNvPr>
          <p:cNvSpPr txBox="1"/>
          <p:nvPr/>
        </p:nvSpPr>
        <p:spPr>
          <a:xfrm>
            <a:off x="2772761" y="6352143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https://youtu.be/gFmmkQgW_Do?si=pqvzt3Rx3BTIb0rZ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216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342697-6111-499e-81c9-b1da37191110">
      <Terms xmlns="http://schemas.microsoft.com/office/infopath/2007/PartnerControls"/>
    </lcf76f155ced4ddcb4097134ff3c332f>
    <TaxCatchAll xmlns="f0b5bed9-8d01-41b1-a1e6-aae57005c40e" xsi:nil="true"/>
    <Ordre xmlns="0a342697-6111-499e-81c9-b1da371911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122DF330504E8DDF1118C388620A" ma:contentTypeVersion="16" ma:contentTypeDescription="Crée un document." ma:contentTypeScope="" ma:versionID="c9cb2dbec05d9b02f7222392b925503f">
  <xsd:schema xmlns:xsd="http://www.w3.org/2001/XMLSchema" xmlns:xs="http://www.w3.org/2001/XMLSchema" xmlns:p="http://schemas.microsoft.com/office/2006/metadata/properties" xmlns:ns2="0a342697-6111-499e-81c9-b1da37191110" xmlns:ns3="f0b5bed9-8d01-41b1-a1e6-aae57005c40e" targetNamespace="http://schemas.microsoft.com/office/2006/metadata/properties" ma:root="true" ma:fieldsID="de35b0688a32dd339c11945674cdc760" ns2:_="" ns3:_="">
    <xsd:import namespace="0a342697-6111-499e-81c9-b1da37191110"/>
    <xsd:import namespace="f0b5bed9-8d01-41b1-a1e6-aae57005c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r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2697-6111-499e-81c9-b1da3719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re" ma:index="10" nillable="true" ma:displayName="Ordre" ma:decimals="0" ma:internalName="Ordr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bed9-8d01-41b1-a1e6-aae57005c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1233e63-c795-435f-b521-72035c69e17b}" ma:internalName="TaxCatchAll" ma:showField="CatchAllData" ma:web="f0b5bed9-8d01-41b1-a1e6-aae57005c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C358E6-F73B-4229-B63C-F0671A55D201}">
  <ds:schemaRefs>
    <ds:schemaRef ds:uri="http://schemas.microsoft.com/office/2006/metadata/properties"/>
    <ds:schemaRef ds:uri="http://schemas.microsoft.com/office/infopath/2007/PartnerControls"/>
    <ds:schemaRef ds:uri="656821ea-d3da-47a1-8464-50f756d35388"/>
    <ds:schemaRef ds:uri="b7549522-4b12-4950-83f8-d263c938452b"/>
    <ds:schemaRef ds:uri="0a342697-6111-499e-81c9-b1da37191110"/>
    <ds:schemaRef ds:uri="f0b5bed9-8d01-41b1-a1e6-aae57005c40e"/>
  </ds:schemaRefs>
</ds:datastoreItem>
</file>

<file path=customXml/itemProps2.xml><?xml version="1.0" encoding="utf-8"?>
<ds:datastoreItem xmlns:ds="http://schemas.openxmlformats.org/officeDocument/2006/customXml" ds:itemID="{DDE70FC4-3AA9-4CB0-B973-596BF6324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0ECBB-2E0D-4425-BE85-1AC8E9610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42697-6111-499e-81c9-b1da37191110"/>
    <ds:schemaRef ds:uri="f0b5bed9-8d01-41b1-a1e6-aae57005c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1797</Words>
  <Application>Microsoft Office PowerPoint</Application>
  <PresentationFormat>Grand écran</PresentationFormat>
  <Paragraphs>283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Introduction</vt:lpstr>
      <vt:lpstr>La chimie</vt:lpstr>
      <vt:lpstr>Principales subdivisions de la chimie</vt:lpstr>
      <vt:lpstr>Un petit nouveau…</vt:lpstr>
      <vt:lpstr>Présentation PowerPoint</vt:lpstr>
      <vt:lpstr>La matière occupe un espace et est caractérisée par une masse</vt:lpstr>
      <vt:lpstr>Présentation PowerPoint</vt:lpstr>
      <vt:lpstr>Présentation PowerPoint</vt:lpstr>
      <vt:lpstr>Description de la matière</vt:lpstr>
      <vt:lpstr>Présentation PowerPoint</vt:lpstr>
      <vt:lpstr>Description de la matière au niveau macroscopique</vt:lpstr>
      <vt:lpstr>Présentation PowerPoint</vt:lpstr>
      <vt:lpstr>Séparation des constituants d’un mélange:  méthodes physiques </vt:lpstr>
      <vt:lpstr>Séparation des constituants d’un mélange: méthodes physiques</vt:lpstr>
      <vt:lpstr>Description de la matière au niveau microscopique</vt:lpstr>
      <vt:lpstr>Description de la matière au niveau microscopique</vt:lpstr>
      <vt:lpstr>Tableau des méthodes chimiques de séparation des corps purs</vt:lpstr>
      <vt:lpstr>Exemple pratique de séparation des constituants d’un corps pur par une méthode chimique</vt:lpstr>
      <vt:lpstr>Description de la matière au niveau microscopique</vt:lpstr>
      <vt:lpstr>Définition: </vt:lpstr>
      <vt:lpstr>Présentation PowerPoint</vt:lpstr>
      <vt:lpstr>Premier modèle atomique de la matière  (J. Dalton 1766-1844)</vt:lpstr>
      <vt:lpstr>Dimensions atomiques</vt:lpstr>
      <vt:lpstr>Les particules élémentaires</vt:lpstr>
      <vt:lpstr>Structure de l’atome</vt:lpstr>
      <vt:lpstr>Considérons l’élément carbone,  de symbole chimique C</vt:lpstr>
      <vt:lpstr>Définitions</vt:lpstr>
      <vt:lpstr>Notion d’ion (= particule chargée électriquement)</vt:lpstr>
      <vt:lpstr>Question</vt:lpstr>
      <vt:lpstr>Réponse</vt:lpstr>
      <vt:lpstr>L’unité de masse atomique (u.m.a.)</vt:lpstr>
      <vt:lpstr>Notion d’isotope</vt:lpstr>
      <vt:lpstr>Masse atomique relative des éléments du tableau périodique</vt:lpstr>
      <vt:lpstr>Question</vt:lpstr>
      <vt:lpstr>Réponse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Chimie elementaire:  introduction</dc:title>
  <dc:creator>Ludivine DENIL (onmicrosoft.com)</dc:creator>
  <cp:lastModifiedBy>Marie-Françoise GHUYSEN</cp:lastModifiedBy>
  <cp:revision>140</cp:revision>
  <dcterms:created xsi:type="dcterms:W3CDTF">2020-09-15T08:14:05Z</dcterms:created>
  <dcterms:modified xsi:type="dcterms:W3CDTF">2025-09-16T07:07:23Z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0x010100A5CA122DF330504E8DDF1118C388620A</vt:lpwstr>
  </property>
  <property fmtid="{D5CDD505-2E9C-101B-9397-08002B2CF9AE}" pid="3" name="MediaServiceImageTags">
    <vt:lpwstr/>
  </property>
</Properties>
</file>