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5" r:id="rId4"/>
  </p:sldMasterIdLst>
  <p:sldIdLst>
    <p:sldId id="267" r:id="rId5"/>
    <p:sldId id="268" r:id="rId6"/>
    <p:sldId id="269" r:id="rId7"/>
    <p:sldId id="271" r:id="rId8"/>
    <p:sldId id="270" r:id="rId9"/>
    <p:sldId id="272" r:id="rId10"/>
    <p:sldId id="273" r:id="rId11"/>
    <p:sldId id="274" r:id="rId12"/>
    <p:sldId id="275" r:id="rId13"/>
    <p:sldId id="300" r:id="rId14"/>
    <p:sldId id="301" r:id="rId15"/>
    <p:sldId id="279" r:id="rId16"/>
    <p:sldId id="278" r:id="rId17"/>
    <p:sldId id="280" r:id="rId18"/>
    <p:sldId id="281" r:id="rId19"/>
    <p:sldId id="282" r:id="rId20"/>
    <p:sldId id="283" r:id="rId21"/>
    <p:sldId id="284" r:id="rId22"/>
    <p:sldId id="302" r:id="rId23"/>
    <p:sldId id="303" r:id="rId24"/>
    <p:sldId id="287" r:id="rId25"/>
    <p:sldId id="288" r:id="rId26"/>
    <p:sldId id="289" r:id="rId27"/>
    <p:sldId id="290" r:id="rId28"/>
    <p:sldId id="292" r:id="rId29"/>
    <p:sldId id="293" r:id="rId30"/>
    <p:sldId id="298" r:id="rId31"/>
    <p:sldId id="294" r:id="rId32"/>
    <p:sldId id="295" r:id="rId33"/>
    <p:sldId id="296" r:id="rId34"/>
    <p:sldId id="297" r:id="rId35"/>
    <p:sldId id="299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A3FFC2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FC5055-0FCF-DD28-D7A3-7A6F93B0B30B}" v="37" dt="2024-09-17T12:12:08.0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61" autoAdjust="0"/>
    <p:restoredTop sz="94660"/>
  </p:normalViewPr>
  <p:slideViewPr>
    <p:cSldViewPr snapToGrid="0">
      <p:cViewPr varScale="1">
        <p:scale>
          <a:sx n="80" d="100"/>
          <a:sy n="80" d="100"/>
        </p:scale>
        <p:origin x="49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ivine DENIL" userId="S::l.denil@helmo.be::2ee52007-40a0-4ba6-a4fc-8ff73c207ff4" providerId="AD" clId="Web-{87FC5055-0FCF-DD28-D7A3-7A6F93B0B30B}"/>
    <pc:docChg chg="mod delSld modSld modMainMaster">
      <pc:chgData name="Ludivine DENIL" userId="S::l.denil@helmo.be::2ee52007-40a0-4ba6-a4fc-8ff73c207ff4" providerId="AD" clId="Web-{87FC5055-0FCF-DD28-D7A3-7A6F93B0B30B}" dt="2024-09-17T12:12:08.050" v="26" actId="1076"/>
      <pc:docMkLst>
        <pc:docMk/>
      </pc:docMkLst>
      <pc:sldChg chg="addSp delSp modSp">
        <pc:chgData name="Ludivine DENIL" userId="S::l.denil@helmo.be::2ee52007-40a0-4ba6-a4fc-8ff73c207ff4" providerId="AD" clId="Web-{87FC5055-0FCF-DD28-D7A3-7A6F93B0B30B}" dt="2024-09-17T11:44:19.447" v="9"/>
        <pc:sldMkLst>
          <pc:docMk/>
          <pc:sldMk cId="915690843" sldId="267"/>
        </pc:sldMkLst>
        <pc:spChg chg="add del mod">
          <ac:chgData name="Ludivine DENIL" userId="S::l.denil@helmo.be::2ee52007-40a0-4ba6-a4fc-8ff73c207ff4" providerId="AD" clId="Web-{87FC5055-0FCF-DD28-D7A3-7A6F93B0B30B}" dt="2024-09-17T11:43:41.241" v="3"/>
          <ac:spMkLst>
            <pc:docMk/>
            <pc:sldMk cId="915690843" sldId="267"/>
            <ac:spMk id="4" creationId="{92B1B7F4-861B-00E0-A241-5639FFAB48B3}"/>
          </ac:spMkLst>
        </pc:spChg>
        <pc:spChg chg="add del mod">
          <ac:chgData name="Ludivine DENIL" userId="S::l.denil@helmo.be::2ee52007-40a0-4ba6-a4fc-8ff73c207ff4" providerId="AD" clId="Web-{87FC5055-0FCF-DD28-D7A3-7A6F93B0B30B}" dt="2024-09-17T11:43:45.444" v="5"/>
          <ac:spMkLst>
            <pc:docMk/>
            <pc:sldMk cId="915690843" sldId="267"/>
            <ac:spMk id="8" creationId="{C7AF467D-8B12-185E-0FC7-B01E41FB60DF}"/>
          </ac:spMkLst>
        </pc:spChg>
        <pc:spChg chg="add del mod">
          <ac:chgData name="Ludivine DENIL" userId="S::l.denil@helmo.be::2ee52007-40a0-4ba6-a4fc-8ff73c207ff4" providerId="AD" clId="Web-{87FC5055-0FCF-DD28-D7A3-7A6F93B0B30B}" dt="2024-09-17T11:44:17.790" v="8"/>
          <ac:spMkLst>
            <pc:docMk/>
            <pc:sldMk cId="915690843" sldId="267"/>
            <ac:spMk id="9" creationId="{02FEC4B3-2508-E464-A52E-EE1D824F3A06}"/>
          </ac:spMkLst>
        </pc:spChg>
        <pc:spChg chg="add mod">
          <ac:chgData name="Ludivine DENIL" userId="S::l.denil@helmo.be::2ee52007-40a0-4ba6-a4fc-8ff73c207ff4" providerId="AD" clId="Web-{87FC5055-0FCF-DD28-D7A3-7A6F93B0B30B}" dt="2024-09-17T11:44:19.447" v="9"/>
          <ac:spMkLst>
            <pc:docMk/>
            <pc:sldMk cId="915690843" sldId="267"/>
            <ac:spMk id="10" creationId="{021F94FA-7DCB-748B-B535-CC9F9FAB2965}"/>
          </ac:spMkLst>
        </pc:spChg>
      </pc:sldChg>
      <pc:sldChg chg="addSp delSp modSp">
        <pc:chgData name="Ludivine DENIL" userId="S::l.denil@helmo.be::2ee52007-40a0-4ba6-a4fc-8ff73c207ff4" providerId="AD" clId="Web-{87FC5055-0FCF-DD28-D7A3-7A6F93B0B30B}" dt="2024-09-17T11:44:22.384" v="10"/>
        <pc:sldMkLst>
          <pc:docMk/>
          <pc:sldMk cId="1666871261" sldId="268"/>
        </pc:sldMkLst>
        <pc:spChg chg="add del mod">
          <ac:chgData name="Ludivine DENIL" userId="S::l.denil@helmo.be::2ee52007-40a0-4ba6-a4fc-8ff73c207ff4" providerId="AD" clId="Web-{87FC5055-0FCF-DD28-D7A3-7A6F93B0B30B}" dt="2024-09-17T11:43:52.304" v="6"/>
          <ac:spMkLst>
            <pc:docMk/>
            <pc:sldMk cId="1666871261" sldId="268"/>
            <ac:spMk id="2" creationId="{10397B21-4021-C151-0CFF-1580B1E2D3AE}"/>
          </ac:spMkLst>
        </pc:spChg>
        <pc:spChg chg="add mod">
          <ac:chgData name="Ludivine DENIL" userId="S::l.denil@helmo.be::2ee52007-40a0-4ba6-a4fc-8ff73c207ff4" providerId="AD" clId="Web-{87FC5055-0FCF-DD28-D7A3-7A6F93B0B30B}" dt="2024-09-17T11:44:22.384" v="10"/>
          <ac:spMkLst>
            <pc:docMk/>
            <pc:sldMk cId="1666871261" sldId="268"/>
            <ac:spMk id="3" creationId="{496D3EF1-872A-BD1D-CF3C-4E2AB9262E69}"/>
          </ac:spMkLst>
        </pc:spChg>
      </pc:sldChg>
      <pc:sldChg chg="addSp delSp modSp">
        <pc:chgData name="Ludivine DENIL" userId="S::l.denil@helmo.be::2ee52007-40a0-4ba6-a4fc-8ff73c207ff4" providerId="AD" clId="Web-{87FC5055-0FCF-DD28-D7A3-7A6F93B0B30B}" dt="2024-09-17T11:44:22.384" v="10"/>
        <pc:sldMkLst>
          <pc:docMk/>
          <pc:sldMk cId="17362026" sldId="269"/>
        </pc:sldMkLst>
        <pc:spChg chg="add del mod">
          <ac:chgData name="Ludivine DENIL" userId="S::l.denil@helmo.be::2ee52007-40a0-4ba6-a4fc-8ff73c207ff4" providerId="AD" clId="Web-{87FC5055-0FCF-DD28-D7A3-7A6F93B0B30B}" dt="2024-09-17T11:43:52.304" v="6"/>
          <ac:spMkLst>
            <pc:docMk/>
            <pc:sldMk cId="17362026" sldId="269"/>
            <ac:spMk id="13" creationId="{A9327859-81A6-3DC8-7E9E-BEDBDF4A1568}"/>
          </ac:spMkLst>
        </pc:spChg>
        <pc:spChg chg="add mod">
          <ac:chgData name="Ludivine DENIL" userId="S::l.denil@helmo.be::2ee52007-40a0-4ba6-a4fc-8ff73c207ff4" providerId="AD" clId="Web-{87FC5055-0FCF-DD28-D7A3-7A6F93B0B30B}" dt="2024-09-17T11:44:22.384" v="10"/>
          <ac:spMkLst>
            <pc:docMk/>
            <pc:sldMk cId="17362026" sldId="269"/>
            <ac:spMk id="52" creationId="{EBFE4569-E409-F2D8-4F5E-56B2E2ED322A}"/>
          </ac:spMkLst>
        </pc:spChg>
      </pc:sldChg>
      <pc:sldChg chg="addSp delSp modSp">
        <pc:chgData name="Ludivine DENIL" userId="S::l.denil@helmo.be::2ee52007-40a0-4ba6-a4fc-8ff73c207ff4" providerId="AD" clId="Web-{87FC5055-0FCF-DD28-D7A3-7A6F93B0B30B}" dt="2024-09-17T11:44:22.384" v="10"/>
        <pc:sldMkLst>
          <pc:docMk/>
          <pc:sldMk cId="1154312426" sldId="270"/>
        </pc:sldMkLst>
        <pc:spChg chg="add del mod">
          <ac:chgData name="Ludivine DENIL" userId="S::l.denil@helmo.be::2ee52007-40a0-4ba6-a4fc-8ff73c207ff4" providerId="AD" clId="Web-{87FC5055-0FCF-DD28-D7A3-7A6F93B0B30B}" dt="2024-09-17T11:43:52.304" v="6"/>
          <ac:spMkLst>
            <pc:docMk/>
            <pc:sldMk cId="1154312426" sldId="270"/>
            <ac:spMk id="3" creationId="{DA945071-336A-DBB9-7FB0-9C2D00DE6ED5}"/>
          </ac:spMkLst>
        </pc:spChg>
        <pc:spChg chg="add mod">
          <ac:chgData name="Ludivine DENIL" userId="S::l.denil@helmo.be::2ee52007-40a0-4ba6-a4fc-8ff73c207ff4" providerId="AD" clId="Web-{87FC5055-0FCF-DD28-D7A3-7A6F93B0B30B}" dt="2024-09-17T11:44:22.384" v="10"/>
          <ac:spMkLst>
            <pc:docMk/>
            <pc:sldMk cId="1154312426" sldId="270"/>
            <ac:spMk id="7" creationId="{F8656E2E-18E1-BD85-0098-A7B2C57070B6}"/>
          </ac:spMkLst>
        </pc:spChg>
      </pc:sldChg>
      <pc:sldChg chg="addSp delSp modSp">
        <pc:chgData name="Ludivine DENIL" userId="S::l.denil@helmo.be::2ee52007-40a0-4ba6-a4fc-8ff73c207ff4" providerId="AD" clId="Web-{87FC5055-0FCF-DD28-D7A3-7A6F93B0B30B}" dt="2024-09-17T11:44:22.384" v="10"/>
        <pc:sldMkLst>
          <pc:docMk/>
          <pc:sldMk cId="3479265824" sldId="271"/>
        </pc:sldMkLst>
        <pc:spChg chg="add del mod">
          <ac:chgData name="Ludivine DENIL" userId="S::l.denil@helmo.be::2ee52007-40a0-4ba6-a4fc-8ff73c207ff4" providerId="AD" clId="Web-{87FC5055-0FCF-DD28-D7A3-7A6F93B0B30B}" dt="2024-09-17T11:43:52.304" v="6"/>
          <ac:spMkLst>
            <pc:docMk/>
            <pc:sldMk cId="3479265824" sldId="271"/>
            <ac:spMk id="3" creationId="{C686D5BB-344F-3F95-06EC-8E16430B19C9}"/>
          </ac:spMkLst>
        </pc:spChg>
        <pc:spChg chg="add mod">
          <ac:chgData name="Ludivine DENIL" userId="S::l.denil@helmo.be::2ee52007-40a0-4ba6-a4fc-8ff73c207ff4" providerId="AD" clId="Web-{87FC5055-0FCF-DD28-D7A3-7A6F93B0B30B}" dt="2024-09-17T11:44:22.384" v="10"/>
          <ac:spMkLst>
            <pc:docMk/>
            <pc:sldMk cId="3479265824" sldId="271"/>
            <ac:spMk id="6" creationId="{4D8E457E-C2AD-76B6-6E7F-0A3179B841E8}"/>
          </ac:spMkLst>
        </pc:spChg>
      </pc:sldChg>
      <pc:sldChg chg="addSp delSp modSp">
        <pc:chgData name="Ludivine DENIL" userId="S::l.denil@helmo.be::2ee52007-40a0-4ba6-a4fc-8ff73c207ff4" providerId="AD" clId="Web-{87FC5055-0FCF-DD28-D7A3-7A6F93B0B30B}" dt="2024-09-17T11:44:22.384" v="10"/>
        <pc:sldMkLst>
          <pc:docMk/>
          <pc:sldMk cId="1516955159" sldId="272"/>
        </pc:sldMkLst>
        <pc:spChg chg="add del mod">
          <ac:chgData name="Ludivine DENIL" userId="S::l.denil@helmo.be::2ee52007-40a0-4ba6-a4fc-8ff73c207ff4" providerId="AD" clId="Web-{87FC5055-0FCF-DD28-D7A3-7A6F93B0B30B}" dt="2024-09-17T11:43:52.304" v="6"/>
          <ac:spMkLst>
            <pc:docMk/>
            <pc:sldMk cId="1516955159" sldId="272"/>
            <ac:spMk id="2" creationId="{CD1B1D16-11FE-804D-0EB9-F85DA2327626}"/>
          </ac:spMkLst>
        </pc:spChg>
        <pc:spChg chg="add mod">
          <ac:chgData name="Ludivine DENIL" userId="S::l.denil@helmo.be::2ee52007-40a0-4ba6-a4fc-8ff73c207ff4" providerId="AD" clId="Web-{87FC5055-0FCF-DD28-D7A3-7A6F93B0B30B}" dt="2024-09-17T11:44:22.384" v="10"/>
          <ac:spMkLst>
            <pc:docMk/>
            <pc:sldMk cId="1516955159" sldId="272"/>
            <ac:spMk id="7" creationId="{11E1489A-6F04-9A95-69BA-80BC88EF04D5}"/>
          </ac:spMkLst>
        </pc:spChg>
      </pc:sldChg>
      <pc:sldChg chg="addSp delSp modSp">
        <pc:chgData name="Ludivine DENIL" userId="S::l.denil@helmo.be::2ee52007-40a0-4ba6-a4fc-8ff73c207ff4" providerId="AD" clId="Web-{87FC5055-0FCF-DD28-D7A3-7A6F93B0B30B}" dt="2024-09-17T11:44:22.384" v="10"/>
        <pc:sldMkLst>
          <pc:docMk/>
          <pc:sldMk cId="2124795639" sldId="273"/>
        </pc:sldMkLst>
        <pc:spChg chg="add del mod">
          <ac:chgData name="Ludivine DENIL" userId="S::l.denil@helmo.be::2ee52007-40a0-4ba6-a4fc-8ff73c207ff4" providerId="AD" clId="Web-{87FC5055-0FCF-DD28-D7A3-7A6F93B0B30B}" dt="2024-09-17T11:43:52.304" v="6"/>
          <ac:spMkLst>
            <pc:docMk/>
            <pc:sldMk cId="2124795639" sldId="273"/>
            <ac:spMk id="3" creationId="{D87E0C7F-33BD-D48C-8FD1-C26F6C0C2FB2}"/>
          </ac:spMkLst>
        </pc:spChg>
        <pc:spChg chg="add mod">
          <ac:chgData name="Ludivine DENIL" userId="S::l.denil@helmo.be::2ee52007-40a0-4ba6-a4fc-8ff73c207ff4" providerId="AD" clId="Web-{87FC5055-0FCF-DD28-D7A3-7A6F93B0B30B}" dt="2024-09-17T11:44:22.384" v="10"/>
          <ac:spMkLst>
            <pc:docMk/>
            <pc:sldMk cId="2124795639" sldId="273"/>
            <ac:spMk id="4" creationId="{C5B3EDD3-5C53-8ACB-ED45-3BF784BEB77F}"/>
          </ac:spMkLst>
        </pc:spChg>
      </pc:sldChg>
      <pc:sldChg chg="addSp delSp modSp">
        <pc:chgData name="Ludivine DENIL" userId="S::l.denil@helmo.be::2ee52007-40a0-4ba6-a4fc-8ff73c207ff4" providerId="AD" clId="Web-{87FC5055-0FCF-DD28-D7A3-7A6F93B0B30B}" dt="2024-09-17T11:44:22.384" v="10"/>
        <pc:sldMkLst>
          <pc:docMk/>
          <pc:sldMk cId="4091871830" sldId="274"/>
        </pc:sldMkLst>
        <pc:spChg chg="add del mod">
          <ac:chgData name="Ludivine DENIL" userId="S::l.denil@helmo.be::2ee52007-40a0-4ba6-a4fc-8ff73c207ff4" providerId="AD" clId="Web-{87FC5055-0FCF-DD28-D7A3-7A6F93B0B30B}" dt="2024-09-17T11:43:52.304" v="6"/>
          <ac:spMkLst>
            <pc:docMk/>
            <pc:sldMk cId="4091871830" sldId="274"/>
            <ac:spMk id="3" creationId="{F48D13FB-285B-7343-4927-91A50CE45A47}"/>
          </ac:spMkLst>
        </pc:spChg>
        <pc:spChg chg="add mod">
          <ac:chgData name="Ludivine DENIL" userId="S::l.denil@helmo.be::2ee52007-40a0-4ba6-a4fc-8ff73c207ff4" providerId="AD" clId="Web-{87FC5055-0FCF-DD28-D7A3-7A6F93B0B30B}" dt="2024-09-17T11:44:22.384" v="10"/>
          <ac:spMkLst>
            <pc:docMk/>
            <pc:sldMk cId="4091871830" sldId="274"/>
            <ac:spMk id="4" creationId="{B7197EBF-C6B7-86E0-9CD6-08AAB5632004}"/>
          </ac:spMkLst>
        </pc:spChg>
      </pc:sldChg>
      <pc:sldChg chg="addSp delSp modSp">
        <pc:chgData name="Ludivine DENIL" userId="S::l.denil@helmo.be::2ee52007-40a0-4ba6-a4fc-8ff73c207ff4" providerId="AD" clId="Web-{87FC5055-0FCF-DD28-D7A3-7A6F93B0B30B}" dt="2024-09-17T11:44:22.384" v="10"/>
        <pc:sldMkLst>
          <pc:docMk/>
          <pc:sldMk cId="4052850892" sldId="275"/>
        </pc:sldMkLst>
        <pc:spChg chg="add del mod">
          <ac:chgData name="Ludivine DENIL" userId="S::l.denil@helmo.be::2ee52007-40a0-4ba6-a4fc-8ff73c207ff4" providerId="AD" clId="Web-{87FC5055-0FCF-DD28-D7A3-7A6F93B0B30B}" dt="2024-09-17T11:43:52.304" v="6"/>
          <ac:spMkLst>
            <pc:docMk/>
            <pc:sldMk cId="4052850892" sldId="275"/>
            <ac:spMk id="2" creationId="{8F83FA4A-2021-4874-9E3D-B29AC55D95AA}"/>
          </ac:spMkLst>
        </pc:spChg>
        <pc:spChg chg="add mod">
          <ac:chgData name="Ludivine DENIL" userId="S::l.denil@helmo.be::2ee52007-40a0-4ba6-a4fc-8ff73c207ff4" providerId="AD" clId="Web-{87FC5055-0FCF-DD28-D7A3-7A6F93B0B30B}" dt="2024-09-17T11:44:22.384" v="10"/>
          <ac:spMkLst>
            <pc:docMk/>
            <pc:sldMk cId="4052850892" sldId="275"/>
            <ac:spMk id="5" creationId="{18E0ED3F-EA73-F4FF-00D8-E87D47A8FD79}"/>
          </ac:spMkLst>
        </pc:spChg>
      </pc:sldChg>
      <pc:sldChg chg="addSp delSp modSp">
        <pc:chgData name="Ludivine DENIL" userId="S::l.denil@helmo.be::2ee52007-40a0-4ba6-a4fc-8ff73c207ff4" providerId="AD" clId="Web-{87FC5055-0FCF-DD28-D7A3-7A6F93B0B30B}" dt="2024-09-17T11:44:22.384" v="10"/>
        <pc:sldMkLst>
          <pc:docMk/>
          <pc:sldMk cId="420256547" sldId="278"/>
        </pc:sldMkLst>
        <pc:spChg chg="add del mod">
          <ac:chgData name="Ludivine DENIL" userId="S::l.denil@helmo.be::2ee52007-40a0-4ba6-a4fc-8ff73c207ff4" providerId="AD" clId="Web-{87FC5055-0FCF-DD28-D7A3-7A6F93B0B30B}" dt="2024-09-17T11:43:52.304" v="6"/>
          <ac:spMkLst>
            <pc:docMk/>
            <pc:sldMk cId="420256547" sldId="278"/>
            <ac:spMk id="2" creationId="{6D01A39B-FF75-2E5B-919B-E2B58B163932}"/>
          </ac:spMkLst>
        </pc:spChg>
        <pc:spChg chg="add mod">
          <ac:chgData name="Ludivine DENIL" userId="S::l.denil@helmo.be::2ee52007-40a0-4ba6-a4fc-8ff73c207ff4" providerId="AD" clId="Web-{87FC5055-0FCF-DD28-D7A3-7A6F93B0B30B}" dt="2024-09-17T11:44:22.384" v="10"/>
          <ac:spMkLst>
            <pc:docMk/>
            <pc:sldMk cId="420256547" sldId="278"/>
            <ac:spMk id="3" creationId="{C8C4CD0A-E683-9A03-28B7-EFA142FE36C1}"/>
          </ac:spMkLst>
        </pc:spChg>
      </pc:sldChg>
      <pc:sldChg chg="addSp delSp modSp">
        <pc:chgData name="Ludivine DENIL" userId="S::l.denil@helmo.be::2ee52007-40a0-4ba6-a4fc-8ff73c207ff4" providerId="AD" clId="Web-{87FC5055-0FCF-DD28-D7A3-7A6F93B0B30B}" dt="2024-09-17T11:44:22.384" v="10"/>
        <pc:sldMkLst>
          <pc:docMk/>
          <pc:sldMk cId="2128866728" sldId="279"/>
        </pc:sldMkLst>
        <pc:spChg chg="add del mod">
          <ac:chgData name="Ludivine DENIL" userId="S::l.denil@helmo.be::2ee52007-40a0-4ba6-a4fc-8ff73c207ff4" providerId="AD" clId="Web-{87FC5055-0FCF-DD28-D7A3-7A6F93B0B30B}" dt="2024-09-17T11:43:52.304" v="6"/>
          <ac:spMkLst>
            <pc:docMk/>
            <pc:sldMk cId="2128866728" sldId="279"/>
            <ac:spMk id="2" creationId="{E85373F8-3400-C040-F312-9A5C9420CA1B}"/>
          </ac:spMkLst>
        </pc:spChg>
        <pc:spChg chg="add mod">
          <ac:chgData name="Ludivine DENIL" userId="S::l.denil@helmo.be::2ee52007-40a0-4ba6-a4fc-8ff73c207ff4" providerId="AD" clId="Web-{87FC5055-0FCF-DD28-D7A3-7A6F93B0B30B}" dt="2024-09-17T11:44:22.384" v="10"/>
          <ac:spMkLst>
            <pc:docMk/>
            <pc:sldMk cId="2128866728" sldId="279"/>
            <ac:spMk id="6" creationId="{3D00D6E6-259D-1E0F-AED7-47F51386112C}"/>
          </ac:spMkLst>
        </pc:spChg>
      </pc:sldChg>
      <pc:sldChg chg="addSp delSp modSp">
        <pc:chgData name="Ludivine DENIL" userId="S::l.denil@helmo.be::2ee52007-40a0-4ba6-a4fc-8ff73c207ff4" providerId="AD" clId="Web-{87FC5055-0FCF-DD28-D7A3-7A6F93B0B30B}" dt="2024-09-17T11:44:22.384" v="10"/>
        <pc:sldMkLst>
          <pc:docMk/>
          <pc:sldMk cId="1701419689" sldId="280"/>
        </pc:sldMkLst>
        <pc:spChg chg="add del mod">
          <ac:chgData name="Ludivine DENIL" userId="S::l.denil@helmo.be::2ee52007-40a0-4ba6-a4fc-8ff73c207ff4" providerId="AD" clId="Web-{87FC5055-0FCF-DD28-D7A3-7A6F93B0B30B}" dt="2024-09-17T11:43:52.304" v="6"/>
          <ac:spMkLst>
            <pc:docMk/>
            <pc:sldMk cId="1701419689" sldId="280"/>
            <ac:spMk id="2" creationId="{37724D98-1826-34F9-8A37-CA5E7469C26B}"/>
          </ac:spMkLst>
        </pc:spChg>
        <pc:spChg chg="add mod">
          <ac:chgData name="Ludivine DENIL" userId="S::l.denil@helmo.be::2ee52007-40a0-4ba6-a4fc-8ff73c207ff4" providerId="AD" clId="Web-{87FC5055-0FCF-DD28-D7A3-7A6F93B0B30B}" dt="2024-09-17T11:44:22.384" v="10"/>
          <ac:spMkLst>
            <pc:docMk/>
            <pc:sldMk cId="1701419689" sldId="280"/>
            <ac:spMk id="5" creationId="{2F48CF0E-56C3-84D4-AF0C-39DB33B6CA85}"/>
          </ac:spMkLst>
        </pc:spChg>
      </pc:sldChg>
      <pc:sldChg chg="addSp delSp modSp">
        <pc:chgData name="Ludivine DENIL" userId="S::l.denil@helmo.be::2ee52007-40a0-4ba6-a4fc-8ff73c207ff4" providerId="AD" clId="Web-{87FC5055-0FCF-DD28-D7A3-7A6F93B0B30B}" dt="2024-09-17T11:44:22.384" v="10"/>
        <pc:sldMkLst>
          <pc:docMk/>
          <pc:sldMk cId="113300273" sldId="281"/>
        </pc:sldMkLst>
        <pc:spChg chg="add del mod">
          <ac:chgData name="Ludivine DENIL" userId="S::l.denil@helmo.be::2ee52007-40a0-4ba6-a4fc-8ff73c207ff4" providerId="AD" clId="Web-{87FC5055-0FCF-DD28-D7A3-7A6F93B0B30B}" dt="2024-09-17T11:43:52.304" v="6"/>
          <ac:spMkLst>
            <pc:docMk/>
            <pc:sldMk cId="113300273" sldId="281"/>
            <ac:spMk id="2" creationId="{50475845-31B6-1D05-0C6B-8E77E7E22920}"/>
          </ac:spMkLst>
        </pc:spChg>
        <pc:spChg chg="add mod">
          <ac:chgData name="Ludivine DENIL" userId="S::l.denil@helmo.be::2ee52007-40a0-4ba6-a4fc-8ff73c207ff4" providerId="AD" clId="Web-{87FC5055-0FCF-DD28-D7A3-7A6F93B0B30B}" dt="2024-09-17T11:44:22.384" v="10"/>
          <ac:spMkLst>
            <pc:docMk/>
            <pc:sldMk cId="113300273" sldId="281"/>
            <ac:spMk id="3" creationId="{F81F8CDD-C250-8760-904A-D771722BA321}"/>
          </ac:spMkLst>
        </pc:spChg>
      </pc:sldChg>
      <pc:sldChg chg="addSp delSp modSp">
        <pc:chgData name="Ludivine DENIL" userId="S::l.denil@helmo.be::2ee52007-40a0-4ba6-a4fc-8ff73c207ff4" providerId="AD" clId="Web-{87FC5055-0FCF-DD28-D7A3-7A6F93B0B30B}" dt="2024-09-17T11:46:31.722" v="16" actId="20577"/>
        <pc:sldMkLst>
          <pc:docMk/>
          <pc:sldMk cId="2371566707" sldId="282"/>
        </pc:sldMkLst>
        <pc:spChg chg="add del mod">
          <ac:chgData name="Ludivine DENIL" userId="S::l.denil@helmo.be::2ee52007-40a0-4ba6-a4fc-8ff73c207ff4" providerId="AD" clId="Web-{87FC5055-0FCF-DD28-D7A3-7A6F93B0B30B}" dt="2024-09-17T11:43:52.304" v="6"/>
          <ac:spMkLst>
            <pc:docMk/>
            <pc:sldMk cId="2371566707" sldId="282"/>
            <ac:spMk id="2" creationId="{11DE3093-4BC9-9973-669C-78B5B24D602C}"/>
          </ac:spMkLst>
        </pc:spChg>
        <pc:spChg chg="mod">
          <ac:chgData name="Ludivine DENIL" userId="S::l.denil@helmo.be::2ee52007-40a0-4ba6-a4fc-8ff73c207ff4" providerId="AD" clId="Web-{87FC5055-0FCF-DD28-D7A3-7A6F93B0B30B}" dt="2024-09-17T11:46:31.722" v="16" actId="20577"/>
          <ac:spMkLst>
            <pc:docMk/>
            <pc:sldMk cId="2371566707" sldId="282"/>
            <ac:spMk id="4" creationId="{7BD90496-DCDC-4063-0E6A-C8D7F63C0DCE}"/>
          </ac:spMkLst>
        </pc:spChg>
        <pc:spChg chg="add mod">
          <ac:chgData name="Ludivine DENIL" userId="S::l.denil@helmo.be::2ee52007-40a0-4ba6-a4fc-8ff73c207ff4" providerId="AD" clId="Web-{87FC5055-0FCF-DD28-D7A3-7A6F93B0B30B}" dt="2024-09-17T11:44:22.384" v="10"/>
          <ac:spMkLst>
            <pc:docMk/>
            <pc:sldMk cId="2371566707" sldId="282"/>
            <ac:spMk id="5" creationId="{A953077A-1FF3-2C68-C6C3-B15FC09CBF26}"/>
          </ac:spMkLst>
        </pc:spChg>
      </pc:sldChg>
      <pc:sldChg chg="addSp delSp modSp">
        <pc:chgData name="Ludivine DENIL" userId="S::l.denil@helmo.be::2ee52007-40a0-4ba6-a4fc-8ff73c207ff4" providerId="AD" clId="Web-{87FC5055-0FCF-DD28-D7A3-7A6F93B0B30B}" dt="2024-09-17T11:44:22.384" v="10"/>
        <pc:sldMkLst>
          <pc:docMk/>
          <pc:sldMk cId="1359905904" sldId="283"/>
        </pc:sldMkLst>
        <pc:spChg chg="add del mod">
          <ac:chgData name="Ludivine DENIL" userId="S::l.denil@helmo.be::2ee52007-40a0-4ba6-a4fc-8ff73c207ff4" providerId="AD" clId="Web-{87FC5055-0FCF-DD28-D7A3-7A6F93B0B30B}" dt="2024-09-17T11:43:52.304" v="6"/>
          <ac:spMkLst>
            <pc:docMk/>
            <pc:sldMk cId="1359905904" sldId="283"/>
            <ac:spMk id="14" creationId="{FC2A81A4-A691-F5AD-5F9C-B5D0E14B4D75}"/>
          </ac:spMkLst>
        </pc:spChg>
        <pc:spChg chg="add mod">
          <ac:chgData name="Ludivine DENIL" userId="S::l.denil@helmo.be::2ee52007-40a0-4ba6-a4fc-8ff73c207ff4" providerId="AD" clId="Web-{87FC5055-0FCF-DD28-D7A3-7A6F93B0B30B}" dt="2024-09-17T11:44:22.384" v="10"/>
          <ac:spMkLst>
            <pc:docMk/>
            <pc:sldMk cId="1359905904" sldId="283"/>
            <ac:spMk id="44" creationId="{8F974F81-3387-47BA-7D61-3DF4B53B520D}"/>
          </ac:spMkLst>
        </pc:spChg>
      </pc:sldChg>
      <pc:sldChg chg="addSp delSp modSp">
        <pc:chgData name="Ludivine DENIL" userId="S::l.denil@helmo.be::2ee52007-40a0-4ba6-a4fc-8ff73c207ff4" providerId="AD" clId="Web-{87FC5055-0FCF-DD28-D7A3-7A6F93B0B30B}" dt="2024-09-17T11:44:22.384" v="10"/>
        <pc:sldMkLst>
          <pc:docMk/>
          <pc:sldMk cId="3691091718" sldId="284"/>
        </pc:sldMkLst>
        <pc:spChg chg="add del mod">
          <ac:chgData name="Ludivine DENIL" userId="S::l.denil@helmo.be::2ee52007-40a0-4ba6-a4fc-8ff73c207ff4" providerId="AD" clId="Web-{87FC5055-0FCF-DD28-D7A3-7A6F93B0B30B}" dt="2024-09-17T11:43:52.304" v="6"/>
          <ac:spMkLst>
            <pc:docMk/>
            <pc:sldMk cId="3691091718" sldId="284"/>
            <ac:spMk id="2" creationId="{D51D01CD-65D5-6A04-CC22-E8C134037EE5}"/>
          </ac:spMkLst>
        </pc:spChg>
        <pc:spChg chg="add mod">
          <ac:chgData name="Ludivine DENIL" userId="S::l.denil@helmo.be::2ee52007-40a0-4ba6-a4fc-8ff73c207ff4" providerId="AD" clId="Web-{87FC5055-0FCF-DD28-D7A3-7A6F93B0B30B}" dt="2024-09-17T11:44:22.384" v="10"/>
          <ac:spMkLst>
            <pc:docMk/>
            <pc:sldMk cId="3691091718" sldId="284"/>
            <ac:spMk id="3" creationId="{1E5F2287-55E0-BF07-2BF2-98A445A0506D}"/>
          </ac:spMkLst>
        </pc:spChg>
      </pc:sldChg>
      <pc:sldChg chg="addSp delSp modSp">
        <pc:chgData name="Ludivine DENIL" userId="S::l.denil@helmo.be::2ee52007-40a0-4ba6-a4fc-8ff73c207ff4" providerId="AD" clId="Web-{87FC5055-0FCF-DD28-D7A3-7A6F93B0B30B}" dt="2024-09-17T11:58:09.131" v="23" actId="20577"/>
        <pc:sldMkLst>
          <pc:docMk/>
          <pc:sldMk cId="974017002" sldId="287"/>
        </pc:sldMkLst>
        <pc:spChg chg="add del mod">
          <ac:chgData name="Ludivine DENIL" userId="S::l.denil@helmo.be::2ee52007-40a0-4ba6-a4fc-8ff73c207ff4" providerId="AD" clId="Web-{87FC5055-0FCF-DD28-D7A3-7A6F93B0B30B}" dt="2024-09-17T11:43:52.304" v="6"/>
          <ac:spMkLst>
            <pc:docMk/>
            <pc:sldMk cId="974017002" sldId="287"/>
            <ac:spMk id="2" creationId="{9C264AB0-FC26-81DD-7AE3-B315DAA780D9}"/>
          </ac:spMkLst>
        </pc:spChg>
        <pc:spChg chg="add mod">
          <ac:chgData name="Ludivine DENIL" userId="S::l.denil@helmo.be::2ee52007-40a0-4ba6-a4fc-8ff73c207ff4" providerId="AD" clId="Web-{87FC5055-0FCF-DD28-D7A3-7A6F93B0B30B}" dt="2024-09-17T11:44:22.384" v="10"/>
          <ac:spMkLst>
            <pc:docMk/>
            <pc:sldMk cId="974017002" sldId="287"/>
            <ac:spMk id="3" creationId="{AAD5C447-1CC2-EC9D-2660-770E95D0B88A}"/>
          </ac:spMkLst>
        </pc:spChg>
        <pc:spChg chg="mod">
          <ac:chgData name="Ludivine DENIL" userId="S::l.denil@helmo.be::2ee52007-40a0-4ba6-a4fc-8ff73c207ff4" providerId="AD" clId="Web-{87FC5055-0FCF-DD28-D7A3-7A6F93B0B30B}" dt="2024-09-17T11:58:09.131" v="23" actId="20577"/>
          <ac:spMkLst>
            <pc:docMk/>
            <pc:sldMk cId="974017002" sldId="287"/>
            <ac:spMk id="12" creationId="{F445FBDD-790C-6F92-C88D-0E77DC3D27CA}"/>
          </ac:spMkLst>
        </pc:spChg>
      </pc:sldChg>
      <pc:sldChg chg="addSp delSp modSp">
        <pc:chgData name="Ludivine DENIL" userId="S::l.denil@helmo.be::2ee52007-40a0-4ba6-a4fc-8ff73c207ff4" providerId="AD" clId="Web-{87FC5055-0FCF-DD28-D7A3-7A6F93B0B30B}" dt="2024-09-17T11:44:22.384" v="10"/>
        <pc:sldMkLst>
          <pc:docMk/>
          <pc:sldMk cId="3471851473" sldId="288"/>
        </pc:sldMkLst>
        <pc:spChg chg="add del mod">
          <ac:chgData name="Ludivine DENIL" userId="S::l.denil@helmo.be::2ee52007-40a0-4ba6-a4fc-8ff73c207ff4" providerId="AD" clId="Web-{87FC5055-0FCF-DD28-D7A3-7A6F93B0B30B}" dt="2024-09-17T11:43:52.304" v="6"/>
          <ac:spMkLst>
            <pc:docMk/>
            <pc:sldMk cId="3471851473" sldId="288"/>
            <ac:spMk id="3" creationId="{090628DE-A349-0D24-04AD-A3BBCF6539EC}"/>
          </ac:spMkLst>
        </pc:spChg>
        <pc:spChg chg="add mod">
          <ac:chgData name="Ludivine DENIL" userId="S::l.denil@helmo.be::2ee52007-40a0-4ba6-a4fc-8ff73c207ff4" providerId="AD" clId="Web-{87FC5055-0FCF-DD28-D7A3-7A6F93B0B30B}" dt="2024-09-17T11:44:22.384" v="10"/>
          <ac:spMkLst>
            <pc:docMk/>
            <pc:sldMk cId="3471851473" sldId="288"/>
            <ac:spMk id="7" creationId="{EBF99CD5-6F5A-996E-0387-55CE479289F1}"/>
          </ac:spMkLst>
        </pc:spChg>
      </pc:sldChg>
      <pc:sldChg chg="addSp delSp modSp">
        <pc:chgData name="Ludivine DENIL" userId="S::l.denil@helmo.be::2ee52007-40a0-4ba6-a4fc-8ff73c207ff4" providerId="AD" clId="Web-{87FC5055-0FCF-DD28-D7A3-7A6F93B0B30B}" dt="2024-09-17T11:44:22.384" v="10"/>
        <pc:sldMkLst>
          <pc:docMk/>
          <pc:sldMk cId="2041774018" sldId="289"/>
        </pc:sldMkLst>
        <pc:spChg chg="add del mod">
          <ac:chgData name="Ludivine DENIL" userId="S::l.denil@helmo.be::2ee52007-40a0-4ba6-a4fc-8ff73c207ff4" providerId="AD" clId="Web-{87FC5055-0FCF-DD28-D7A3-7A6F93B0B30B}" dt="2024-09-17T11:43:52.304" v="6"/>
          <ac:spMkLst>
            <pc:docMk/>
            <pc:sldMk cId="2041774018" sldId="289"/>
            <ac:spMk id="2" creationId="{5CA5CB23-4866-0366-B4FC-D5F43CB9F14F}"/>
          </ac:spMkLst>
        </pc:spChg>
        <pc:spChg chg="add mod">
          <ac:chgData name="Ludivine DENIL" userId="S::l.denil@helmo.be::2ee52007-40a0-4ba6-a4fc-8ff73c207ff4" providerId="AD" clId="Web-{87FC5055-0FCF-DD28-D7A3-7A6F93B0B30B}" dt="2024-09-17T11:44:22.384" v="10"/>
          <ac:spMkLst>
            <pc:docMk/>
            <pc:sldMk cId="2041774018" sldId="289"/>
            <ac:spMk id="4" creationId="{2871709C-2FEC-97C0-ED1F-9F0F97FB195E}"/>
          </ac:spMkLst>
        </pc:spChg>
      </pc:sldChg>
      <pc:sldChg chg="addSp delSp modSp">
        <pc:chgData name="Ludivine DENIL" userId="S::l.denil@helmo.be::2ee52007-40a0-4ba6-a4fc-8ff73c207ff4" providerId="AD" clId="Web-{87FC5055-0FCF-DD28-D7A3-7A6F93B0B30B}" dt="2024-09-17T11:44:22.384" v="10"/>
        <pc:sldMkLst>
          <pc:docMk/>
          <pc:sldMk cId="2503427956" sldId="290"/>
        </pc:sldMkLst>
        <pc:spChg chg="add del mod">
          <ac:chgData name="Ludivine DENIL" userId="S::l.denil@helmo.be::2ee52007-40a0-4ba6-a4fc-8ff73c207ff4" providerId="AD" clId="Web-{87FC5055-0FCF-DD28-D7A3-7A6F93B0B30B}" dt="2024-09-17T11:43:52.304" v="6"/>
          <ac:spMkLst>
            <pc:docMk/>
            <pc:sldMk cId="2503427956" sldId="290"/>
            <ac:spMk id="3" creationId="{A084E2A0-11A8-C479-A194-C380C16D10E2}"/>
          </ac:spMkLst>
        </pc:spChg>
        <pc:spChg chg="add mod">
          <ac:chgData name="Ludivine DENIL" userId="S::l.denil@helmo.be::2ee52007-40a0-4ba6-a4fc-8ff73c207ff4" providerId="AD" clId="Web-{87FC5055-0FCF-DD28-D7A3-7A6F93B0B30B}" dt="2024-09-17T11:44:22.384" v="10"/>
          <ac:spMkLst>
            <pc:docMk/>
            <pc:sldMk cId="2503427956" sldId="290"/>
            <ac:spMk id="4" creationId="{20F5AC22-9042-BCB8-2F87-279E2BBBCA96}"/>
          </ac:spMkLst>
        </pc:spChg>
      </pc:sldChg>
      <pc:sldChg chg="addSp delSp modSp del">
        <pc:chgData name="Ludivine DENIL" userId="S::l.denil@helmo.be::2ee52007-40a0-4ba6-a4fc-8ff73c207ff4" providerId="AD" clId="Web-{87FC5055-0FCF-DD28-D7A3-7A6F93B0B30B}" dt="2024-09-17T11:58:58.431" v="24"/>
        <pc:sldMkLst>
          <pc:docMk/>
          <pc:sldMk cId="3874841233" sldId="291"/>
        </pc:sldMkLst>
        <pc:spChg chg="add del mod">
          <ac:chgData name="Ludivine DENIL" userId="S::l.denil@helmo.be::2ee52007-40a0-4ba6-a4fc-8ff73c207ff4" providerId="AD" clId="Web-{87FC5055-0FCF-DD28-D7A3-7A6F93B0B30B}" dt="2024-09-17T11:43:52.304" v="6"/>
          <ac:spMkLst>
            <pc:docMk/>
            <pc:sldMk cId="3874841233" sldId="291"/>
            <ac:spMk id="2" creationId="{45743E32-9818-0599-F441-0D922F71DB1E}"/>
          </ac:spMkLst>
        </pc:spChg>
        <pc:spChg chg="add mod">
          <ac:chgData name="Ludivine DENIL" userId="S::l.denil@helmo.be::2ee52007-40a0-4ba6-a4fc-8ff73c207ff4" providerId="AD" clId="Web-{87FC5055-0FCF-DD28-D7A3-7A6F93B0B30B}" dt="2024-09-17T11:44:22.384" v="10"/>
          <ac:spMkLst>
            <pc:docMk/>
            <pc:sldMk cId="3874841233" sldId="291"/>
            <ac:spMk id="3" creationId="{CFF73750-B7F2-189E-2EE6-971D2B886804}"/>
          </ac:spMkLst>
        </pc:spChg>
      </pc:sldChg>
      <pc:sldChg chg="addSp delSp modSp">
        <pc:chgData name="Ludivine DENIL" userId="S::l.denil@helmo.be::2ee52007-40a0-4ba6-a4fc-8ff73c207ff4" providerId="AD" clId="Web-{87FC5055-0FCF-DD28-D7A3-7A6F93B0B30B}" dt="2024-09-17T11:44:22.384" v="10"/>
        <pc:sldMkLst>
          <pc:docMk/>
          <pc:sldMk cId="849775791" sldId="292"/>
        </pc:sldMkLst>
        <pc:spChg chg="add del mod">
          <ac:chgData name="Ludivine DENIL" userId="S::l.denil@helmo.be::2ee52007-40a0-4ba6-a4fc-8ff73c207ff4" providerId="AD" clId="Web-{87FC5055-0FCF-DD28-D7A3-7A6F93B0B30B}" dt="2024-09-17T11:43:52.304" v="6"/>
          <ac:spMkLst>
            <pc:docMk/>
            <pc:sldMk cId="849775791" sldId="292"/>
            <ac:spMk id="4" creationId="{471EF8DD-6FB5-E80A-A3CE-44C8249CBEBA}"/>
          </ac:spMkLst>
        </pc:spChg>
        <pc:spChg chg="add mod">
          <ac:chgData name="Ludivine DENIL" userId="S::l.denil@helmo.be::2ee52007-40a0-4ba6-a4fc-8ff73c207ff4" providerId="AD" clId="Web-{87FC5055-0FCF-DD28-D7A3-7A6F93B0B30B}" dt="2024-09-17T11:44:22.384" v="10"/>
          <ac:spMkLst>
            <pc:docMk/>
            <pc:sldMk cId="849775791" sldId="292"/>
            <ac:spMk id="5" creationId="{4680CDCF-144F-FC07-3964-D75447D2EDBF}"/>
          </ac:spMkLst>
        </pc:spChg>
      </pc:sldChg>
      <pc:sldChg chg="addSp delSp modSp">
        <pc:chgData name="Ludivine DENIL" userId="S::l.denil@helmo.be::2ee52007-40a0-4ba6-a4fc-8ff73c207ff4" providerId="AD" clId="Web-{87FC5055-0FCF-DD28-D7A3-7A6F93B0B30B}" dt="2024-09-17T11:44:22.384" v="10"/>
        <pc:sldMkLst>
          <pc:docMk/>
          <pc:sldMk cId="483024388" sldId="293"/>
        </pc:sldMkLst>
        <pc:spChg chg="add del mod">
          <ac:chgData name="Ludivine DENIL" userId="S::l.denil@helmo.be::2ee52007-40a0-4ba6-a4fc-8ff73c207ff4" providerId="AD" clId="Web-{87FC5055-0FCF-DD28-D7A3-7A6F93B0B30B}" dt="2024-09-17T11:43:52.304" v="6"/>
          <ac:spMkLst>
            <pc:docMk/>
            <pc:sldMk cId="483024388" sldId="293"/>
            <ac:spMk id="4" creationId="{A86EB3E1-4F97-501D-4647-230E108CB6C8}"/>
          </ac:spMkLst>
        </pc:spChg>
        <pc:spChg chg="add mod">
          <ac:chgData name="Ludivine DENIL" userId="S::l.denil@helmo.be::2ee52007-40a0-4ba6-a4fc-8ff73c207ff4" providerId="AD" clId="Web-{87FC5055-0FCF-DD28-D7A3-7A6F93B0B30B}" dt="2024-09-17T11:44:22.384" v="10"/>
          <ac:spMkLst>
            <pc:docMk/>
            <pc:sldMk cId="483024388" sldId="293"/>
            <ac:spMk id="5" creationId="{C710E7B2-49B6-44E8-7AD2-153F12B6884B}"/>
          </ac:spMkLst>
        </pc:spChg>
      </pc:sldChg>
      <pc:sldChg chg="addSp delSp modSp">
        <pc:chgData name="Ludivine DENIL" userId="S::l.denil@helmo.be::2ee52007-40a0-4ba6-a4fc-8ff73c207ff4" providerId="AD" clId="Web-{87FC5055-0FCF-DD28-D7A3-7A6F93B0B30B}" dt="2024-09-17T12:12:08.050" v="26" actId="1076"/>
        <pc:sldMkLst>
          <pc:docMk/>
          <pc:sldMk cId="149232421" sldId="294"/>
        </pc:sldMkLst>
        <pc:spChg chg="mod">
          <ac:chgData name="Ludivine DENIL" userId="S::l.denil@helmo.be::2ee52007-40a0-4ba6-a4fc-8ff73c207ff4" providerId="AD" clId="Web-{87FC5055-0FCF-DD28-D7A3-7A6F93B0B30B}" dt="2024-09-17T12:12:08.050" v="26" actId="1076"/>
          <ac:spMkLst>
            <pc:docMk/>
            <pc:sldMk cId="149232421" sldId="294"/>
            <ac:spMk id="3" creationId="{2E55672D-350A-2E18-CD8F-6253AE3CCBE3}"/>
          </ac:spMkLst>
        </pc:spChg>
        <pc:spChg chg="add del mod">
          <ac:chgData name="Ludivine DENIL" userId="S::l.denil@helmo.be::2ee52007-40a0-4ba6-a4fc-8ff73c207ff4" providerId="AD" clId="Web-{87FC5055-0FCF-DD28-D7A3-7A6F93B0B30B}" dt="2024-09-17T11:43:52.304" v="6"/>
          <ac:spMkLst>
            <pc:docMk/>
            <pc:sldMk cId="149232421" sldId="294"/>
            <ac:spMk id="6" creationId="{F6F6FE9F-C148-9CEF-9980-9AE87FD23654}"/>
          </ac:spMkLst>
        </pc:spChg>
        <pc:spChg chg="add mod">
          <ac:chgData name="Ludivine DENIL" userId="S::l.denil@helmo.be::2ee52007-40a0-4ba6-a4fc-8ff73c207ff4" providerId="AD" clId="Web-{87FC5055-0FCF-DD28-D7A3-7A6F93B0B30B}" dt="2024-09-17T11:44:22.384" v="10"/>
          <ac:spMkLst>
            <pc:docMk/>
            <pc:sldMk cId="149232421" sldId="294"/>
            <ac:spMk id="7" creationId="{99C939AB-D946-6AA5-E552-B5EC4AB72D69}"/>
          </ac:spMkLst>
        </pc:spChg>
      </pc:sldChg>
      <pc:sldChg chg="addSp delSp modSp">
        <pc:chgData name="Ludivine DENIL" userId="S::l.denil@helmo.be::2ee52007-40a0-4ba6-a4fc-8ff73c207ff4" providerId="AD" clId="Web-{87FC5055-0FCF-DD28-D7A3-7A6F93B0B30B}" dt="2024-09-17T11:44:22.384" v="10"/>
        <pc:sldMkLst>
          <pc:docMk/>
          <pc:sldMk cId="572031958" sldId="295"/>
        </pc:sldMkLst>
        <pc:spChg chg="add del mod">
          <ac:chgData name="Ludivine DENIL" userId="S::l.denil@helmo.be::2ee52007-40a0-4ba6-a4fc-8ff73c207ff4" providerId="AD" clId="Web-{87FC5055-0FCF-DD28-D7A3-7A6F93B0B30B}" dt="2024-09-17T11:43:52.304" v="6"/>
          <ac:spMkLst>
            <pc:docMk/>
            <pc:sldMk cId="572031958" sldId="295"/>
            <ac:spMk id="4" creationId="{620B1DCC-5C59-DFD0-5E21-4F5CF26BA36C}"/>
          </ac:spMkLst>
        </pc:spChg>
        <pc:spChg chg="add mod">
          <ac:chgData name="Ludivine DENIL" userId="S::l.denil@helmo.be::2ee52007-40a0-4ba6-a4fc-8ff73c207ff4" providerId="AD" clId="Web-{87FC5055-0FCF-DD28-D7A3-7A6F93B0B30B}" dt="2024-09-17T11:44:22.384" v="10"/>
          <ac:spMkLst>
            <pc:docMk/>
            <pc:sldMk cId="572031958" sldId="295"/>
            <ac:spMk id="7" creationId="{1A8F2F81-80D1-9E7A-854B-6923FC8846DB}"/>
          </ac:spMkLst>
        </pc:spChg>
      </pc:sldChg>
      <pc:sldChg chg="addSp delSp modSp">
        <pc:chgData name="Ludivine DENIL" userId="S::l.denil@helmo.be::2ee52007-40a0-4ba6-a4fc-8ff73c207ff4" providerId="AD" clId="Web-{87FC5055-0FCF-DD28-D7A3-7A6F93B0B30B}" dt="2024-09-17T11:44:22.384" v="10"/>
        <pc:sldMkLst>
          <pc:docMk/>
          <pc:sldMk cId="3756552091" sldId="296"/>
        </pc:sldMkLst>
        <pc:spChg chg="add del mod">
          <ac:chgData name="Ludivine DENIL" userId="S::l.denil@helmo.be::2ee52007-40a0-4ba6-a4fc-8ff73c207ff4" providerId="AD" clId="Web-{87FC5055-0FCF-DD28-D7A3-7A6F93B0B30B}" dt="2024-09-17T11:43:52.304" v="6"/>
          <ac:spMkLst>
            <pc:docMk/>
            <pc:sldMk cId="3756552091" sldId="296"/>
            <ac:spMk id="4" creationId="{E80CBF16-0E90-86D5-6CBD-41DBE63C2FA1}"/>
          </ac:spMkLst>
        </pc:spChg>
        <pc:spChg chg="add mod">
          <ac:chgData name="Ludivine DENIL" userId="S::l.denil@helmo.be::2ee52007-40a0-4ba6-a4fc-8ff73c207ff4" providerId="AD" clId="Web-{87FC5055-0FCF-DD28-D7A3-7A6F93B0B30B}" dt="2024-09-17T11:44:22.384" v="10"/>
          <ac:spMkLst>
            <pc:docMk/>
            <pc:sldMk cId="3756552091" sldId="296"/>
            <ac:spMk id="6" creationId="{026A1630-2411-A1E7-AE15-E9387D3A665A}"/>
          </ac:spMkLst>
        </pc:spChg>
      </pc:sldChg>
      <pc:sldChg chg="addSp delSp modSp">
        <pc:chgData name="Ludivine DENIL" userId="S::l.denil@helmo.be::2ee52007-40a0-4ba6-a4fc-8ff73c207ff4" providerId="AD" clId="Web-{87FC5055-0FCF-DD28-D7A3-7A6F93B0B30B}" dt="2024-09-17T11:44:22.384" v="10"/>
        <pc:sldMkLst>
          <pc:docMk/>
          <pc:sldMk cId="232757434" sldId="297"/>
        </pc:sldMkLst>
        <pc:spChg chg="add del mod">
          <ac:chgData name="Ludivine DENIL" userId="S::l.denil@helmo.be::2ee52007-40a0-4ba6-a4fc-8ff73c207ff4" providerId="AD" clId="Web-{87FC5055-0FCF-DD28-D7A3-7A6F93B0B30B}" dt="2024-09-17T11:43:52.304" v="6"/>
          <ac:spMkLst>
            <pc:docMk/>
            <pc:sldMk cId="232757434" sldId="297"/>
            <ac:spMk id="4" creationId="{E7C8767E-32C0-6589-AB73-C94E2D15E0F6}"/>
          </ac:spMkLst>
        </pc:spChg>
        <pc:spChg chg="add mod">
          <ac:chgData name="Ludivine DENIL" userId="S::l.denil@helmo.be::2ee52007-40a0-4ba6-a4fc-8ff73c207ff4" providerId="AD" clId="Web-{87FC5055-0FCF-DD28-D7A3-7A6F93B0B30B}" dt="2024-09-17T11:44:22.384" v="10"/>
          <ac:spMkLst>
            <pc:docMk/>
            <pc:sldMk cId="232757434" sldId="297"/>
            <ac:spMk id="6" creationId="{830D98AC-2512-29DB-A5A0-F63C66ADCFC9}"/>
          </ac:spMkLst>
        </pc:spChg>
      </pc:sldChg>
      <pc:sldChg chg="addSp delSp modSp">
        <pc:chgData name="Ludivine DENIL" userId="S::l.denil@helmo.be::2ee52007-40a0-4ba6-a4fc-8ff73c207ff4" providerId="AD" clId="Web-{87FC5055-0FCF-DD28-D7A3-7A6F93B0B30B}" dt="2024-09-17T11:44:22.384" v="10"/>
        <pc:sldMkLst>
          <pc:docMk/>
          <pc:sldMk cId="2378925356" sldId="298"/>
        </pc:sldMkLst>
        <pc:spChg chg="add del mod">
          <ac:chgData name="Ludivine DENIL" userId="S::l.denil@helmo.be::2ee52007-40a0-4ba6-a4fc-8ff73c207ff4" providerId="AD" clId="Web-{87FC5055-0FCF-DD28-D7A3-7A6F93B0B30B}" dt="2024-09-17T11:43:52.304" v="6"/>
          <ac:spMkLst>
            <pc:docMk/>
            <pc:sldMk cId="2378925356" sldId="298"/>
            <ac:spMk id="3" creationId="{84EA0994-88F5-CE9F-8BAB-B8E9083791AF}"/>
          </ac:spMkLst>
        </pc:spChg>
        <pc:spChg chg="add mod">
          <ac:chgData name="Ludivine DENIL" userId="S::l.denil@helmo.be::2ee52007-40a0-4ba6-a4fc-8ff73c207ff4" providerId="AD" clId="Web-{87FC5055-0FCF-DD28-D7A3-7A6F93B0B30B}" dt="2024-09-17T11:44:22.384" v="10"/>
          <ac:spMkLst>
            <pc:docMk/>
            <pc:sldMk cId="2378925356" sldId="298"/>
            <ac:spMk id="5" creationId="{1298367A-AB24-A9C3-92B4-FE8F7C80F7E8}"/>
          </ac:spMkLst>
        </pc:spChg>
      </pc:sldChg>
      <pc:sldChg chg="addSp delSp modSp">
        <pc:chgData name="Ludivine DENIL" userId="S::l.denil@helmo.be::2ee52007-40a0-4ba6-a4fc-8ff73c207ff4" providerId="AD" clId="Web-{87FC5055-0FCF-DD28-D7A3-7A6F93B0B30B}" dt="2024-09-17T11:44:22.384" v="10"/>
        <pc:sldMkLst>
          <pc:docMk/>
          <pc:sldMk cId="3587798468" sldId="299"/>
        </pc:sldMkLst>
        <pc:spChg chg="add del mod">
          <ac:chgData name="Ludivine DENIL" userId="S::l.denil@helmo.be::2ee52007-40a0-4ba6-a4fc-8ff73c207ff4" providerId="AD" clId="Web-{87FC5055-0FCF-DD28-D7A3-7A6F93B0B30B}" dt="2024-09-17T11:43:52.304" v="6"/>
          <ac:spMkLst>
            <pc:docMk/>
            <pc:sldMk cId="3587798468" sldId="299"/>
            <ac:spMk id="2" creationId="{12A7BF98-C677-F9A8-1B24-82ACCF40AFEC}"/>
          </ac:spMkLst>
        </pc:spChg>
        <pc:spChg chg="add mod">
          <ac:chgData name="Ludivine DENIL" userId="S::l.denil@helmo.be::2ee52007-40a0-4ba6-a4fc-8ff73c207ff4" providerId="AD" clId="Web-{87FC5055-0FCF-DD28-D7A3-7A6F93B0B30B}" dt="2024-09-17T11:44:22.384" v="10"/>
          <ac:spMkLst>
            <pc:docMk/>
            <pc:sldMk cId="3587798468" sldId="299"/>
            <ac:spMk id="3" creationId="{960394FE-7B73-2E08-79EE-B8CEDAE8D138}"/>
          </ac:spMkLst>
        </pc:spChg>
      </pc:sldChg>
      <pc:sldChg chg="addSp delSp modSp delAnim">
        <pc:chgData name="Ludivine DENIL" userId="S::l.denil@helmo.be::2ee52007-40a0-4ba6-a4fc-8ff73c207ff4" providerId="AD" clId="Web-{87FC5055-0FCF-DD28-D7A3-7A6F93B0B30B}" dt="2024-09-17T11:45:37.796" v="14"/>
        <pc:sldMkLst>
          <pc:docMk/>
          <pc:sldMk cId="1696612008" sldId="300"/>
        </pc:sldMkLst>
        <pc:spChg chg="add del mod">
          <ac:chgData name="Ludivine DENIL" userId="S::l.denil@helmo.be::2ee52007-40a0-4ba6-a4fc-8ff73c207ff4" providerId="AD" clId="Web-{87FC5055-0FCF-DD28-D7A3-7A6F93B0B30B}" dt="2024-09-17T11:43:52.304" v="6"/>
          <ac:spMkLst>
            <pc:docMk/>
            <pc:sldMk cId="1696612008" sldId="300"/>
            <ac:spMk id="7" creationId="{E200FC31-045A-4341-3C23-32D490303C56}"/>
          </ac:spMkLst>
        </pc:spChg>
        <pc:spChg chg="add mod">
          <ac:chgData name="Ludivine DENIL" userId="S::l.denil@helmo.be::2ee52007-40a0-4ba6-a4fc-8ff73c207ff4" providerId="AD" clId="Web-{87FC5055-0FCF-DD28-D7A3-7A6F93B0B30B}" dt="2024-09-17T11:44:22.384" v="10"/>
          <ac:spMkLst>
            <pc:docMk/>
            <pc:sldMk cId="1696612008" sldId="300"/>
            <ac:spMk id="11" creationId="{1DCDD008-D581-45CC-8318-F4E384F71DF4}"/>
          </ac:spMkLst>
        </pc:spChg>
      </pc:sldChg>
      <pc:sldChg chg="addSp delSp modSp delAnim">
        <pc:chgData name="Ludivine DENIL" userId="S::l.denil@helmo.be::2ee52007-40a0-4ba6-a4fc-8ff73c207ff4" providerId="AD" clId="Web-{87FC5055-0FCF-DD28-D7A3-7A6F93B0B30B}" dt="2024-09-17T11:45:50.547" v="15"/>
        <pc:sldMkLst>
          <pc:docMk/>
          <pc:sldMk cId="567472341" sldId="301"/>
        </pc:sldMkLst>
        <pc:spChg chg="add del mod">
          <ac:chgData name="Ludivine DENIL" userId="S::l.denil@helmo.be::2ee52007-40a0-4ba6-a4fc-8ff73c207ff4" providerId="AD" clId="Web-{87FC5055-0FCF-DD28-D7A3-7A6F93B0B30B}" dt="2024-09-17T11:43:52.304" v="6"/>
          <ac:spMkLst>
            <pc:docMk/>
            <pc:sldMk cId="567472341" sldId="301"/>
            <ac:spMk id="2" creationId="{D175D989-04E9-4D99-D4DF-5FEA1F75A7CC}"/>
          </ac:spMkLst>
        </pc:spChg>
        <pc:spChg chg="add mod">
          <ac:chgData name="Ludivine DENIL" userId="S::l.denil@helmo.be::2ee52007-40a0-4ba6-a4fc-8ff73c207ff4" providerId="AD" clId="Web-{87FC5055-0FCF-DD28-D7A3-7A6F93B0B30B}" dt="2024-09-17T11:44:22.384" v="10"/>
          <ac:spMkLst>
            <pc:docMk/>
            <pc:sldMk cId="567472341" sldId="301"/>
            <ac:spMk id="4" creationId="{C92F150A-1A1C-8546-7D5F-8A5241883F32}"/>
          </ac:spMkLst>
        </pc:spChg>
      </pc:sldChg>
      <pc:sldChg chg="addSp delSp modSp">
        <pc:chgData name="Ludivine DENIL" userId="S::l.denil@helmo.be::2ee52007-40a0-4ba6-a4fc-8ff73c207ff4" providerId="AD" clId="Web-{87FC5055-0FCF-DD28-D7A3-7A6F93B0B30B}" dt="2024-09-17T11:44:22.384" v="10"/>
        <pc:sldMkLst>
          <pc:docMk/>
          <pc:sldMk cId="1089063046" sldId="302"/>
        </pc:sldMkLst>
        <pc:spChg chg="add del mod">
          <ac:chgData name="Ludivine DENIL" userId="S::l.denil@helmo.be::2ee52007-40a0-4ba6-a4fc-8ff73c207ff4" providerId="AD" clId="Web-{87FC5055-0FCF-DD28-D7A3-7A6F93B0B30B}" dt="2024-09-17T11:43:52.304" v="6"/>
          <ac:spMkLst>
            <pc:docMk/>
            <pc:sldMk cId="1089063046" sldId="302"/>
            <ac:spMk id="2" creationId="{F8A4A8D0-7906-B844-A6DC-AA424866CEE1}"/>
          </ac:spMkLst>
        </pc:spChg>
        <pc:spChg chg="add mod">
          <ac:chgData name="Ludivine DENIL" userId="S::l.denil@helmo.be::2ee52007-40a0-4ba6-a4fc-8ff73c207ff4" providerId="AD" clId="Web-{87FC5055-0FCF-DD28-D7A3-7A6F93B0B30B}" dt="2024-09-17T11:44:22.384" v="10"/>
          <ac:spMkLst>
            <pc:docMk/>
            <pc:sldMk cId="1089063046" sldId="302"/>
            <ac:spMk id="3" creationId="{13937014-F0A9-18E2-9078-CC7A86D704E0}"/>
          </ac:spMkLst>
        </pc:spChg>
      </pc:sldChg>
      <pc:sldChg chg="addSp delSp modSp">
        <pc:chgData name="Ludivine DENIL" userId="S::l.denil@helmo.be::2ee52007-40a0-4ba6-a4fc-8ff73c207ff4" providerId="AD" clId="Web-{87FC5055-0FCF-DD28-D7A3-7A6F93B0B30B}" dt="2024-09-17T11:44:22.384" v="10"/>
        <pc:sldMkLst>
          <pc:docMk/>
          <pc:sldMk cId="1310083184" sldId="303"/>
        </pc:sldMkLst>
        <pc:spChg chg="add del mod">
          <ac:chgData name="Ludivine DENIL" userId="S::l.denil@helmo.be::2ee52007-40a0-4ba6-a4fc-8ff73c207ff4" providerId="AD" clId="Web-{87FC5055-0FCF-DD28-D7A3-7A6F93B0B30B}" dt="2024-09-17T11:43:52.304" v="6"/>
          <ac:spMkLst>
            <pc:docMk/>
            <pc:sldMk cId="1310083184" sldId="303"/>
            <ac:spMk id="2" creationId="{B39BAC2D-24CD-73EE-4712-EB7FFCBD3AE6}"/>
          </ac:spMkLst>
        </pc:spChg>
        <pc:spChg chg="add mod">
          <ac:chgData name="Ludivine DENIL" userId="S::l.denil@helmo.be::2ee52007-40a0-4ba6-a4fc-8ff73c207ff4" providerId="AD" clId="Web-{87FC5055-0FCF-DD28-D7A3-7A6F93B0B30B}" dt="2024-09-17T11:44:22.384" v="10"/>
          <ac:spMkLst>
            <pc:docMk/>
            <pc:sldMk cId="1310083184" sldId="303"/>
            <ac:spMk id="3" creationId="{387E81D0-5A6D-ADB9-7AA3-FCA12922D004}"/>
          </ac:spMkLst>
        </pc:spChg>
      </pc:sldChg>
      <pc:sldMasterChg chg="mod modSldLayout">
        <pc:chgData name="Ludivine DENIL" userId="S::l.denil@helmo.be::2ee52007-40a0-4ba6-a4fc-8ff73c207ff4" providerId="AD" clId="Web-{87FC5055-0FCF-DD28-D7A3-7A6F93B0B30B}" dt="2024-09-17T11:44:35.167" v="13"/>
        <pc:sldMasterMkLst>
          <pc:docMk/>
          <pc:sldMasterMk cId="891797750" sldId="2147483855"/>
        </pc:sldMasterMkLst>
        <pc:sldLayoutChg chg="mod">
          <pc:chgData name="Ludivine DENIL" userId="S::l.denil@helmo.be::2ee52007-40a0-4ba6-a4fc-8ff73c207ff4" providerId="AD" clId="Web-{87FC5055-0FCF-DD28-D7A3-7A6F93B0B30B}" dt="2024-09-17T11:44:35.167" v="13"/>
          <pc:sldLayoutMkLst>
            <pc:docMk/>
            <pc:sldMasterMk cId="891797750" sldId="2147483855"/>
            <pc:sldLayoutMk cId="1483063490" sldId="2147483856"/>
          </pc:sldLayoutMkLst>
        </pc:sldLayoutChg>
        <pc:sldLayoutChg chg="mod">
          <pc:chgData name="Ludivine DENIL" userId="S::l.denil@helmo.be::2ee52007-40a0-4ba6-a4fc-8ff73c207ff4" providerId="AD" clId="Web-{87FC5055-0FCF-DD28-D7A3-7A6F93B0B30B}" dt="2024-09-17T11:44:35.167" v="13"/>
          <pc:sldLayoutMkLst>
            <pc:docMk/>
            <pc:sldMasterMk cId="891797750" sldId="2147483855"/>
            <pc:sldLayoutMk cId="2581602069" sldId="2147483857"/>
          </pc:sldLayoutMkLst>
        </pc:sldLayoutChg>
        <pc:sldLayoutChg chg="mod">
          <pc:chgData name="Ludivine DENIL" userId="S::l.denil@helmo.be::2ee52007-40a0-4ba6-a4fc-8ff73c207ff4" providerId="AD" clId="Web-{87FC5055-0FCF-DD28-D7A3-7A6F93B0B30B}" dt="2024-09-17T11:44:35.167" v="13"/>
          <pc:sldLayoutMkLst>
            <pc:docMk/>
            <pc:sldMasterMk cId="891797750" sldId="2147483855"/>
            <pc:sldLayoutMk cId="745752741" sldId="2147483858"/>
          </pc:sldLayoutMkLst>
        </pc:sldLayoutChg>
        <pc:sldLayoutChg chg="mod">
          <pc:chgData name="Ludivine DENIL" userId="S::l.denil@helmo.be::2ee52007-40a0-4ba6-a4fc-8ff73c207ff4" providerId="AD" clId="Web-{87FC5055-0FCF-DD28-D7A3-7A6F93B0B30B}" dt="2024-09-17T11:44:35.167" v="13"/>
          <pc:sldLayoutMkLst>
            <pc:docMk/>
            <pc:sldMasterMk cId="891797750" sldId="2147483855"/>
            <pc:sldLayoutMk cId="990937740" sldId="2147483859"/>
          </pc:sldLayoutMkLst>
        </pc:sldLayoutChg>
        <pc:sldLayoutChg chg="mod">
          <pc:chgData name="Ludivine DENIL" userId="S::l.denil@helmo.be::2ee52007-40a0-4ba6-a4fc-8ff73c207ff4" providerId="AD" clId="Web-{87FC5055-0FCF-DD28-D7A3-7A6F93B0B30B}" dt="2024-09-17T11:44:35.167" v="13"/>
          <pc:sldLayoutMkLst>
            <pc:docMk/>
            <pc:sldMasterMk cId="891797750" sldId="2147483855"/>
            <pc:sldLayoutMk cId="1764700353" sldId="2147483860"/>
          </pc:sldLayoutMkLst>
        </pc:sldLayoutChg>
        <pc:sldLayoutChg chg="mod">
          <pc:chgData name="Ludivine DENIL" userId="S::l.denil@helmo.be::2ee52007-40a0-4ba6-a4fc-8ff73c207ff4" providerId="AD" clId="Web-{87FC5055-0FCF-DD28-D7A3-7A6F93B0B30B}" dt="2024-09-17T11:44:35.167" v="13"/>
          <pc:sldLayoutMkLst>
            <pc:docMk/>
            <pc:sldMasterMk cId="891797750" sldId="2147483855"/>
            <pc:sldLayoutMk cId="1688975285" sldId="2147483861"/>
          </pc:sldLayoutMkLst>
        </pc:sldLayoutChg>
        <pc:sldLayoutChg chg="mod">
          <pc:chgData name="Ludivine DENIL" userId="S::l.denil@helmo.be::2ee52007-40a0-4ba6-a4fc-8ff73c207ff4" providerId="AD" clId="Web-{87FC5055-0FCF-DD28-D7A3-7A6F93B0B30B}" dt="2024-09-17T11:44:35.167" v="13"/>
          <pc:sldLayoutMkLst>
            <pc:docMk/>
            <pc:sldMasterMk cId="891797750" sldId="2147483855"/>
            <pc:sldLayoutMk cId="1350240936" sldId="2147483862"/>
          </pc:sldLayoutMkLst>
        </pc:sldLayoutChg>
        <pc:sldLayoutChg chg="mod">
          <pc:chgData name="Ludivine DENIL" userId="S::l.denil@helmo.be::2ee52007-40a0-4ba6-a4fc-8ff73c207ff4" providerId="AD" clId="Web-{87FC5055-0FCF-DD28-D7A3-7A6F93B0B30B}" dt="2024-09-17T11:44:35.167" v="13"/>
          <pc:sldLayoutMkLst>
            <pc:docMk/>
            <pc:sldMasterMk cId="891797750" sldId="2147483855"/>
            <pc:sldLayoutMk cId="4020509022" sldId="2147483863"/>
          </pc:sldLayoutMkLst>
        </pc:sldLayoutChg>
        <pc:sldLayoutChg chg="mod">
          <pc:chgData name="Ludivine DENIL" userId="S::l.denil@helmo.be::2ee52007-40a0-4ba6-a4fc-8ff73c207ff4" providerId="AD" clId="Web-{87FC5055-0FCF-DD28-D7A3-7A6F93B0B30B}" dt="2024-09-17T11:44:35.167" v="13"/>
          <pc:sldLayoutMkLst>
            <pc:docMk/>
            <pc:sldMasterMk cId="891797750" sldId="2147483855"/>
            <pc:sldLayoutMk cId="863986821" sldId="2147483864"/>
          </pc:sldLayoutMkLst>
        </pc:sldLayoutChg>
        <pc:sldLayoutChg chg="mod">
          <pc:chgData name="Ludivine DENIL" userId="S::l.denil@helmo.be::2ee52007-40a0-4ba6-a4fc-8ff73c207ff4" providerId="AD" clId="Web-{87FC5055-0FCF-DD28-D7A3-7A6F93B0B30B}" dt="2024-09-17T11:44:35.167" v="13"/>
          <pc:sldLayoutMkLst>
            <pc:docMk/>
            <pc:sldMasterMk cId="891797750" sldId="2147483855"/>
            <pc:sldLayoutMk cId="250727624" sldId="2147483865"/>
          </pc:sldLayoutMkLst>
        </pc:sldLayoutChg>
        <pc:sldLayoutChg chg="mod">
          <pc:chgData name="Ludivine DENIL" userId="S::l.denil@helmo.be::2ee52007-40a0-4ba6-a4fc-8ff73c207ff4" providerId="AD" clId="Web-{87FC5055-0FCF-DD28-D7A3-7A6F93B0B30B}" dt="2024-09-17T11:44:35.167" v="13"/>
          <pc:sldLayoutMkLst>
            <pc:docMk/>
            <pc:sldMasterMk cId="891797750" sldId="2147483855"/>
            <pc:sldLayoutMk cId="3332837396" sldId="2147483866"/>
          </pc:sldLayoutMkLst>
        </pc:sldLayoutChg>
      </pc:sldMasterChg>
    </pc:docChg>
  </pc:docChgLst>
  <pc:docChgLst>
    <pc:chgData name="Marie-Françoise GHUYSEN" userId="S::mf.ghuysen@helmo.be::91d5309c-e646-4b59-bcc0-01c2ecaa05e5" providerId="AD" clId="Web-{67ED12F9-4D20-4799-B002-CFD70117D68A}"/>
    <pc:docChg chg="modSld">
      <pc:chgData name="Marie-Françoise GHUYSEN" userId="S::mf.ghuysen@helmo.be::91d5309c-e646-4b59-bcc0-01c2ecaa05e5" providerId="AD" clId="Web-{67ED12F9-4D20-4799-B002-CFD70117D68A}" dt="2023-09-04T16:51:46.707" v="90"/>
      <pc:docMkLst>
        <pc:docMk/>
      </pc:docMkLst>
      <pc:sldChg chg="addSp delSp modSp mod setBg">
        <pc:chgData name="Marie-Françoise GHUYSEN" userId="S::mf.ghuysen@helmo.be::91d5309c-e646-4b59-bcc0-01c2ecaa05e5" providerId="AD" clId="Web-{67ED12F9-4D20-4799-B002-CFD70117D68A}" dt="2023-09-04T16:46:04.552" v="31" actId="20577"/>
        <pc:sldMkLst>
          <pc:docMk/>
          <pc:sldMk cId="2497282120" sldId="257"/>
        </pc:sldMkLst>
        <pc:spChg chg="mod">
          <ac:chgData name="Marie-Françoise GHUYSEN" userId="S::mf.ghuysen@helmo.be::91d5309c-e646-4b59-bcc0-01c2ecaa05e5" providerId="AD" clId="Web-{67ED12F9-4D20-4799-B002-CFD70117D68A}" dt="2023-09-04T16:45:43.520" v="28"/>
          <ac:spMkLst>
            <pc:docMk/>
            <pc:sldMk cId="2497282120" sldId="257"/>
            <ac:spMk id="2" creationId="{16C29107-D87A-4B75-BBD0-504C6972D308}"/>
          </ac:spMkLst>
        </pc:spChg>
        <pc:spChg chg="del mod">
          <ac:chgData name="Marie-Françoise GHUYSEN" userId="S::mf.ghuysen@helmo.be::91d5309c-e646-4b59-bcc0-01c2ecaa05e5" providerId="AD" clId="Web-{67ED12F9-4D20-4799-B002-CFD70117D68A}" dt="2023-09-04T16:43:32.844" v="10"/>
          <ac:spMkLst>
            <pc:docMk/>
            <pc:sldMk cId="2497282120" sldId="257"/>
            <ac:spMk id="3" creationId="{98DD3E4A-73FB-47C0-806C-5DD2285BF407}"/>
          </ac:spMkLst>
        </pc:spChg>
        <pc:spChg chg="add del">
          <ac:chgData name="Marie-Françoise GHUYSEN" userId="S::mf.ghuysen@helmo.be::91d5309c-e646-4b59-bcc0-01c2ecaa05e5" providerId="AD" clId="Web-{67ED12F9-4D20-4799-B002-CFD70117D68A}" dt="2023-09-04T16:45:43.567" v="29"/>
          <ac:spMkLst>
            <pc:docMk/>
            <pc:sldMk cId="2497282120" sldId="257"/>
            <ac:spMk id="9" creationId="{32D32A60-013B-47A8-8833-D2424080917B}"/>
          </ac:spMkLst>
        </pc:spChg>
        <pc:spChg chg="add del">
          <ac:chgData name="Marie-Françoise GHUYSEN" userId="S::mf.ghuysen@helmo.be::91d5309c-e646-4b59-bcc0-01c2ecaa05e5" providerId="AD" clId="Web-{67ED12F9-4D20-4799-B002-CFD70117D68A}" dt="2023-09-04T16:45:43.567" v="29"/>
          <ac:spMkLst>
            <pc:docMk/>
            <pc:sldMk cId="2497282120" sldId="257"/>
            <ac:spMk id="11" creationId="{AE27932B-B694-4C4C-90D7-A0333A7C5876}"/>
          </ac:spMkLst>
        </pc:spChg>
        <pc:spChg chg="add del">
          <ac:chgData name="Marie-Françoise GHUYSEN" userId="S::mf.ghuysen@helmo.be::91d5309c-e646-4b59-bcc0-01c2ecaa05e5" providerId="AD" clId="Web-{67ED12F9-4D20-4799-B002-CFD70117D68A}" dt="2023-09-04T16:45:43.567" v="29"/>
          <ac:spMkLst>
            <pc:docMk/>
            <pc:sldMk cId="2497282120" sldId="257"/>
            <ac:spMk id="15" creationId="{A9DA474E-6B91-4200-840F-0257B2358A75}"/>
          </ac:spMkLst>
        </pc:spChg>
        <pc:spChg chg="add del">
          <ac:chgData name="Marie-Françoise GHUYSEN" userId="S::mf.ghuysen@helmo.be::91d5309c-e646-4b59-bcc0-01c2ecaa05e5" providerId="AD" clId="Web-{67ED12F9-4D20-4799-B002-CFD70117D68A}" dt="2023-09-04T16:45:43.520" v="28"/>
          <ac:spMkLst>
            <pc:docMk/>
            <pc:sldMk cId="2497282120" sldId="257"/>
            <ac:spMk id="21" creationId="{A3C183B1-1D4B-4E3D-A02E-A426E3BFA016}"/>
          </ac:spMkLst>
        </pc:spChg>
        <pc:spChg chg="add del">
          <ac:chgData name="Marie-Françoise GHUYSEN" userId="S::mf.ghuysen@helmo.be::91d5309c-e646-4b59-bcc0-01c2ecaa05e5" providerId="AD" clId="Web-{67ED12F9-4D20-4799-B002-CFD70117D68A}" dt="2023-09-04T16:45:43.520" v="28"/>
          <ac:spMkLst>
            <pc:docMk/>
            <pc:sldMk cId="2497282120" sldId="257"/>
            <ac:spMk id="24" creationId="{482E7304-2AC2-4A5C-924D-A6AC3FFC5EAC}"/>
          </ac:spMkLst>
        </pc:spChg>
        <pc:spChg chg="add del mod">
          <ac:chgData name="Marie-Françoise GHUYSEN" userId="S::mf.ghuysen@helmo.be::91d5309c-e646-4b59-bcc0-01c2ecaa05e5" providerId="AD" clId="Web-{67ED12F9-4D20-4799-B002-CFD70117D68A}" dt="2023-09-04T16:44:40.831" v="15"/>
          <ac:spMkLst>
            <pc:docMk/>
            <pc:sldMk cId="2497282120" sldId="257"/>
            <ac:spMk id="28" creationId="{7AF9FD6B-3734-1502-63F0-AA60EBCAE858}"/>
          </ac:spMkLst>
        </pc:spChg>
        <pc:spChg chg="add">
          <ac:chgData name="Marie-Françoise GHUYSEN" userId="S::mf.ghuysen@helmo.be::91d5309c-e646-4b59-bcc0-01c2ecaa05e5" providerId="AD" clId="Web-{67ED12F9-4D20-4799-B002-CFD70117D68A}" dt="2023-09-04T16:45:43.567" v="29"/>
          <ac:spMkLst>
            <pc:docMk/>
            <pc:sldMk cId="2497282120" sldId="257"/>
            <ac:spMk id="29" creationId="{32D32A60-013B-47A8-8833-D2424080917B}"/>
          </ac:spMkLst>
        </pc:spChg>
        <pc:spChg chg="add">
          <ac:chgData name="Marie-Françoise GHUYSEN" userId="S::mf.ghuysen@helmo.be::91d5309c-e646-4b59-bcc0-01c2ecaa05e5" providerId="AD" clId="Web-{67ED12F9-4D20-4799-B002-CFD70117D68A}" dt="2023-09-04T16:45:43.567" v="29"/>
          <ac:spMkLst>
            <pc:docMk/>
            <pc:sldMk cId="2497282120" sldId="257"/>
            <ac:spMk id="30" creationId="{AE27932B-B694-4C4C-90D7-A0333A7C5876}"/>
          </ac:spMkLst>
        </pc:spChg>
        <pc:spChg chg="add">
          <ac:chgData name="Marie-Françoise GHUYSEN" userId="S::mf.ghuysen@helmo.be::91d5309c-e646-4b59-bcc0-01c2ecaa05e5" providerId="AD" clId="Web-{67ED12F9-4D20-4799-B002-CFD70117D68A}" dt="2023-09-04T16:45:43.567" v="29"/>
          <ac:spMkLst>
            <pc:docMk/>
            <pc:sldMk cId="2497282120" sldId="257"/>
            <ac:spMk id="32" creationId="{A9DA474E-6B91-4200-840F-0257B2358A75}"/>
          </ac:spMkLst>
        </pc:spChg>
        <pc:graphicFrameChg chg="add del mod modGraphic">
          <ac:chgData name="Marie-Françoise GHUYSEN" userId="S::mf.ghuysen@helmo.be::91d5309c-e646-4b59-bcc0-01c2ecaa05e5" providerId="AD" clId="Web-{67ED12F9-4D20-4799-B002-CFD70117D68A}" dt="2023-09-04T16:46:04.552" v="31" actId="20577"/>
          <ac:graphicFrameMkLst>
            <pc:docMk/>
            <pc:sldMk cId="2497282120" sldId="257"/>
            <ac:graphicFrameMk id="5" creationId="{1C538DC2-E4D7-BFD3-8536-DA58BC806FF6}"/>
          </ac:graphicFrameMkLst>
        </pc:graphicFrameChg>
        <pc:picChg chg="add del">
          <ac:chgData name="Marie-Françoise GHUYSEN" userId="S::mf.ghuysen@helmo.be::91d5309c-e646-4b59-bcc0-01c2ecaa05e5" providerId="AD" clId="Web-{67ED12F9-4D20-4799-B002-CFD70117D68A}" dt="2023-09-04T16:45:43.567" v="29"/>
          <ac:picMkLst>
            <pc:docMk/>
            <pc:sldMk cId="2497282120" sldId="257"/>
            <ac:picMk id="17" creationId="{DF63C9AD-AE6E-4512-8171-91612E84CCFB}"/>
          </ac:picMkLst>
        </pc:picChg>
        <pc:picChg chg="add">
          <ac:chgData name="Marie-Françoise GHUYSEN" userId="S::mf.ghuysen@helmo.be::91d5309c-e646-4b59-bcc0-01c2ecaa05e5" providerId="AD" clId="Web-{67ED12F9-4D20-4799-B002-CFD70117D68A}" dt="2023-09-04T16:45:43.567" v="29"/>
          <ac:picMkLst>
            <pc:docMk/>
            <pc:sldMk cId="2497282120" sldId="257"/>
            <ac:picMk id="33" creationId="{DF63C9AD-AE6E-4512-8171-91612E84CCFB}"/>
          </ac:picMkLst>
        </pc:picChg>
        <pc:cxnChg chg="add del">
          <ac:chgData name="Marie-Françoise GHUYSEN" userId="S::mf.ghuysen@helmo.be::91d5309c-e646-4b59-bcc0-01c2ecaa05e5" providerId="AD" clId="Web-{67ED12F9-4D20-4799-B002-CFD70117D68A}" dt="2023-09-04T16:45:43.567" v="29"/>
          <ac:cxnSpMkLst>
            <pc:docMk/>
            <pc:sldMk cId="2497282120" sldId="257"/>
            <ac:cxnSpMk id="13" creationId="{9EBB0476-5CF0-4F44-8D68-5D42D7AEE43A}"/>
          </ac:cxnSpMkLst>
        </pc:cxnChg>
        <pc:cxnChg chg="add del">
          <ac:chgData name="Marie-Françoise GHUYSEN" userId="S::mf.ghuysen@helmo.be::91d5309c-e646-4b59-bcc0-01c2ecaa05e5" providerId="AD" clId="Web-{67ED12F9-4D20-4799-B002-CFD70117D68A}" dt="2023-09-04T16:45:43.567" v="29"/>
          <ac:cxnSpMkLst>
            <pc:docMk/>
            <pc:sldMk cId="2497282120" sldId="257"/>
            <ac:cxnSpMk id="19" creationId="{FE1A49CE-B63D-457A-A180-1C883E1A63D2}"/>
          </ac:cxnSpMkLst>
        </pc:cxnChg>
        <pc:cxnChg chg="add del">
          <ac:chgData name="Marie-Françoise GHUYSEN" userId="S::mf.ghuysen@helmo.be::91d5309c-e646-4b59-bcc0-01c2ecaa05e5" providerId="AD" clId="Web-{67ED12F9-4D20-4799-B002-CFD70117D68A}" dt="2023-09-04T16:45:43.520" v="28"/>
          <ac:cxnSpMkLst>
            <pc:docMk/>
            <pc:sldMk cId="2497282120" sldId="257"/>
            <ac:cxnSpMk id="26" creationId="{D259FEF2-F6A5-442F-BA10-4E39EECD0ABE}"/>
          </ac:cxnSpMkLst>
        </pc:cxnChg>
        <pc:cxnChg chg="add">
          <ac:chgData name="Marie-Françoise GHUYSEN" userId="S::mf.ghuysen@helmo.be::91d5309c-e646-4b59-bcc0-01c2ecaa05e5" providerId="AD" clId="Web-{67ED12F9-4D20-4799-B002-CFD70117D68A}" dt="2023-09-04T16:45:43.567" v="29"/>
          <ac:cxnSpMkLst>
            <pc:docMk/>
            <pc:sldMk cId="2497282120" sldId="257"/>
            <ac:cxnSpMk id="31" creationId="{9EBB0476-5CF0-4F44-8D68-5D42D7AEE43A}"/>
          </ac:cxnSpMkLst>
        </pc:cxnChg>
        <pc:cxnChg chg="add">
          <ac:chgData name="Marie-Françoise GHUYSEN" userId="S::mf.ghuysen@helmo.be::91d5309c-e646-4b59-bcc0-01c2ecaa05e5" providerId="AD" clId="Web-{67ED12F9-4D20-4799-B002-CFD70117D68A}" dt="2023-09-04T16:45:43.567" v="29"/>
          <ac:cxnSpMkLst>
            <pc:docMk/>
            <pc:sldMk cId="2497282120" sldId="257"/>
            <ac:cxnSpMk id="34" creationId="{FE1A49CE-B63D-457A-A180-1C883E1A63D2}"/>
          </ac:cxnSpMkLst>
        </pc:cxnChg>
      </pc:sldChg>
      <pc:sldChg chg="addSp modSp mod setBg">
        <pc:chgData name="Marie-Françoise GHUYSEN" userId="S::mf.ghuysen@helmo.be::91d5309c-e646-4b59-bcc0-01c2ecaa05e5" providerId="AD" clId="Web-{67ED12F9-4D20-4799-B002-CFD70117D68A}" dt="2023-09-04T16:42:33.296" v="7"/>
        <pc:sldMkLst>
          <pc:docMk/>
          <pc:sldMk cId="2941539434" sldId="259"/>
        </pc:sldMkLst>
        <pc:spChg chg="mod">
          <ac:chgData name="Marie-Françoise GHUYSEN" userId="S::mf.ghuysen@helmo.be::91d5309c-e646-4b59-bcc0-01c2ecaa05e5" providerId="AD" clId="Web-{67ED12F9-4D20-4799-B002-CFD70117D68A}" dt="2023-09-04T16:42:33.296" v="7"/>
          <ac:spMkLst>
            <pc:docMk/>
            <pc:sldMk cId="2941539434" sldId="259"/>
            <ac:spMk id="2" creationId="{34FAFED9-4F13-4FBD-8C19-D841A12F867A}"/>
          </ac:spMkLst>
        </pc:spChg>
        <pc:spChg chg="mod">
          <ac:chgData name="Marie-Françoise GHUYSEN" userId="S::mf.ghuysen@helmo.be::91d5309c-e646-4b59-bcc0-01c2ecaa05e5" providerId="AD" clId="Web-{67ED12F9-4D20-4799-B002-CFD70117D68A}" dt="2023-09-04T16:42:33.296" v="7"/>
          <ac:spMkLst>
            <pc:docMk/>
            <pc:sldMk cId="2941539434" sldId="259"/>
            <ac:spMk id="3" creationId="{67F5BE7E-ABEE-4F29-9928-271B412F8B8A}"/>
          </ac:spMkLst>
        </pc:spChg>
        <pc:spChg chg="add">
          <ac:chgData name="Marie-Françoise GHUYSEN" userId="S::mf.ghuysen@helmo.be::91d5309c-e646-4b59-bcc0-01c2ecaa05e5" providerId="AD" clId="Web-{67ED12F9-4D20-4799-B002-CFD70117D68A}" dt="2023-09-04T16:42:33.296" v="7"/>
          <ac:spMkLst>
            <pc:docMk/>
            <pc:sldMk cId="2941539434" sldId="259"/>
            <ac:spMk id="10" creationId="{D0712110-0BC1-4B31-B3BB-63B44222E87F}"/>
          </ac:spMkLst>
        </pc:spChg>
        <pc:spChg chg="add">
          <ac:chgData name="Marie-Françoise GHUYSEN" userId="S::mf.ghuysen@helmo.be::91d5309c-e646-4b59-bcc0-01c2ecaa05e5" providerId="AD" clId="Web-{67ED12F9-4D20-4799-B002-CFD70117D68A}" dt="2023-09-04T16:42:33.296" v="7"/>
          <ac:spMkLst>
            <pc:docMk/>
            <pc:sldMk cId="2941539434" sldId="259"/>
            <ac:spMk id="12" creationId="{4466B5F3-C053-4580-B04A-1EF949888280}"/>
          </ac:spMkLst>
        </pc:spChg>
        <pc:picChg chg="add">
          <ac:chgData name="Marie-Françoise GHUYSEN" userId="S::mf.ghuysen@helmo.be::91d5309c-e646-4b59-bcc0-01c2ecaa05e5" providerId="AD" clId="Web-{67ED12F9-4D20-4799-B002-CFD70117D68A}" dt="2023-09-04T16:42:33.296" v="7"/>
          <ac:picMkLst>
            <pc:docMk/>
            <pc:sldMk cId="2941539434" sldId="259"/>
            <ac:picMk id="7" creationId="{3923E8B9-2A45-9B7D-EAE6-24F7A59E14A3}"/>
          </ac:picMkLst>
        </pc:picChg>
        <pc:picChg chg="add">
          <ac:chgData name="Marie-Françoise GHUYSEN" userId="S::mf.ghuysen@helmo.be::91d5309c-e646-4b59-bcc0-01c2ecaa05e5" providerId="AD" clId="Web-{67ED12F9-4D20-4799-B002-CFD70117D68A}" dt="2023-09-04T16:42:33.296" v="7"/>
          <ac:picMkLst>
            <pc:docMk/>
            <pc:sldMk cId="2941539434" sldId="259"/>
            <ac:picMk id="16" creationId="{25CED634-E2D0-4AB7-96DD-816C9B52C5CF}"/>
          </ac:picMkLst>
        </pc:picChg>
        <pc:cxnChg chg="add">
          <ac:chgData name="Marie-Françoise GHUYSEN" userId="S::mf.ghuysen@helmo.be::91d5309c-e646-4b59-bcc0-01c2ecaa05e5" providerId="AD" clId="Web-{67ED12F9-4D20-4799-B002-CFD70117D68A}" dt="2023-09-04T16:42:33.296" v="7"/>
          <ac:cxnSpMkLst>
            <pc:docMk/>
            <pc:sldMk cId="2941539434" sldId="259"/>
            <ac:cxnSpMk id="14" creationId="{FA6123F2-4B61-414F-A7E5-5B7828EACAE2}"/>
          </ac:cxnSpMkLst>
        </pc:cxnChg>
        <pc:cxnChg chg="add">
          <ac:chgData name="Marie-Françoise GHUYSEN" userId="S::mf.ghuysen@helmo.be::91d5309c-e646-4b59-bcc0-01c2ecaa05e5" providerId="AD" clId="Web-{67ED12F9-4D20-4799-B002-CFD70117D68A}" dt="2023-09-04T16:42:33.296" v="7"/>
          <ac:cxnSpMkLst>
            <pc:docMk/>
            <pc:sldMk cId="2941539434" sldId="259"/>
            <ac:cxnSpMk id="18" creationId="{FCDDCDFB-696D-4FDF-9B58-24F71B7C37BC}"/>
          </ac:cxnSpMkLst>
        </pc:cxnChg>
      </pc:sldChg>
      <pc:sldChg chg="addSp modSp mod setBg addAnim">
        <pc:chgData name="Marie-Françoise GHUYSEN" userId="S::mf.ghuysen@helmo.be::91d5309c-e646-4b59-bcc0-01c2ecaa05e5" providerId="AD" clId="Web-{67ED12F9-4D20-4799-B002-CFD70117D68A}" dt="2023-09-04T16:46:12.021" v="33"/>
        <pc:sldMkLst>
          <pc:docMk/>
          <pc:sldMk cId="890047382" sldId="260"/>
        </pc:sldMkLst>
        <pc:spChg chg="mod">
          <ac:chgData name="Marie-Françoise GHUYSEN" userId="S::mf.ghuysen@helmo.be::91d5309c-e646-4b59-bcc0-01c2ecaa05e5" providerId="AD" clId="Web-{67ED12F9-4D20-4799-B002-CFD70117D68A}" dt="2023-09-04T16:46:12.021" v="32"/>
          <ac:spMkLst>
            <pc:docMk/>
            <pc:sldMk cId="890047382" sldId="260"/>
            <ac:spMk id="2" creationId="{28B304E5-6184-4B9A-AF7D-F5A4EE3F2ACD}"/>
          </ac:spMkLst>
        </pc:spChg>
        <pc:spChg chg="mod">
          <ac:chgData name="Marie-Françoise GHUYSEN" userId="S::mf.ghuysen@helmo.be::91d5309c-e646-4b59-bcc0-01c2ecaa05e5" providerId="AD" clId="Web-{67ED12F9-4D20-4799-B002-CFD70117D68A}" dt="2023-09-04T16:46:12.021" v="32"/>
          <ac:spMkLst>
            <pc:docMk/>
            <pc:sldMk cId="890047382" sldId="260"/>
            <ac:spMk id="3" creationId="{9C45C817-A208-4DEF-8C5F-19AF71EFB784}"/>
          </ac:spMkLst>
        </pc:spChg>
        <pc:spChg chg="add">
          <ac:chgData name="Marie-Françoise GHUYSEN" userId="S::mf.ghuysen@helmo.be::91d5309c-e646-4b59-bcc0-01c2ecaa05e5" providerId="AD" clId="Web-{67ED12F9-4D20-4799-B002-CFD70117D68A}" dt="2023-09-04T16:46:12.021" v="32"/>
          <ac:spMkLst>
            <pc:docMk/>
            <pc:sldMk cId="890047382" sldId="260"/>
            <ac:spMk id="9" creationId="{1CE580D1-F917-4567-AFB4-99AA9B52ADF0}"/>
          </ac:spMkLst>
        </pc:spChg>
        <pc:spChg chg="add">
          <ac:chgData name="Marie-Françoise GHUYSEN" userId="S::mf.ghuysen@helmo.be::91d5309c-e646-4b59-bcc0-01c2ecaa05e5" providerId="AD" clId="Web-{67ED12F9-4D20-4799-B002-CFD70117D68A}" dt="2023-09-04T16:46:12.021" v="32"/>
          <ac:spMkLst>
            <pc:docMk/>
            <pc:sldMk cId="890047382" sldId="260"/>
            <ac:spMk id="17" creationId="{8D095B41-7312-4603-9F0F-93387C353134}"/>
          </ac:spMkLst>
        </pc:spChg>
        <pc:spChg chg="add">
          <ac:chgData name="Marie-Françoise GHUYSEN" userId="S::mf.ghuysen@helmo.be::91d5309c-e646-4b59-bcc0-01c2ecaa05e5" providerId="AD" clId="Web-{67ED12F9-4D20-4799-B002-CFD70117D68A}" dt="2023-09-04T16:46:12.021" v="32"/>
          <ac:spMkLst>
            <pc:docMk/>
            <pc:sldMk cId="890047382" sldId="260"/>
            <ac:spMk id="19" creationId="{1042C936-444C-4F0D-9737-291EAFE1E7E4}"/>
          </ac:spMkLst>
        </pc:spChg>
        <pc:picChg chg="add">
          <ac:chgData name="Marie-Françoise GHUYSEN" userId="S::mf.ghuysen@helmo.be::91d5309c-e646-4b59-bcc0-01c2ecaa05e5" providerId="AD" clId="Web-{67ED12F9-4D20-4799-B002-CFD70117D68A}" dt="2023-09-04T16:46:12.021" v="32"/>
          <ac:picMkLst>
            <pc:docMk/>
            <pc:sldMk cId="890047382" sldId="260"/>
            <ac:picMk id="5" creationId="{D5714E55-F92C-46E0-9420-E899A1447CDF}"/>
          </ac:picMkLst>
        </pc:picChg>
        <pc:picChg chg="add">
          <ac:chgData name="Marie-Françoise GHUYSEN" userId="S::mf.ghuysen@helmo.be::91d5309c-e646-4b59-bcc0-01c2ecaa05e5" providerId="AD" clId="Web-{67ED12F9-4D20-4799-B002-CFD70117D68A}" dt="2023-09-04T16:46:12.021" v="32"/>
          <ac:picMkLst>
            <pc:docMk/>
            <pc:sldMk cId="890047382" sldId="260"/>
            <ac:picMk id="11" creationId="{1F5620B8-A2D8-4568-B566-F0453A0D9167}"/>
          </ac:picMkLst>
        </pc:picChg>
        <pc:picChg chg="add">
          <ac:chgData name="Marie-Françoise GHUYSEN" userId="S::mf.ghuysen@helmo.be::91d5309c-e646-4b59-bcc0-01c2ecaa05e5" providerId="AD" clId="Web-{67ED12F9-4D20-4799-B002-CFD70117D68A}" dt="2023-09-04T16:46:12.021" v="32"/>
          <ac:picMkLst>
            <pc:docMk/>
            <pc:sldMk cId="890047382" sldId="260"/>
            <ac:picMk id="23" creationId="{419FDB25-3050-4009-9806-3000DDD1C083}"/>
          </ac:picMkLst>
        </pc:picChg>
        <pc:cxnChg chg="add">
          <ac:chgData name="Marie-Françoise GHUYSEN" userId="S::mf.ghuysen@helmo.be::91d5309c-e646-4b59-bcc0-01c2ecaa05e5" providerId="AD" clId="Web-{67ED12F9-4D20-4799-B002-CFD70117D68A}" dt="2023-09-04T16:46:12.021" v="32"/>
          <ac:cxnSpMkLst>
            <pc:docMk/>
            <pc:sldMk cId="890047382" sldId="260"/>
            <ac:cxnSpMk id="13" creationId="{1C7D2BA4-4B7A-4596-8BCC-5CF715423894}"/>
          </ac:cxnSpMkLst>
        </pc:cxnChg>
        <pc:cxnChg chg="add">
          <ac:chgData name="Marie-Françoise GHUYSEN" userId="S::mf.ghuysen@helmo.be::91d5309c-e646-4b59-bcc0-01c2ecaa05e5" providerId="AD" clId="Web-{67ED12F9-4D20-4799-B002-CFD70117D68A}" dt="2023-09-04T16:46:12.021" v="32"/>
          <ac:cxnSpMkLst>
            <pc:docMk/>
            <pc:sldMk cId="890047382" sldId="260"/>
            <ac:cxnSpMk id="15" creationId="{4977F1E1-2B6F-4BB6-899F-67D8764D83C5}"/>
          </ac:cxnSpMkLst>
        </pc:cxnChg>
        <pc:cxnChg chg="add">
          <ac:chgData name="Marie-Françoise GHUYSEN" userId="S::mf.ghuysen@helmo.be::91d5309c-e646-4b59-bcc0-01c2ecaa05e5" providerId="AD" clId="Web-{67ED12F9-4D20-4799-B002-CFD70117D68A}" dt="2023-09-04T16:46:12.021" v="32"/>
          <ac:cxnSpMkLst>
            <pc:docMk/>
            <pc:sldMk cId="890047382" sldId="260"/>
            <ac:cxnSpMk id="21" creationId="{B61C4D9F-F4AF-4ED2-9310-56EB2E19C084}"/>
          </ac:cxnSpMkLst>
        </pc:cxnChg>
        <pc:cxnChg chg="add">
          <ac:chgData name="Marie-Françoise GHUYSEN" userId="S::mf.ghuysen@helmo.be::91d5309c-e646-4b59-bcc0-01c2ecaa05e5" providerId="AD" clId="Web-{67ED12F9-4D20-4799-B002-CFD70117D68A}" dt="2023-09-04T16:46:12.021" v="32"/>
          <ac:cxnSpMkLst>
            <pc:docMk/>
            <pc:sldMk cId="890047382" sldId="260"/>
            <ac:cxnSpMk id="25" creationId="{8063EF0F-7BC0-4CFB-AB98-20A8DD91D70F}"/>
          </ac:cxnSpMkLst>
        </pc:cxnChg>
      </pc:sldChg>
      <pc:sldChg chg="addSp delSp modSp mod setBg">
        <pc:chgData name="Marie-Françoise GHUYSEN" userId="S::mf.ghuysen@helmo.be::91d5309c-e646-4b59-bcc0-01c2ecaa05e5" providerId="AD" clId="Web-{67ED12F9-4D20-4799-B002-CFD70117D68A}" dt="2023-09-04T16:47:25.898" v="44"/>
        <pc:sldMkLst>
          <pc:docMk/>
          <pc:sldMk cId="2197937671" sldId="262"/>
        </pc:sldMkLst>
        <pc:spChg chg="mod">
          <ac:chgData name="Marie-Françoise GHUYSEN" userId="S::mf.ghuysen@helmo.be::91d5309c-e646-4b59-bcc0-01c2ecaa05e5" providerId="AD" clId="Web-{67ED12F9-4D20-4799-B002-CFD70117D68A}" dt="2023-09-04T16:47:25.867" v="43"/>
          <ac:spMkLst>
            <pc:docMk/>
            <pc:sldMk cId="2197937671" sldId="262"/>
            <ac:spMk id="2" creationId="{45428984-D72C-411A-966E-073232A01609}"/>
          </ac:spMkLst>
        </pc:spChg>
        <pc:spChg chg="mod">
          <ac:chgData name="Marie-Françoise GHUYSEN" userId="S::mf.ghuysen@helmo.be::91d5309c-e646-4b59-bcc0-01c2ecaa05e5" providerId="AD" clId="Web-{67ED12F9-4D20-4799-B002-CFD70117D68A}" dt="2023-09-04T16:47:25.898" v="44"/>
          <ac:spMkLst>
            <pc:docMk/>
            <pc:sldMk cId="2197937671" sldId="262"/>
            <ac:spMk id="3" creationId="{C7A62D20-0036-424F-AA0D-4AFFFAD1A659}"/>
          </ac:spMkLst>
        </pc:spChg>
        <pc:spChg chg="add del">
          <ac:chgData name="Marie-Françoise GHUYSEN" userId="S::mf.ghuysen@helmo.be::91d5309c-e646-4b59-bcc0-01c2ecaa05e5" providerId="AD" clId="Web-{67ED12F9-4D20-4799-B002-CFD70117D68A}" dt="2023-09-04T16:47:25.898" v="44"/>
          <ac:spMkLst>
            <pc:docMk/>
            <pc:sldMk cId="2197937671" sldId="262"/>
            <ac:spMk id="9" creationId="{7BEFDA1A-2A01-4C29-A5D0-AE6F050D07DF}"/>
          </ac:spMkLst>
        </pc:spChg>
        <pc:spChg chg="add del">
          <ac:chgData name="Marie-Françoise GHUYSEN" userId="S::mf.ghuysen@helmo.be::91d5309c-e646-4b59-bcc0-01c2ecaa05e5" providerId="AD" clId="Web-{67ED12F9-4D20-4799-B002-CFD70117D68A}" dt="2023-09-04T16:47:25.898" v="44"/>
          <ac:spMkLst>
            <pc:docMk/>
            <pc:sldMk cId="2197937671" sldId="262"/>
            <ac:spMk id="13" creationId="{279D3810-B86F-4009-84EC-DE0FEABD6FCE}"/>
          </ac:spMkLst>
        </pc:spChg>
        <pc:spChg chg="add del">
          <ac:chgData name="Marie-Françoise GHUYSEN" userId="S::mf.ghuysen@helmo.be::91d5309c-e646-4b59-bcc0-01c2ecaa05e5" providerId="AD" clId="Web-{67ED12F9-4D20-4799-B002-CFD70117D68A}" dt="2023-09-04T16:47:21.695" v="41"/>
          <ac:spMkLst>
            <pc:docMk/>
            <pc:sldMk cId="2197937671" sldId="262"/>
            <ac:spMk id="22" creationId="{7BEFDA1A-2A01-4C29-A5D0-AE6F050D07DF}"/>
          </ac:spMkLst>
        </pc:spChg>
        <pc:spChg chg="add del">
          <ac:chgData name="Marie-Françoise GHUYSEN" userId="S::mf.ghuysen@helmo.be::91d5309c-e646-4b59-bcc0-01c2ecaa05e5" providerId="AD" clId="Web-{67ED12F9-4D20-4799-B002-CFD70117D68A}" dt="2023-09-04T16:47:21.695" v="41"/>
          <ac:spMkLst>
            <pc:docMk/>
            <pc:sldMk cId="2197937671" sldId="262"/>
            <ac:spMk id="26" creationId="{279D3810-B86F-4009-84EC-DE0FEABD6FCE}"/>
          </ac:spMkLst>
        </pc:spChg>
        <pc:spChg chg="add del">
          <ac:chgData name="Marie-Françoise GHUYSEN" userId="S::mf.ghuysen@helmo.be::91d5309c-e646-4b59-bcc0-01c2ecaa05e5" providerId="AD" clId="Web-{67ED12F9-4D20-4799-B002-CFD70117D68A}" dt="2023-09-04T16:47:25.867" v="43"/>
          <ac:spMkLst>
            <pc:docMk/>
            <pc:sldMk cId="2197937671" sldId="262"/>
            <ac:spMk id="32" creationId="{35C3D674-3D59-4E93-80CA-0C0A9095E816}"/>
          </ac:spMkLst>
        </pc:spChg>
        <pc:spChg chg="add del">
          <ac:chgData name="Marie-Françoise GHUYSEN" userId="S::mf.ghuysen@helmo.be::91d5309c-e646-4b59-bcc0-01c2ecaa05e5" providerId="AD" clId="Web-{67ED12F9-4D20-4799-B002-CFD70117D68A}" dt="2023-09-04T16:47:25.867" v="43"/>
          <ac:spMkLst>
            <pc:docMk/>
            <pc:sldMk cId="2197937671" sldId="262"/>
            <ac:spMk id="34" creationId="{EF2A81E1-BCBE-426B-8C09-33274E69409D}"/>
          </ac:spMkLst>
        </pc:spChg>
        <pc:spChg chg="add">
          <ac:chgData name="Marie-Françoise GHUYSEN" userId="S::mf.ghuysen@helmo.be::91d5309c-e646-4b59-bcc0-01c2ecaa05e5" providerId="AD" clId="Web-{67ED12F9-4D20-4799-B002-CFD70117D68A}" dt="2023-09-04T16:47:25.898" v="44"/>
          <ac:spMkLst>
            <pc:docMk/>
            <pc:sldMk cId="2197937671" sldId="262"/>
            <ac:spMk id="38" creationId="{7BEFDA1A-2A01-4C29-A5D0-AE6F050D07DF}"/>
          </ac:spMkLst>
        </pc:spChg>
        <pc:spChg chg="add">
          <ac:chgData name="Marie-Françoise GHUYSEN" userId="S::mf.ghuysen@helmo.be::91d5309c-e646-4b59-bcc0-01c2ecaa05e5" providerId="AD" clId="Web-{67ED12F9-4D20-4799-B002-CFD70117D68A}" dt="2023-09-04T16:47:25.898" v="44"/>
          <ac:spMkLst>
            <pc:docMk/>
            <pc:sldMk cId="2197937671" sldId="262"/>
            <ac:spMk id="40" creationId="{279D3810-B86F-4009-84EC-DE0FEABD6FCE}"/>
          </ac:spMkLst>
        </pc:spChg>
        <pc:picChg chg="add mod ord">
          <ac:chgData name="Marie-Françoise GHUYSEN" userId="S::mf.ghuysen@helmo.be::91d5309c-e646-4b59-bcc0-01c2ecaa05e5" providerId="AD" clId="Web-{67ED12F9-4D20-4799-B002-CFD70117D68A}" dt="2023-09-04T16:47:25.898" v="44"/>
          <ac:picMkLst>
            <pc:docMk/>
            <pc:sldMk cId="2197937671" sldId="262"/>
            <ac:picMk id="5" creationId="{796F13F8-711D-8A0E-F273-3192F4DC58CC}"/>
          </ac:picMkLst>
        </pc:picChg>
        <pc:picChg chg="add del">
          <ac:chgData name="Marie-Françoise GHUYSEN" userId="S::mf.ghuysen@helmo.be::91d5309c-e646-4b59-bcc0-01c2ecaa05e5" providerId="AD" clId="Web-{67ED12F9-4D20-4799-B002-CFD70117D68A}" dt="2023-09-04T16:47:25.898" v="44"/>
          <ac:picMkLst>
            <pc:docMk/>
            <pc:sldMk cId="2197937671" sldId="262"/>
            <ac:picMk id="15" creationId="{C33612A4-0B77-4479-B2AA-F178599550AA}"/>
          </ac:picMkLst>
        </pc:picChg>
        <pc:picChg chg="add del">
          <ac:chgData name="Marie-Françoise GHUYSEN" userId="S::mf.ghuysen@helmo.be::91d5309c-e646-4b59-bcc0-01c2ecaa05e5" providerId="AD" clId="Web-{67ED12F9-4D20-4799-B002-CFD70117D68A}" dt="2023-09-04T16:47:21.695" v="41"/>
          <ac:picMkLst>
            <pc:docMk/>
            <pc:sldMk cId="2197937671" sldId="262"/>
            <ac:picMk id="28" creationId="{C33612A4-0B77-4479-B2AA-F178599550AA}"/>
          </ac:picMkLst>
        </pc:picChg>
        <pc:picChg chg="add del">
          <ac:chgData name="Marie-Françoise GHUYSEN" userId="S::mf.ghuysen@helmo.be::91d5309c-e646-4b59-bcc0-01c2ecaa05e5" providerId="AD" clId="Web-{67ED12F9-4D20-4799-B002-CFD70117D68A}" dt="2023-09-04T16:47:25.867" v="43"/>
          <ac:picMkLst>
            <pc:docMk/>
            <pc:sldMk cId="2197937671" sldId="262"/>
            <ac:picMk id="35" creationId="{39D1DDD4-5BB3-45BA-B9B3-06B62299AD79}"/>
          </ac:picMkLst>
        </pc:picChg>
        <pc:picChg chg="add">
          <ac:chgData name="Marie-Françoise GHUYSEN" userId="S::mf.ghuysen@helmo.be::91d5309c-e646-4b59-bcc0-01c2ecaa05e5" providerId="AD" clId="Web-{67ED12F9-4D20-4799-B002-CFD70117D68A}" dt="2023-09-04T16:47:25.898" v="44"/>
          <ac:picMkLst>
            <pc:docMk/>
            <pc:sldMk cId="2197937671" sldId="262"/>
            <ac:picMk id="41" creationId="{C33612A4-0B77-4479-B2AA-F178599550AA}"/>
          </ac:picMkLst>
        </pc:picChg>
        <pc:cxnChg chg="add del">
          <ac:chgData name="Marie-Françoise GHUYSEN" userId="S::mf.ghuysen@helmo.be::91d5309c-e646-4b59-bcc0-01c2ecaa05e5" providerId="AD" clId="Web-{67ED12F9-4D20-4799-B002-CFD70117D68A}" dt="2023-09-04T16:47:25.898" v="44"/>
          <ac:cxnSpMkLst>
            <pc:docMk/>
            <pc:sldMk cId="2197937671" sldId="262"/>
            <ac:cxnSpMk id="11" creationId="{17FD20E5-30AF-47B9-9256-2E8E904CBBC1}"/>
          </ac:cxnSpMkLst>
        </pc:cxnChg>
        <pc:cxnChg chg="add del">
          <ac:chgData name="Marie-Françoise GHUYSEN" userId="S::mf.ghuysen@helmo.be::91d5309c-e646-4b59-bcc0-01c2ecaa05e5" providerId="AD" clId="Web-{67ED12F9-4D20-4799-B002-CFD70117D68A}" dt="2023-09-04T16:47:25.898" v="44"/>
          <ac:cxnSpMkLst>
            <pc:docMk/>
            <pc:sldMk cId="2197937671" sldId="262"/>
            <ac:cxnSpMk id="17" creationId="{078A367A-3E83-4B48-A0F7-43FBE33328F5}"/>
          </ac:cxnSpMkLst>
        </pc:cxnChg>
        <pc:cxnChg chg="add del">
          <ac:chgData name="Marie-Françoise GHUYSEN" userId="S::mf.ghuysen@helmo.be::91d5309c-e646-4b59-bcc0-01c2ecaa05e5" providerId="AD" clId="Web-{67ED12F9-4D20-4799-B002-CFD70117D68A}" dt="2023-09-04T16:47:21.695" v="41"/>
          <ac:cxnSpMkLst>
            <pc:docMk/>
            <pc:sldMk cId="2197937671" sldId="262"/>
            <ac:cxnSpMk id="24" creationId="{17FD20E5-30AF-47B9-9256-2E8E904CBBC1}"/>
          </ac:cxnSpMkLst>
        </pc:cxnChg>
        <pc:cxnChg chg="add del">
          <ac:chgData name="Marie-Françoise GHUYSEN" userId="S::mf.ghuysen@helmo.be::91d5309c-e646-4b59-bcc0-01c2ecaa05e5" providerId="AD" clId="Web-{67ED12F9-4D20-4799-B002-CFD70117D68A}" dt="2023-09-04T16:47:21.695" v="41"/>
          <ac:cxnSpMkLst>
            <pc:docMk/>
            <pc:sldMk cId="2197937671" sldId="262"/>
            <ac:cxnSpMk id="30" creationId="{078A367A-3E83-4B48-A0F7-43FBE33328F5}"/>
          </ac:cxnSpMkLst>
        </pc:cxnChg>
        <pc:cxnChg chg="add del">
          <ac:chgData name="Marie-Françoise GHUYSEN" userId="S::mf.ghuysen@helmo.be::91d5309c-e646-4b59-bcc0-01c2ecaa05e5" providerId="AD" clId="Web-{67ED12F9-4D20-4799-B002-CFD70117D68A}" dt="2023-09-04T16:47:25.867" v="43"/>
          <ac:cxnSpMkLst>
            <pc:docMk/>
            <pc:sldMk cId="2197937671" sldId="262"/>
            <ac:cxnSpMk id="33" creationId="{C884B8F8-FDC9-498B-9960-5D7260AFCB03}"/>
          </ac:cxnSpMkLst>
        </pc:cxnChg>
        <pc:cxnChg chg="add del">
          <ac:chgData name="Marie-Françoise GHUYSEN" userId="S::mf.ghuysen@helmo.be::91d5309c-e646-4b59-bcc0-01c2ecaa05e5" providerId="AD" clId="Web-{67ED12F9-4D20-4799-B002-CFD70117D68A}" dt="2023-09-04T16:47:25.867" v="43"/>
          <ac:cxnSpMkLst>
            <pc:docMk/>
            <pc:sldMk cId="2197937671" sldId="262"/>
            <ac:cxnSpMk id="36" creationId="{A24DAE64-2302-42EA-8239-F2F0775CA5AD}"/>
          </ac:cxnSpMkLst>
        </pc:cxnChg>
        <pc:cxnChg chg="add">
          <ac:chgData name="Marie-Françoise GHUYSEN" userId="S::mf.ghuysen@helmo.be::91d5309c-e646-4b59-bcc0-01c2ecaa05e5" providerId="AD" clId="Web-{67ED12F9-4D20-4799-B002-CFD70117D68A}" dt="2023-09-04T16:47:25.898" v="44"/>
          <ac:cxnSpMkLst>
            <pc:docMk/>
            <pc:sldMk cId="2197937671" sldId="262"/>
            <ac:cxnSpMk id="39" creationId="{17FD20E5-30AF-47B9-9256-2E8E904CBBC1}"/>
          </ac:cxnSpMkLst>
        </pc:cxnChg>
        <pc:cxnChg chg="add">
          <ac:chgData name="Marie-Françoise GHUYSEN" userId="S::mf.ghuysen@helmo.be::91d5309c-e646-4b59-bcc0-01c2ecaa05e5" providerId="AD" clId="Web-{67ED12F9-4D20-4799-B002-CFD70117D68A}" dt="2023-09-04T16:47:25.898" v="44"/>
          <ac:cxnSpMkLst>
            <pc:docMk/>
            <pc:sldMk cId="2197937671" sldId="262"/>
            <ac:cxnSpMk id="42" creationId="{078A367A-3E83-4B48-A0F7-43FBE33328F5}"/>
          </ac:cxnSpMkLst>
        </pc:cxnChg>
      </pc:sldChg>
      <pc:sldChg chg="addSp modSp mod setBg setClrOvrMap">
        <pc:chgData name="Marie-Françoise GHUYSEN" userId="S::mf.ghuysen@helmo.be::91d5309c-e646-4b59-bcc0-01c2ecaa05e5" providerId="AD" clId="Web-{67ED12F9-4D20-4799-B002-CFD70117D68A}" dt="2023-09-04T16:48:48.560" v="70"/>
        <pc:sldMkLst>
          <pc:docMk/>
          <pc:sldMk cId="4144490596" sldId="263"/>
        </pc:sldMkLst>
        <pc:spChg chg="mod">
          <ac:chgData name="Marie-Françoise GHUYSEN" userId="S::mf.ghuysen@helmo.be::91d5309c-e646-4b59-bcc0-01c2ecaa05e5" providerId="AD" clId="Web-{67ED12F9-4D20-4799-B002-CFD70117D68A}" dt="2023-09-04T16:48:48.560" v="70"/>
          <ac:spMkLst>
            <pc:docMk/>
            <pc:sldMk cId="4144490596" sldId="263"/>
            <ac:spMk id="2" creationId="{5D17EA89-5AFE-475E-8693-C626AC83B535}"/>
          </ac:spMkLst>
        </pc:spChg>
        <pc:spChg chg="mod">
          <ac:chgData name="Marie-Françoise GHUYSEN" userId="S::mf.ghuysen@helmo.be::91d5309c-e646-4b59-bcc0-01c2ecaa05e5" providerId="AD" clId="Web-{67ED12F9-4D20-4799-B002-CFD70117D68A}" dt="2023-09-04T16:48:48.560" v="70"/>
          <ac:spMkLst>
            <pc:docMk/>
            <pc:sldMk cId="4144490596" sldId="263"/>
            <ac:spMk id="3" creationId="{EFE01199-BB30-4C97-8E41-7BBB91396B07}"/>
          </ac:spMkLst>
        </pc:spChg>
        <pc:spChg chg="add">
          <ac:chgData name="Marie-Françoise GHUYSEN" userId="S::mf.ghuysen@helmo.be::91d5309c-e646-4b59-bcc0-01c2ecaa05e5" providerId="AD" clId="Web-{67ED12F9-4D20-4799-B002-CFD70117D68A}" dt="2023-09-04T16:48:48.560" v="70"/>
          <ac:spMkLst>
            <pc:docMk/>
            <pc:sldMk cId="4144490596" sldId="263"/>
            <ac:spMk id="9" creationId="{C6870151-9189-4C3A-8379-EF3D95827A0A}"/>
          </ac:spMkLst>
        </pc:spChg>
        <pc:spChg chg="add">
          <ac:chgData name="Marie-Françoise GHUYSEN" userId="S::mf.ghuysen@helmo.be::91d5309c-e646-4b59-bcc0-01c2ecaa05e5" providerId="AD" clId="Web-{67ED12F9-4D20-4799-B002-CFD70117D68A}" dt="2023-09-04T16:48:48.560" v="70"/>
          <ac:spMkLst>
            <pc:docMk/>
            <pc:sldMk cId="4144490596" sldId="263"/>
            <ac:spMk id="11" creationId="{123EA69C-102A-4DD0-9547-05DCD271D159}"/>
          </ac:spMkLst>
        </pc:spChg>
        <pc:spChg chg="add">
          <ac:chgData name="Marie-Françoise GHUYSEN" userId="S::mf.ghuysen@helmo.be::91d5309c-e646-4b59-bcc0-01c2ecaa05e5" providerId="AD" clId="Web-{67ED12F9-4D20-4799-B002-CFD70117D68A}" dt="2023-09-04T16:48:48.560" v="70"/>
          <ac:spMkLst>
            <pc:docMk/>
            <pc:sldMk cId="4144490596" sldId="263"/>
            <ac:spMk id="13" creationId="{6A862265-5CA3-4C40-8582-7534C3B03C2A}"/>
          </ac:spMkLst>
        </pc:spChg>
        <pc:spChg chg="add">
          <ac:chgData name="Marie-Françoise GHUYSEN" userId="S::mf.ghuysen@helmo.be::91d5309c-e646-4b59-bcc0-01c2ecaa05e5" providerId="AD" clId="Web-{67ED12F9-4D20-4799-B002-CFD70117D68A}" dt="2023-09-04T16:48:48.560" v="70"/>
          <ac:spMkLst>
            <pc:docMk/>
            <pc:sldMk cId="4144490596" sldId="263"/>
            <ac:spMk id="15" creationId="{600EF80B-0391-4082-9AF5-F15B091B4CE9}"/>
          </ac:spMkLst>
        </pc:spChg>
        <pc:spChg chg="add">
          <ac:chgData name="Marie-Françoise GHUYSEN" userId="S::mf.ghuysen@helmo.be::91d5309c-e646-4b59-bcc0-01c2ecaa05e5" providerId="AD" clId="Web-{67ED12F9-4D20-4799-B002-CFD70117D68A}" dt="2023-09-04T16:48:48.560" v="70"/>
          <ac:spMkLst>
            <pc:docMk/>
            <pc:sldMk cId="4144490596" sldId="263"/>
            <ac:spMk id="19" creationId="{3FBF03E8-C602-4192-9C52-F84B29FDCC88}"/>
          </ac:spMkLst>
        </pc:spChg>
        <pc:picChg chg="add">
          <ac:chgData name="Marie-Françoise GHUYSEN" userId="S::mf.ghuysen@helmo.be::91d5309c-e646-4b59-bcc0-01c2ecaa05e5" providerId="AD" clId="Web-{67ED12F9-4D20-4799-B002-CFD70117D68A}" dt="2023-09-04T16:48:48.560" v="70"/>
          <ac:picMkLst>
            <pc:docMk/>
            <pc:sldMk cId="4144490596" sldId="263"/>
            <ac:picMk id="5" creationId="{CEE9E6CA-166B-1192-B4C2-E4E3D9A3776E}"/>
          </ac:picMkLst>
        </pc:picChg>
        <pc:cxnChg chg="add">
          <ac:chgData name="Marie-Françoise GHUYSEN" userId="S::mf.ghuysen@helmo.be::91d5309c-e646-4b59-bcc0-01c2ecaa05e5" providerId="AD" clId="Web-{67ED12F9-4D20-4799-B002-CFD70117D68A}" dt="2023-09-04T16:48:48.560" v="70"/>
          <ac:cxnSpMkLst>
            <pc:docMk/>
            <pc:sldMk cId="4144490596" sldId="263"/>
            <ac:cxnSpMk id="17" creationId="{D33AC32D-5F44-45F7-A0BD-7C11A86BED57}"/>
          </ac:cxnSpMkLst>
        </pc:cxnChg>
      </pc:sldChg>
      <pc:sldChg chg="modSp">
        <pc:chgData name="Marie-Françoise GHUYSEN" userId="S::mf.ghuysen@helmo.be::91d5309c-e646-4b59-bcc0-01c2ecaa05e5" providerId="AD" clId="Web-{67ED12F9-4D20-4799-B002-CFD70117D68A}" dt="2023-09-04T16:50:42.362" v="81"/>
        <pc:sldMkLst>
          <pc:docMk/>
          <pc:sldMk cId="2408621520" sldId="264"/>
        </pc:sldMkLst>
        <pc:graphicFrameChg chg="modGraphic">
          <ac:chgData name="Marie-Françoise GHUYSEN" userId="S::mf.ghuysen@helmo.be::91d5309c-e646-4b59-bcc0-01c2ecaa05e5" providerId="AD" clId="Web-{67ED12F9-4D20-4799-B002-CFD70117D68A}" dt="2023-09-04T16:50:37.721" v="80"/>
          <ac:graphicFrameMkLst>
            <pc:docMk/>
            <pc:sldMk cId="2408621520" sldId="264"/>
            <ac:graphicFrameMk id="8" creationId="{E90088EA-1EB0-D041-AA3C-DD9CD84408DD}"/>
          </ac:graphicFrameMkLst>
        </pc:graphicFrameChg>
        <pc:graphicFrameChg chg="modGraphic">
          <ac:chgData name="Marie-Françoise GHUYSEN" userId="S::mf.ghuysen@helmo.be::91d5309c-e646-4b59-bcc0-01c2ecaa05e5" providerId="AD" clId="Web-{67ED12F9-4D20-4799-B002-CFD70117D68A}" dt="2023-09-04T16:50:42.362" v="81"/>
          <ac:graphicFrameMkLst>
            <pc:docMk/>
            <pc:sldMk cId="2408621520" sldId="264"/>
            <ac:graphicFrameMk id="11" creationId="{3D9E6D1F-ECFC-744D-851C-69B8F55D232D}"/>
          </ac:graphicFrameMkLst>
        </pc:graphicFrameChg>
      </pc:sldChg>
      <pc:sldChg chg="modSp">
        <pc:chgData name="Marie-Françoise GHUYSEN" userId="S::mf.ghuysen@helmo.be::91d5309c-e646-4b59-bcc0-01c2ecaa05e5" providerId="AD" clId="Web-{67ED12F9-4D20-4799-B002-CFD70117D68A}" dt="2023-09-04T16:51:34.004" v="89" actId="20577"/>
        <pc:sldMkLst>
          <pc:docMk/>
          <pc:sldMk cId="2401278348" sldId="265"/>
        </pc:sldMkLst>
        <pc:spChg chg="mod">
          <ac:chgData name="Marie-Françoise GHUYSEN" userId="S::mf.ghuysen@helmo.be::91d5309c-e646-4b59-bcc0-01c2ecaa05e5" providerId="AD" clId="Web-{67ED12F9-4D20-4799-B002-CFD70117D68A}" dt="2023-09-04T16:51:34.004" v="89" actId="20577"/>
          <ac:spMkLst>
            <pc:docMk/>
            <pc:sldMk cId="2401278348" sldId="265"/>
            <ac:spMk id="3" creationId="{2C4735E1-5E3C-41C9-A0CA-05375DDA378E}"/>
          </ac:spMkLst>
        </pc:spChg>
      </pc:sldChg>
      <pc:sldChg chg="addSp modSp mod setBg">
        <pc:chgData name="Marie-Françoise GHUYSEN" userId="S::mf.ghuysen@helmo.be::91d5309c-e646-4b59-bcc0-01c2ecaa05e5" providerId="AD" clId="Web-{67ED12F9-4D20-4799-B002-CFD70117D68A}" dt="2023-09-04T16:51:46.707" v="90"/>
        <pc:sldMkLst>
          <pc:docMk/>
          <pc:sldMk cId="915690843" sldId="267"/>
        </pc:sldMkLst>
        <pc:spChg chg="mod">
          <ac:chgData name="Marie-Françoise GHUYSEN" userId="S::mf.ghuysen@helmo.be::91d5309c-e646-4b59-bcc0-01c2ecaa05e5" providerId="AD" clId="Web-{67ED12F9-4D20-4799-B002-CFD70117D68A}" dt="2023-09-04T16:51:46.707" v="90"/>
          <ac:spMkLst>
            <pc:docMk/>
            <pc:sldMk cId="915690843" sldId="267"/>
            <ac:spMk id="2" creationId="{70B8B975-17EC-ED5E-B060-93E1EFA6FA47}"/>
          </ac:spMkLst>
        </pc:spChg>
        <pc:spChg chg="mod">
          <ac:chgData name="Marie-Françoise GHUYSEN" userId="S::mf.ghuysen@helmo.be::91d5309c-e646-4b59-bcc0-01c2ecaa05e5" providerId="AD" clId="Web-{67ED12F9-4D20-4799-B002-CFD70117D68A}" dt="2023-09-04T16:51:46.707" v="90"/>
          <ac:spMkLst>
            <pc:docMk/>
            <pc:sldMk cId="915690843" sldId="267"/>
            <ac:spMk id="3" creationId="{7A2757A2-660B-1196-8567-12E7B6E08494}"/>
          </ac:spMkLst>
        </pc:spChg>
        <pc:spChg chg="add">
          <ac:chgData name="Marie-Françoise GHUYSEN" userId="S::mf.ghuysen@helmo.be::91d5309c-e646-4b59-bcc0-01c2ecaa05e5" providerId="AD" clId="Web-{67ED12F9-4D20-4799-B002-CFD70117D68A}" dt="2023-09-04T16:51:46.707" v="90"/>
          <ac:spMkLst>
            <pc:docMk/>
            <pc:sldMk cId="915690843" sldId="267"/>
            <ac:spMk id="8" creationId="{23522FE7-5A29-4EF6-B1EF-2CA55748A772}"/>
          </ac:spMkLst>
        </pc:spChg>
        <pc:spChg chg="add">
          <ac:chgData name="Marie-Françoise GHUYSEN" userId="S::mf.ghuysen@helmo.be::91d5309c-e646-4b59-bcc0-01c2ecaa05e5" providerId="AD" clId="Web-{67ED12F9-4D20-4799-B002-CFD70117D68A}" dt="2023-09-04T16:51:46.707" v="90"/>
          <ac:spMkLst>
            <pc:docMk/>
            <pc:sldMk cId="915690843" sldId="267"/>
            <ac:spMk id="16" creationId="{1EE485E7-7D6D-4CB0-A3AD-261D97B2EFEA}"/>
          </ac:spMkLst>
        </pc:spChg>
        <pc:spChg chg="add">
          <ac:chgData name="Marie-Françoise GHUYSEN" userId="S::mf.ghuysen@helmo.be::91d5309c-e646-4b59-bcc0-01c2ecaa05e5" providerId="AD" clId="Web-{67ED12F9-4D20-4799-B002-CFD70117D68A}" dt="2023-09-04T16:51:46.707" v="90"/>
          <ac:spMkLst>
            <pc:docMk/>
            <pc:sldMk cId="915690843" sldId="267"/>
            <ac:spMk id="18" creationId="{A55E3208-F0C4-4962-8946-065C94F89635}"/>
          </ac:spMkLst>
        </pc:spChg>
        <pc:picChg chg="add">
          <ac:chgData name="Marie-Françoise GHUYSEN" userId="S::mf.ghuysen@helmo.be::91d5309c-e646-4b59-bcc0-01c2ecaa05e5" providerId="AD" clId="Web-{67ED12F9-4D20-4799-B002-CFD70117D68A}" dt="2023-09-04T16:51:46.707" v="90"/>
          <ac:picMkLst>
            <pc:docMk/>
            <pc:sldMk cId="915690843" sldId="267"/>
            <ac:picMk id="10" creationId="{C2192E09-EBC7-416C-B887-DFF915D7F43D}"/>
          </ac:picMkLst>
        </pc:picChg>
        <pc:picChg chg="add">
          <ac:chgData name="Marie-Françoise GHUYSEN" userId="S::mf.ghuysen@helmo.be::91d5309c-e646-4b59-bcc0-01c2ecaa05e5" providerId="AD" clId="Web-{67ED12F9-4D20-4799-B002-CFD70117D68A}" dt="2023-09-04T16:51:46.707" v="90"/>
          <ac:picMkLst>
            <pc:docMk/>
            <pc:sldMk cId="915690843" sldId="267"/>
            <ac:picMk id="22" creationId="{7021C573-B3FF-44B8-A5DE-AB39E9AA6B96}"/>
          </ac:picMkLst>
        </pc:picChg>
        <pc:cxnChg chg="add">
          <ac:chgData name="Marie-Françoise GHUYSEN" userId="S::mf.ghuysen@helmo.be::91d5309c-e646-4b59-bcc0-01c2ecaa05e5" providerId="AD" clId="Web-{67ED12F9-4D20-4799-B002-CFD70117D68A}" dt="2023-09-04T16:51:46.707" v="90"/>
          <ac:cxnSpMkLst>
            <pc:docMk/>
            <pc:sldMk cId="915690843" sldId="267"/>
            <ac:cxnSpMk id="12" creationId="{2924498D-E084-44BE-A196-CFCE35564350}"/>
          </ac:cxnSpMkLst>
        </pc:cxnChg>
        <pc:cxnChg chg="add">
          <ac:chgData name="Marie-Françoise GHUYSEN" userId="S::mf.ghuysen@helmo.be::91d5309c-e646-4b59-bcc0-01c2ecaa05e5" providerId="AD" clId="Web-{67ED12F9-4D20-4799-B002-CFD70117D68A}" dt="2023-09-04T16:51:46.707" v="90"/>
          <ac:cxnSpMkLst>
            <pc:docMk/>
            <pc:sldMk cId="915690843" sldId="267"/>
            <ac:cxnSpMk id="14" creationId="{3BBC7667-C352-4842-9AFD-E5C16AD002F4}"/>
          </ac:cxnSpMkLst>
        </pc:cxnChg>
        <pc:cxnChg chg="add">
          <ac:chgData name="Marie-Françoise GHUYSEN" userId="S::mf.ghuysen@helmo.be::91d5309c-e646-4b59-bcc0-01c2ecaa05e5" providerId="AD" clId="Web-{67ED12F9-4D20-4799-B002-CFD70117D68A}" dt="2023-09-04T16:51:46.707" v="90"/>
          <ac:cxnSpMkLst>
            <pc:docMk/>
            <pc:sldMk cId="915690843" sldId="267"/>
            <ac:cxnSpMk id="20" creationId="{4FAE17D3-C2DC-4665-AF20-33C5BACD5E01}"/>
          </ac:cxnSpMkLst>
        </pc:cxnChg>
        <pc:cxnChg chg="add">
          <ac:chgData name="Marie-Françoise GHUYSEN" userId="S::mf.ghuysen@helmo.be::91d5309c-e646-4b59-bcc0-01c2ecaa05e5" providerId="AD" clId="Web-{67ED12F9-4D20-4799-B002-CFD70117D68A}" dt="2023-09-04T16:51:46.707" v="90"/>
          <ac:cxnSpMkLst>
            <pc:docMk/>
            <pc:sldMk cId="915690843" sldId="267"/>
            <ac:cxnSpMk id="24" creationId="{50B0CCD4-E9B0-43B2-806F-05EDF57A7628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06EF22-21D6-448D-B398-A56628D23449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F50DCE89-7732-4B6B-AF13-D57261D2E9AE}">
      <dgm:prSet phldrT="[Texte]"/>
      <dgm:spPr/>
      <dgm:t>
        <a:bodyPr/>
        <a:lstStyle/>
        <a:p>
          <a:r>
            <a:rPr lang="fr-BE" dirty="0"/>
            <a:t>Chimie analytique</a:t>
          </a:r>
        </a:p>
      </dgm:t>
    </dgm:pt>
    <dgm:pt modelId="{FD7A2858-A2BD-489F-B2FE-A973969C2673}" type="parTrans" cxnId="{888D33A1-01CA-4905-B79F-017FED2F6B85}">
      <dgm:prSet/>
      <dgm:spPr/>
      <dgm:t>
        <a:bodyPr/>
        <a:lstStyle/>
        <a:p>
          <a:endParaRPr lang="fr-BE"/>
        </a:p>
      </dgm:t>
    </dgm:pt>
    <dgm:pt modelId="{F0A6D1AC-FB76-4B22-AC3B-8524B5F20E99}" type="sibTrans" cxnId="{888D33A1-01CA-4905-B79F-017FED2F6B85}">
      <dgm:prSet/>
      <dgm:spPr/>
      <dgm:t>
        <a:bodyPr/>
        <a:lstStyle/>
        <a:p>
          <a:endParaRPr lang="fr-BE"/>
        </a:p>
      </dgm:t>
    </dgm:pt>
    <dgm:pt modelId="{6CF8545A-E8A8-40A0-AA7C-166D1622FB26}">
      <dgm:prSet phldrT="[Texte]"/>
      <dgm:spPr/>
      <dgm:t>
        <a:bodyPr/>
        <a:lstStyle/>
        <a:p>
          <a:r>
            <a:rPr lang="fr-BE" dirty="0"/>
            <a:t>Identifie les différentes substances et détermine leur composition</a:t>
          </a:r>
        </a:p>
      </dgm:t>
    </dgm:pt>
    <dgm:pt modelId="{1760F8BF-D879-4498-8CAD-0C5D98EAFB9E}" type="parTrans" cxnId="{371716DB-9E1C-4EC1-9247-4E3EA6C13246}">
      <dgm:prSet/>
      <dgm:spPr/>
      <dgm:t>
        <a:bodyPr/>
        <a:lstStyle/>
        <a:p>
          <a:endParaRPr lang="fr-BE"/>
        </a:p>
      </dgm:t>
    </dgm:pt>
    <dgm:pt modelId="{75708B21-2C9C-4231-8CAF-A0A52BC4B6DF}" type="sibTrans" cxnId="{371716DB-9E1C-4EC1-9247-4E3EA6C13246}">
      <dgm:prSet/>
      <dgm:spPr/>
      <dgm:t>
        <a:bodyPr/>
        <a:lstStyle/>
        <a:p>
          <a:endParaRPr lang="fr-BE"/>
        </a:p>
      </dgm:t>
    </dgm:pt>
    <dgm:pt modelId="{49F8387F-1DCF-443E-BEA7-ECC363CEF039}">
      <dgm:prSet phldrT="[Texte]"/>
      <dgm:spPr/>
      <dgm:t>
        <a:bodyPr/>
        <a:lstStyle/>
        <a:p>
          <a:r>
            <a:rPr lang="fr-BE" dirty="0"/>
            <a:t>Chimie organique</a:t>
          </a:r>
        </a:p>
      </dgm:t>
    </dgm:pt>
    <dgm:pt modelId="{3FA7D5B0-AF49-4936-B2ED-F7395786460C}" type="parTrans" cxnId="{01AF361C-714C-4281-A607-9FD411242B56}">
      <dgm:prSet/>
      <dgm:spPr/>
      <dgm:t>
        <a:bodyPr/>
        <a:lstStyle/>
        <a:p>
          <a:endParaRPr lang="fr-BE"/>
        </a:p>
      </dgm:t>
    </dgm:pt>
    <dgm:pt modelId="{6AAF10B3-7060-4F0C-B8BC-B3CDDFAEED64}" type="sibTrans" cxnId="{01AF361C-714C-4281-A607-9FD411242B56}">
      <dgm:prSet/>
      <dgm:spPr/>
      <dgm:t>
        <a:bodyPr/>
        <a:lstStyle/>
        <a:p>
          <a:endParaRPr lang="fr-BE"/>
        </a:p>
      </dgm:t>
    </dgm:pt>
    <dgm:pt modelId="{51513353-8E46-45F0-8403-9D1EB871E3CA}">
      <dgm:prSet phldrT="[Texte]"/>
      <dgm:spPr/>
      <dgm:t>
        <a:bodyPr/>
        <a:lstStyle/>
        <a:p>
          <a:pPr>
            <a:buFontTx/>
            <a:buNone/>
          </a:pPr>
          <a:r>
            <a:rPr lang="fr-BE" dirty="0"/>
            <a:t>= Chimie du carbone C et de ses composés</a:t>
          </a:r>
        </a:p>
      </dgm:t>
    </dgm:pt>
    <dgm:pt modelId="{D4C6A3D5-0B40-4A0B-A2CE-BD48803B398C}" type="parTrans" cxnId="{53ECAF27-6403-4399-A34B-3ABFCCE58F96}">
      <dgm:prSet/>
      <dgm:spPr/>
      <dgm:t>
        <a:bodyPr/>
        <a:lstStyle/>
        <a:p>
          <a:endParaRPr lang="fr-BE"/>
        </a:p>
      </dgm:t>
    </dgm:pt>
    <dgm:pt modelId="{B2088641-1623-4D18-B4BA-83411F021735}" type="sibTrans" cxnId="{53ECAF27-6403-4399-A34B-3ABFCCE58F96}">
      <dgm:prSet/>
      <dgm:spPr/>
      <dgm:t>
        <a:bodyPr/>
        <a:lstStyle/>
        <a:p>
          <a:endParaRPr lang="fr-BE"/>
        </a:p>
      </dgm:t>
    </dgm:pt>
    <dgm:pt modelId="{903E4580-14D5-488C-9824-1698D982F94F}">
      <dgm:prSet phldrT="[Texte]"/>
      <dgm:spPr/>
      <dgm:t>
        <a:bodyPr/>
        <a:lstStyle/>
        <a:p>
          <a:r>
            <a:rPr lang="fr-BE" dirty="0"/>
            <a:t>Chimie générale (inorganique)</a:t>
          </a:r>
        </a:p>
      </dgm:t>
    </dgm:pt>
    <dgm:pt modelId="{E3963156-FC50-474B-A637-0CD73AEEE4C2}" type="parTrans" cxnId="{7A005700-2FA9-4D00-98A4-16D866ABC83D}">
      <dgm:prSet/>
      <dgm:spPr/>
      <dgm:t>
        <a:bodyPr/>
        <a:lstStyle/>
        <a:p>
          <a:endParaRPr lang="fr-BE"/>
        </a:p>
      </dgm:t>
    </dgm:pt>
    <dgm:pt modelId="{01C09198-7147-489C-9A03-46A28CBC2EF9}" type="sibTrans" cxnId="{7A005700-2FA9-4D00-98A4-16D866ABC83D}">
      <dgm:prSet/>
      <dgm:spPr/>
      <dgm:t>
        <a:bodyPr/>
        <a:lstStyle/>
        <a:p>
          <a:endParaRPr lang="fr-BE"/>
        </a:p>
      </dgm:t>
    </dgm:pt>
    <dgm:pt modelId="{807996E8-1E17-4C72-9C9B-15C29C163A26}">
      <dgm:prSet phldrT="[Texte]"/>
      <dgm:spPr/>
      <dgm:t>
        <a:bodyPr/>
        <a:lstStyle/>
        <a:p>
          <a:r>
            <a:rPr lang="fr-BE" dirty="0"/>
            <a:t>Étudie les réactions chimiques des éléments combinés (autres que C)</a:t>
          </a:r>
        </a:p>
      </dgm:t>
    </dgm:pt>
    <dgm:pt modelId="{A5239376-32F7-4753-98C3-F65BD7C73B81}" type="parTrans" cxnId="{55890C72-9899-452B-B12B-E781DCFD26EE}">
      <dgm:prSet/>
      <dgm:spPr/>
      <dgm:t>
        <a:bodyPr/>
        <a:lstStyle/>
        <a:p>
          <a:endParaRPr lang="fr-BE"/>
        </a:p>
      </dgm:t>
    </dgm:pt>
    <dgm:pt modelId="{509EC061-AF65-4745-B2DA-D103E0B4D08A}" type="sibTrans" cxnId="{55890C72-9899-452B-B12B-E781DCFD26EE}">
      <dgm:prSet/>
      <dgm:spPr/>
      <dgm:t>
        <a:bodyPr/>
        <a:lstStyle/>
        <a:p>
          <a:endParaRPr lang="fr-BE"/>
        </a:p>
      </dgm:t>
    </dgm:pt>
    <dgm:pt modelId="{2F6949BA-9568-4F02-8E6F-F500F2ECDB45}">
      <dgm:prSet phldrT="[Texte]"/>
      <dgm:spPr/>
      <dgm:t>
        <a:bodyPr/>
        <a:lstStyle/>
        <a:p>
          <a:r>
            <a:rPr lang="fr-BE" dirty="0"/>
            <a:t>Identifie et étudie de nouveaux composés</a:t>
          </a:r>
        </a:p>
      </dgm:t>
    </dgm:pt>
    <dgm:pt modelId="{246B4FBC-7895-4E54-BE2A-87B590F224A6}" type="parTrans" cxnId="{8534EF20-988B-42D5-BCE4-842810A6D114}">
      <dgm:prSet/>
      <dgm:spPr/>
      <dgm:t>
        <a:bodyPr/>
        <a:lstStyle/>
        <a:p>
          <a:endParaRPr lang="fr-BE"/>
        </a:p>
      </dgm:t>
    </dgm:pt>
    <dgm:pt modelId="{F3963AA2-D80F-449C-8C1A-BD1A41A796C9}" type="sibTrans" cxnId="{8534EF20-988B-42D5-BCE4-842810A6D114}">
      <dgm:prSet/>
      <dgm:spPr/>
      <dgm:t>
        <a:bodyPr/>
        <a:lstStyle/>
        <a:p>
          <a:endParaRPr lang="fr-BE"/>
        </a:p>
      </dgm:t>
    </dgm:pt>
    <dgm:pt modelId="{F4853A66-0C78-4F08-A364-20C460F07FDA}">
      <dgm:prSet/>
      <dgm:spPr/>
      <dgm:t>
        <a:bodyPr/>
        <a:lstStyle/>
        <a:p>
          <a:r>
            <a:rPr lang="fr-BE" dirty="0"/>
            <a:t>Chimie physique</a:t>
          </a:r>
        </a:p>
      </dgm:t>
    </dgm:pt>
    <dgm:pt modelId="{A091DE92-99FD-43C1-8DA1-F9FA986E914C}" type="parTrans" cxnId="{CAB6D662-4C5B-4253-B9CE-8987E66564A6}">
      <dgm:prSet/>
      <dgm:spPr/>
      <dgm:t>
        <a:bodyPr/>
        <a:lstStyle/>
        <a:p>
          <a:endParaRPr lang="fr-BE"/>
        </a:p>
      </dgm:t>
    </dgm:pt>
    <dgm:pt modelId="{41162DDE-5C63-4682-86CE-DAF7B7690CEE}" type="sibTrans" cxnId="{CAB6D662-4C5B-4253-B9CE-8987E66564A6}">
      <dgm:prSet/>
      <dgm:spPr/>
      <dgm:t>
        <a:bodyPr/>
        <a:lstStyle/>
        <a:p>
          <a:endParaRPr lang="fr-BE"/>
        </a:p>
      </dgm:t>
    </dgm:pt>
    <dgm:pt modelId="{982DA42C-D713-4551-BC58-11B60E5E1D0A}">
      <dgm:prSet/>
      <dgm:spPr/>
      <dgm:t>
        <a:bodyPr/>
        <a:lstStyle/>
        <a:p>
          <a:r>
            <a:rPr lang="fr-BE" dirty="0"/>
            <a:t>Etudie les propriétés physiques des atomes et des molécules à l’état gazeux, liquide et solide</a:t>
          </a:r>
        </a:p>
      </dgm:t>
    </dgm:pt>
    <dgm:pt modelId="{C5F53A60-2C61-47CC-AA47-09118553BCBB}" type="parTrans" cxnId="{48B2840C-F9CE-4285-9519-DA62C423D3CB}">
      <dgm:prSet/>
      <dgm:spPr/>
      <dgm:t>
        <a:bodyPr/>
        <a:lstStyle/>
        <a:p>
          <a:endParaRPr lang="fr-BE"/>
        </a:p>
      </dgm:t>
    </dgm:pt>
    <dgm:pt modelId="{BBC00900-3263-4539-AF4A-06B2F699B448}" type="sibTrans" cxnId="{48B2840C-F9CE-4285-9519-DA62C423D3CB}">
      <dgm:prSet/>
      <dgm:spPr/>
      <dgm:t>
        <a:bodyPr/>
        <a:lstStyle/>
        <a:p>
          <a:endParaRPr lang="fr-BE"/>
        </a:p>
      </dgm:t>
    </dgm:pt>
    <dgm:pt modelId="{EE9A6E71-8BEB-4883-85E1-581ED29BB605}">
      <dgm:prSet phldrT="[Texte]"/>
      <dgm:spPr/>
      <dgm:t>
        <a:bodyPr/>
        <a:lstStyle/>
        <a:p>
          <a:pPr>
            <a:buNone/>
          </a:pPr>
          <a:endParaRPr lang="fr-BE" dirty="0"/>
        </a:p>
      </dgm:t>
    </dgm:pt>
    <dgm:pt modelId="{551C5511-4260-423C-AB5D-ACBDE395C1DC}" type="parTrans" cxnId="{0CF976FF-AA44-4929-AF9A-01CB5BDDC498}">
      <dgm:prSet/>
      <dgm:spPr/>
      <dgm:t>
        <a:bodyPr/>
        <a:lstStyle/>
        <a:p>
          <a:endParaRPr lang="fr-BE"/>
        </a:p>
      </dgm:t>
    </dgm:pt>
    <dgm:pt modelId="{5842CA4B-15AA-4BA4-9C68-7CD7AC7E3A1A}" type="sibTrans" cxnId="{0CF976FF-AA44-4929-AF9A-01CB5BDDC498}">
      <dgm:prSet/>
      <dgm:spPr/>
      <dgm:t>
        <a:bodyPr/>
        <a:lstStyle/>
        <a:p>
          <a:endParaRPr lang="fr-BE"/>
        </a:p>
      </dgm:t>
    </dgm:pt>
    <dgm:pt modelId="{323598D3-4C35-424A-AB95-DF9D41FEBAB3}">
      <dgm:prSet phldrT="[Texte]"/>
      <dgm:spPr/>
      <dgm:t>
        <a:bodyPr/>
        <a:lstStyle/>
        <a:p>
          <a:endParaRPr lang="fr-BE" dirty="0"/>
        </a:p>
      </dgm:t>
    </dgm:pt>
    <dgm:pt modelId="{B82EF082-654B-4CE5-B741-B9AE15F1342A}" type="parTrans" cxnId="{60F0C397-FB94-4433-BF3B-8D993ABD2C78}">
      <dgm:prSet/>
      <dgm:spPr/>
      <dgm:t>
        <a:bodyPr/>
        <a:lstStyle/>
        <a:p>
          <a:endParaRPr lang="fr-BE"/>
        </a:p>
      </dgm:t>
    </dgm:pt>
    <dgm:pt modelId="{DAA83EFA-3817-4014-8D3E-0F80033D1B18}" type="sibTrans" cxnId="{60F0C397-FB94-4433-BF3B-8D993ABD2C78}">
      <dgm:prSet/>
      <dgm:spPr/>
      <dgm:t>
        <a:bodyPr/>
        <a:lstStyle/>
        <a:p>
          <a:endParaRPr lang="fr-BE"/>
        </a:p>
      </dgm:t>
    </dgm:pt>
    <dgm:pt modelId="{C3FE2139-F516-4B77-AFA5-4E138D4D4CA5}" type="pres">
      <dgm:prSet presAssocID="{3D06EF22-21D6-448D-B398-A56628D23449}" presName="Name0" presStyleCnt="0">
        <dgm:presLayoutVars>
          <dgm:dir/>
          <dgm:animLvl val="lvl"/>
          <dgm:resizeHandles val="exact"/>
        </dgm:presLayoutVars>
      </dgm:prSet>
      <dgm:spPr/>
    </dgm:pt>
    <dgm:pt modelId="{26B8EAE4-2E0F-4251-9999-978F25E63362}" type="pres">
      <dgm:prSet presAssocID="{F50DCE89-7732-4B6B-AF13-D57261D2E9AE}" presName="composite" presStyleCnt="0"/>
      <dgm:spPr/>
    </dgm:pt>
    <dgm:pt modelId="{E0CD9506-D859-450B-8158-361B2FB22455}" type="pres">
      <dgm:prSet presAssocID="{F50DCE89-7732-4B6B-AF13-D57261D2E9AE}" presName="parTx" presStyleLbl="alignNode1" presStyleIdx="0" presStyleCnt="4" custLinFactNeighborX="82">
        <dgm:presLayoutVars>
          <dgm:chMax val="0"/>
          <dgm:chPref val="0"/>
          <dgm:bulletEnabled val="1"/>
        </dgm:presLayoutVars>
      </dgm:prSet>
      <dgm:spPr/>
    </dgm:pt>
    <dgm:pt modelId="{7713A9F1-B671-4D46-9728-4C1A7CA25B5B}" type="pres">
      <dgm:prSet presAssocID="{F50DCE89-7732-4B6B-AF13-D57261D2E9AE}" presName="desTx" presStyleLbl="alignAccFollowNode1" presStyleIdx="0" presStyleCnt="4">
        <dgm:presLayoutVars>
          <dgm:bulletEnabled val="1"/>
        </dgm:presLayoutVars>
      </dgm:prSet>
      <dgm:spPr/>
    </dgm:pt>
    <dgm:pt modelId="{4CA0215C-3D31-449C-AEB6-342AD46554EB}" type="pres">
      <dgm:prSet presAssocID="{F0A6D1AC-FB76-4B22-AC3B-8524B5F20E99}" presName="space" presStyleCnt="0"/>
      <dgm:spPr/>
    </dgm:pt>
    <dgm:pt modelId="{B3C85B75-0F52-4FC1-9106-34F5A830FFD4}" type="pres">
      <dgm:prSet presAssocID="{49F8387F-1DCF-443E-BEA7-ECC363CEF039}" presName="composite" presStyleCnt="0"/>
      <dgm:spPr/>
    </dgm:pt>
    <dgm:pt modelId="{3C86CC87-0CDB-444C-8C07-A6A59ABE08F2}" type="pres">
      <dgm:prSet presAssocID="{49F8387F-1DCF-443E-BEA7-ECC363CEF03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B71C79B8-E455-4551-A912-4A0448BAE1C2}" type="pres">
      <dgm:prSet presAssocID="{49F8387F-1DCF-443E-BEA7-ECC363CEF039}" presName="desTx" presStyleLbl="alignAccFollowNode1" presStyleIdx="1" presStyleCnt="4">
        <dgm:presLayoutVars>
          <dgm:bulletEnabled val="1"/>
        </dgm:presLayoutVars>
      </dgm:prSet>
      <dgm:spPr/>
    </dgm:pt>
    <dgm:pt modelId="{F6E2D90B-6287-4330-9D74-E51AFD64719D}" type="pres">
      <dgm:prSet presAssocID="{6AAF10B3-7060-4F0C-B8BC-B3CDDFAEED64}" presName="space" presStyleCnt="0"/>
      <dgm:spPr/>
    </dgm:pt>
    <dgm:pt modelId="{CE4E4537-A535-4D9E-86C7-40652C3C1798}" type="pres">
      <dgm:prSet presAssocID="{903E4580-14D5-488C-9824-1698D982F94F}" presName="composite" presStyleCnt="0"/>
      <dgm:spPr/>
    </dgm:pt>
    <dgm:pt modelId="{B47C717C-5C68-4CD5-9E1A-2963A85A79A9}" type="pres">
      <dgm:prSet presAssocID="{903E4580-14D5-488C-9824-1698D982F94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F8BCF038-471F-4FA0-A629-B1259E7A7ABE}" type="pres">
      <dgm:prSet presAssocID="{903E4580-14D5-488C-9824-1698D982F94F}" presName="desTx" presStyleLbl="alignAccFollowNode1" presStyleIdx="2" presStyleCnt="4">
        <dgm:presLayoutVars>
          <dgm:bulletEnabled val="1"/>
        </dgm:presLayoutVars>
      </dgm:prSet>
      <dgm:spPr/>
    </dgm:pt>
    <dgm:pt modelId="{2DB4E5E6-137C-4879-92D0-326F280FAB4D}" type="pres">
      <dgm:prSet presAssocID="{01C09198-7147-489C-9A03-46A28CBC2EF9}" presName="space" presStyleCnt="0"/>
      <dgm:spPr/>
    </dgm:pt>
    <dgm:pt modelId="{7B1F96F4-EC7C-44E8-B5B5-FE17DF45387F}" type="pres">
      <dgm:prSet presAssocID="{F4853A66-0C78-4F08-A364-20C460F07FDA}" presName="composite" presStyleCnt="0"/>
      <dgm:spPr/>
    </dgm:pt>
    <dgm:pt modelId="{447C450D-405B-4672-9BC5-E17EFC0FD2F7}" type="pres">
      <dgm:prSet presAssocID="{F4853A66-0C78-4F08-A364-20C460F07FD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68933BE6-E5B0-4358-BE6D-DE5FE9E3C9AA}" type="pres">
      <dgm:prSet presAssocID="{F4853A66-0C78-4F08-A364-20C460F07FDA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7A005700-2FA9-4D00-98A4-16D866ABC83D}" srcId="{3D06EF22-21D6-448D-B398-A56628D23449}" destId="{903E4580-14D5-488C-9824-1698D982F94F}" srcOrd="2" destOrd="0" parTransId="{E3963156-FC50-474B-A637-0CD73AEEE4C2}" sibTransId="{01C09198-7147-489C-9A03-46A28CBC2EF9}"/>
    <dgm:cxn modelId="{48B2840C-F9CE-4285-9519-DA62C423D3CB}" srcId="{F4853A66-0C78-4F08-A364-20C460F07FDA}" destId="{982DA42C-D713-4551-BC58-11B60E5E1D0A}" srcOrd="0" destOrd="0" parTransId="{C5F53A60-2C61-47CC-AA47-09118553BCBB}" sibTransId="{BBC00900-3263-4539-AF4A-06B2F699B448}"/>
    <dgm:cxn modelId="{01AF361C-714C-4281-A607-9FD411242B56}" srcId="{3D06EF22-21D6-448D-B398-A56628D23449}" destId="{49F8387F-1DCF-443E-BEA7-ECC363CEF039}" srcOrd="1" destOrd="0" parTransId="{3FA7D5B0-AF49-4936-B2ED-F7395786460C}" sibTransId="{6AAF10B3-7060-4F0C-B8BC-B3CDDFAEED64}"/>
    <dgm:cxn modelId="{8534EF20-988B-42D5-BCE4-842810A6D114}" srcId="{903E4580-14D5-488C-9824-1698D982F94F}" destId="{2F6949BA-9568-4F02-8E6F-F500F2ECDB45}" srcOrd="1" destOrd="0" parTransId="{246B4FBC-7895-4E54-BE2A-87B590F224A6}" sibTransId="{F3963AA2-D80F-449C-8C1A-BD1A41A796C9}"/>
    <dgm:cxn modelId="{53ECAF27-6403-4399-A34B-3ABFCCE58F96}" srcId="{49F8387F-1DCF-443E-BEA7-ECC363CEF039}" destId="{51513353-8E46-45F0-8403-9D1EB871E3CA}" srcOrd="0" destOrd="0" parTransId="{D4C6A3D5-0B40-4A0B-A2CE-BD48803B398C}" sibTransId="{B2088641-1623-4D18-B4BA-83411F021735}"/>
    <dgm:cxn modelId="{8936DF2C-52FF-49CC-AE8B-85FA5EDFFCA8}" type="presOf" srcId="{2F6949BA-9568-4F02-8E6F-F500F2ECDB45}" destId="{F8BCF038-471F-4FA0-A629-B1259E7A7ABE}" srcOrd="0" destOrd="1" presId="urn:microsoft.com/office/officeart/2005/8/layout/hList1"/>
    <dgm:cxn modelId="{CAB6D662-4C5B-4253-B9CE-8987E66564A6}" srcId="{3D06EF22-21D6-448D-B398-A56628D23449}" destId="{F4853A66-0C78-4F08-A364-20C460F07FDA}" srcOrd="3" destOrd="0" parTransId="{A091DE92-99FD-43C1-8DA1-F9FA986E914C}" sibTransId="{41162DDE-5C63-4682-86CE-DAF7B7690CEE}"/>
    <dgm:cxn modelId="{77E1B16A-BAD8-4DB5-B94C-1594BD81F7C6}" type="presOf" srcId="{323598D3-4C35-424A-AB95-DF9D41FEBAB3}" destId="{7713A9F1-B671-4D46-9728-4C1A7CA25B5B}" srcOrd="0" destOrd="1" presId="urn:microsoft.com/office/officeart/2005/8/layout/hList1"/>
    <dgm:cxn modelId="{28283650-167A-49F2-90E0-91E4139A3384}" type="presOf" srcId="{807996E8-1E17-4C72-9C9B-15C29C163A26}" destId="{F8BCF038-471F-4FA0-A629-B1259E7A7ABE}" srcOrd="0" destOrd="0" presId="urn:microsoft.com/office/officeart/2005/8/layout/hList1"/>
    <dgm:cxn modelId="{1E1D8850-4F0C-46E7-982B-8CEB4A30AD6E}" type="presOf" srcId="{51513353-8E46-45F0-8403-9D1EB871E3CA}" destId="{B71C79B8-E455-4551-A912-4A0448BAE1C2}" srcOrd="0" destOrd="0" presId="urn:microsoft.com/office/officeart/2005/8/layout/hList1"/>
    <dgm:cxn modelId="{9F3F6071-5C9E-4574-8687-E5C60425AFBA}" type="presOf" srcId="{3D06EF22-21D6-448D-B398-A56628D23449}" destId="{C3FE2139-F516-4B77-AFA5-4E138D4D4CA5}" srcOrd="0" destOrd="0" presId="urn:microsoft.com/office/officeart/2005/8/layout/hList1"/>
    <dgm:cxn modelId="{55890C72-9899-452B-B12B-E781DCFD26EE}" srcId="{903E4580-14D5-488C-9824-1698D982F94F}" destId="{807996E8-1E17-4C72-9C9B-15C29C163A26}" srcOrd="0" destOrd="0" parTransId="{A5239376-32F7-4753-98C3-F65BD7C73B81}" sibTransId="{509EC061-AF65-4745-B2DA-D103E0B4D08A}"/>
    <dgm:cxn modelId="{E5A9C592-A125-44CF-B71F-0630515233D1}" type="presOf" srcId="{6CF8545A-E8A8-40A0-AA7C-166D1622FB26}" destId="{7713A9F1-B671-4D46-9728-4C1A7CA25B5B}" srcOrd="0" destOrd="0" presId="urn:microsoft.com/office/officeart/2005/8/layout/hList1"/>
    <dgm:cxn modelId="{730DBB94-7BEA-4A07-9E96-4341804AAC40}" type="presOf" srcId="{982DA42C-D713-4551-BC58-11B60E5E1D0A}" destId="{68933BE6-E5B0-4358-BE6D-DE5FE9E3C9AA}" srcOrd="0" destOrd="0" presId="urn:microsoft.com/office/officeart/2005/8/layout/hList1"/>
    <dgm:cxn modelId="{60F0C397-FB94-4433-BF3B-8D993ABD2C78}" srcId="{F50DCE89-7732-4B6B-AF13-D57261D2E9AE}" destId="{323598D3-4C35-424A-AB95-DF9D41FEBAB3}" srcOrd="1" destOrd="0" parTransId="{B82EF082-654B-4CE5-B741-B9AE15F1342A}" sibTransId="{DAA83EFA-3817-4014-8D3E-0F80033D1B18}"/>
    <dgm:cxn modelId="{0F50999E-E39A-4FB2-9FF5-BF37A13D01A4}" type="presOf" srcId="{EE9A6E71-8BEB-4883-85E1-581ED29BB605}" destId="{7713A9F1-B671-4D46-9728-4C1A7CA25B5B}" srcOrd="0" destOrd="2" presId="urn:microsoft.com/office/officeart/2005/8/layout/hList1"/>
    <dgm:cxn modelId="{888D33A1-01CA-4905-B79F-017FED2F6B85}" srcId="{3D06EF22-21D6-448D-B398-A56628D23449}" destId="{F50DCE89-7732-4B6B-AF13-D57261D2E9AE}" srcOrd="0" destOrd="0" parTransId="{FD7A2858-A2BD-489F-B2FE-A973969C2673}" sibTransId="{F0A6D1AC-FB76-4B22-AC3B-8524B5F20E99}"/>
    <dgm:cxn modelId="{3B0FDAA8-8C0E-4AA4-9965-685130F1D0F3}" type="presOf" srcId="{49F8387F-1DCF-443E-BEA7-ECC363CEF039}" destId="{3C86CC87-0CDB-444C-8C07-A6A59ABE08F2}" srcOrd="0" destOrd="0" presId="urn:microsoft.com/office/officeart/2005/8/layout/hList1"/>
    <dgm:cxn modelId="{99D43ACC-CD1B-418E-B459-6FA63D9AB087}" type="presOf" srcId="{903E4580-14D5-488C-9824-1698D982F94F}" destId="{B47C717C-5C68-4CD5-9E1A-2963A85A79A9}" srcOrd="0" destOrd="0" presId="urn:microsoft.com/office/officeart/2005/8/layout/hList1"/>
    <dgm:cxn modelId="{371716DB-9E1C-4EC1-9247-4E3EA6C13246}" srcId="{F50DCE89-7732-4B6B-AF13-D57261D2E9AE}" destId="{6CF8545A-E8A8-40A0-AA7C-166D1622FB26}" srcOrd="0" destOrd="0" parTransId="{1760F8BF-D879-4498-8CAD-0C5D98EAFB9E}" sibTransId="{75708B21-2C9C-4231-8CAF-A0A52BC4B6DF}"/>
    <dgm:cxn modelId="{5362DBDB-9585-4083-9061-B82AC53CE2CA}" type="presOf" srcId="{F50DCE89-7732-4B6B-AF13-D57261D2E9AE}" destId="{E0CD9506-D859-450B-8158-361B2FB22455}" srcOrd="0" destOrd="0" presId="urn:microsoft.com/office/officeart/2005/8/layout/hList1"/>
    <dgm:cxn modelId="{C6FF95ED-C834-4C62-AAAF-C77A1673E8F4}" type="presOf" srcId="{F4853A66-0C78-4F08-A364-20C460F07FDA}" destId="{447C450D-405B-4672-9BC5-E17EFC0FD2F7}" srcOrd="0" destOrd="0" presId="urn:microsoft.com/office/officeart/2005/8/layout/hList1"/>
    <dgm:cxn modelId="{0CF976FF-AA44-4929-AF9A-01CB5BDDC498}" srcId="{F50DCE89-7732-4B6B-AF13-D57261D2E9AE}" destId="{EE9A6E71-8BEB-4883-85E1-581ED29BB605}" srcOrd="2" destOrd="0" parTransId="{551C5511-4260-423C-AB5D-ACBDE395C1DC}" sibTransId="{5842CA4B-15AA-4BA4-9C68-7CD7AC7E3A1A}"/>
    <dgm:cxn modelId="{AC8DBAAC-58F3-4FFC-AEEC-3835472DECFD}" type="presParOf" srcId="{C3FE2139-F516-4B77-AFA5-4E138D4D4CA5}" destId="{26B8EAE4-2E0F-4251-9999-978F25E63362}" srcOrd="0" destOrd="0" presId="urn:microsoft.com/office/officeart/2005/8/layout/hList1"/>
    <dgm:cxn modelId="{152A633A-AD50-4247-9F2F-44AB3A4DA597}" type="presParOf" srcId="{26B8EAE4-2E0F-4251-9999-978F25E63362}" destId="{E0CD9506-D859-450B-8158-361B2FB22455}" srcOrd="0" destOrd="0" presId="urn:microsoft.com/office/officeart/2005/8/layout/hList1"/>
    <dgm:cxn modelId="{3AA7280E-28EA-4EA4-B279-E2146E80C029}" type="presParOf" srcId="{26B8EAE4-2E0F-4251-9999-978F25E63362}" destId="{7713A9F1-B671-4D46-9728-4C1A7CA25B5B}" srcOrd="1" destOrd="0" presId="urn:microsoft.com/office/officeart/2005/8/layout/hList1"/>
    <dgm:cxn modelId="{3DF9FB34-1272-4BC6-8E78-902CFC9864A9}" type="presParOf" srcId="{C3FE2139-F516-4B77-AFA5-4E138D4D4CA5}" destId="{4CA0215C-3D31-449C-AEB6-342AD46554EB}" srcOrd="1" destOrd="0" presId="urn:microsoft.com/office/officeart/2005/8/layout/hList1"/>
    <dgm:cxn modelId="{424D62A5-A973-415B-B370-B426D4C27DA3}" type="presParOf" srcId="{C3FE2139-F516-4B77-AFA5-4E138D4D4CA5}" destId="{B3C85B75-0F52-4FC1-9106-34F5A830FFD4}" srcOrd="2" destOrd="0" presId="urn:microsoft.com/office/officeart/2005/8/layout/hList1"/>
    <dgm:cxn modelId="{FF994BEF-6500-45C2-BEF1-63C1E2D4825B}" type="presParOf" srcId="{B3C85B75-0F52-4FC1-9106-34F5A830FFD4}" destId="{3C86CC87-0CDB-444C-8C07-A6A59ABE08F2}" srcOrd="0" destOrd="0" presId="urn:microsoft.com/office/officeart/2005/8/layout/hList1"/>
    <dgm:cxn modelId="{4F483156-8171-4FC4-8BF9-984E6E5F35A7}" type="presParOf" srcId="{B3C85B75-0F52-4FC1-9106-34F5A830FFD4}" destId="{B71C79B8-E455-4551-A912-4A0448BAE1C2}" srcOrd="1" destOrd="0" presId="urn:microsoft.com/office/officeart/2005/8/layout/hList1"/>
    <dgm:cxn modelId="{AF6C2662-7129-4469-A6B4-F5DAAF506F76}" type="presParOf" srcId="{C3FE2139-F516-4B77-AFA5-4E138D4D4CA5}" destId="{F6E2D90B-6287-4330-9D74-E51AFD64719D}" srcOrd="3" destOrd="0" presId="urn:microsoft.com/office/officeart/2005/8/layout/hList1"/>
    <dgm:cxn modelId="{C4C168DE-B669-49F2-B353-70E14C792761}" type="presParOf" srcId="{C3FE2139-F516-4B77-AFA5-4E138D4D4CA5}" destId="{CE4E4537-A535-4D9E-86C7-40652C3C1798}" srcOrd="4" destOrd="0" presId="urn:microsoft.com/office/officeart/2005/8/layout/hList1"/>
    <dgm:cxn modelId="{44FD6DDE-90A5-4BD7-A351-6C1F9F3F96BA}" type="presParOf" srcId="{CE4E4537-A535-4D9E-86C7-40652C3C1798}" destId="{B47C717C-5C68-4CD5-9E1A-2963A85A79A9}" srcOrd="0" destOrd="0" presId="urn:microsoft.com/office/officeart/2005/8/layout/hList1"/>
    <dgm:cxn modelId="{89B9E52E-C397-43A5-9384-2A53798D6D4E}" type="presParOf" srcId="{CE4E4537-A535-4D9E-86C7-40652C3C1798}" destId="{F8BCF038-471F-4FA0-A629-B1259E7A7ABE}" srcOrd="1" destOrd="0" presId="urn:microsoft.com/office/officeart/2005/8/layout/hList1"/>
    <dgm:cxn modelId="{8C3E6327-5A14-49CE-A5CA-6DBA69077C7B}" type="presParOf" srcId="{C3FE2139-F516-4B77-AFA5-4E138D4D4CA5}" destId="{2DB4E5E6-137C-4879-92D0-326F280FAB4D}" srcOrd="5" destOrd="0" presId="urn:microsoft.com/office/officeart/2005/8/layout/hList1"/>
    <dgm:cxn modelId="{4B12E77F-B76B-4C5F-ABC9-408925CC70CD}" type="presParOf" srcId="{C3FE2139-F516-4B77-AFA5-4E138D4D4CA5}" destId="{7B1F96F4-EC7C-44E8-B5B5-FE17DF45387F}" srcOrd="6" destOrd="0" presId="urn:microsoft.com/office/officeart/2005/8/layout/hList1"/>
    <dgm:cxn modelId="{E8B8648B-1604-4CD9-9166-B381D5469C40}" type="presParOf" srcId="{7B1F96F4-EC7C-44E8-B5B5-FE17DF45387F}" destId="{447C450D-405B-4672-9BC5-E17EFC0FD2F7}" srcOrd="0" destOrd="0" presId="urn:microsoft.com/office/officeart/2005/8/layout/hList1"/>
    <dgm:cxn modelId="{B47363AC-CFAA-4EA8-9629-EF45E8C509DA}" type="presParOf" srcId="{7B1F96F4-EC7C-44E8-B5B5-FE17DF45387F}" destId="{68933BE6-E5B0-4358-BE6D-DE5FE9E3C9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573375-3660-4A40-AB28-73732AB96BC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8764D8-DCEB-4A89-AC17-2480A763C6FE}">
      <dgm:prSet custT="1"/>
      <dgm:spPr/>
      <dgm:t>
        <a:bodyPr/>
        <a:lstStyle/>
        <a:p>
          <a:r>
            <a:rPr lang="fr-BE" sz="1400" dirty="0"/>
            <a:t>Tous les atomes d’un même </a:t>
          </a:r>
          <a:r>
            <a:rPr lang="fr-BE" sz="1400" u="sng" dirty="0"/>
            <a:t>élément</a:t>
          </a:r>
          <a:r>
            <a:rPr lang="fr-BE" sz="1400" dirty="0"/>
            <a:t> sont identiques ; ils ont les mêmes propriétés et les mêmes caractéristiques</a:t>
          </a:r>
          <a:endParaRPr lang="en-US" sz="1400" dirty="0"/>
        </a:p>
      </dgm:t>
    </dgm:pt>
    <dgm:pt modelId="{741F3354-E88D-4832-ABDB-23B05AC7DAFB}" type="parTrans" cxnId="{5AB2E207-2419-4682-A9F9-5725F0CB5D03}">
      <dgm:prSet/>
      <dgm:spPr/>
      <dgm:t>
        <a:bodyPr/>
        <a:lstStyle/>
        <a:p>
          <a:endParaRPr lang="en-US"/>
        </a:p>
      </dgm:t>
    </dgm:pt>
    <dgm:pt modelId="{8306F545-3B55-428F-A59A-1AF820BC0D07}" type="sibTrans" cxnId="{5AB2E207-2419-4682-A9F9-5725F0CB5D03}">
      <dgm:prSet/>
      <dgm:spPr/>
      <dgm:t>
        <a:bodyPr/>
        <a:lstStyle/>
        <a:p>
          <a:endParaRPr lang="en-US"/>
        </a:p>
      </dgm:t>
    </dgm:pt>
    <dgm:pt modelId="{E15DE88F-3B4F-44C9-8892-E819C4C03108}">
      <dgm:prSet custT="1"/>
      <dgm:spPr/>
      <dgm:t>
        <a:bodyPr/>
        <a:lstStyle/>
        <a:p>
          <a:r>
            <a:rPr lang="fr-BE" sz="1400" b="1" dirty="0"/>
            <a:t>Corps simple</a:t>
          </a:r>
          <a:r>
            <a:rPr lang="fr-BE" sz="1400" dirty="0"/>
            <a:t> = corps pur constitué d’un ou plusieurs atomes d’un même élément (ex: He, O</a:t>
          </a:r>
          <a:r>
            <a:rPr lang="fr-BE" sz="1400" baseline="-25000" dirty="0"/>
            <a:t>2</a:t>
          </a:r>
          <a:r>
            <a:rPr lang="fr-BE" sz="1400" dirty="0"/>
            <a:t>, S</a:t>
          </a:r>
          <a:r>
            <a:rPr lang="fr-BE" sz="1400" baseline="-25000" dirty="0"/>
            <a:t>8</a:t>
          </a:r>
          <a:r>
            <a:rPr lang="fr-BE" sz="1400" dirty="0"/>
            <a:t>, …)</a:t>
          </a:r>
          <a:endParaRPr lang="en-US" sz="1400" dirty="0"/>
        </a:p>
      </dgm:t>
    </dgm:pt>
    <dgm:pt modelId="{7FC456DB-2D9B-4C16-9D66-AEC3B6E08147}" type="parTrans" cxnId="{28F952BE-759B-4F1A-ADF0-6D9E24B937E0}">
      <dgm:prSet/>
      <dgm:spPr/>
      <dgm:t>
        <a:bodyPr/>
        <a:lstStyle/>
        <a:p>
          <a:endParaRPr lang="en-US"/>
        </a:p>
      </dgm:t>
    </dgm:pt>
    <dgm:pt modelId="{B8683173-D3E2-4899-B0C7-37ECEBEB2CD9}" type="sibTrans" cxnId="{28F952BE-759B-4F1A-ADF0-6D9E24B937E0}">
      <dgm:prSet/>
      <dgm:spPr/>
      <dgm:t>
        <a:bodyPr/>
        <a:lstStyle/>
        <a:p>
          <a:endParaRPr lang="en-US"/>
        </a:p>
      </dgm:t>
    </dgm:pt>
    <dgm:pt modelId="{34378026-A989-4E31-8531-B9A4F9666897}">
      <dgm:prSet custT="1"/>
      <dgm:spPr/>
      <dgm:t>
        <a:bodyPr/>
        <a:lstStyle/>
        <a:p>
          <a:r>
            <a:rPr lang="fr-BE" sz="1400" b="1" dirty="0"/>
            <a:t>Corps composé</a:t>
          </a:r>
          <a:r>
            <a:rPr lang="fr-BE" sz="1400" dirty="0"/>
            <a:t> = corps pur constitué de molécules identiques résultant de la combinaison d’atomes d’au moins deux éléments différents dans des proportions définies (ex: H</a:t>
          </a:r>
          <a:r>
            <a:rPr lang="fr-BE" sz="1400" baseline="-25000" dirty="0"/>
            <a:t>2</a:t>
          </a:r>
          <a:r>
            <a:rPr lang="fr-BE" sz="1400" dirty="0"/>
            <a:t>O)</a:t>
          </a:r>
          <a:endParaRPr lang="en-US" sz="1400" dirty="0"/>
        </a:p>
      </dgm:t>
    </dgm:pt>
    <dgm:pt modelId="{8E52D022-5EBA-49BC-858A-E0A6B558D644}" type="parTrans" cxnId="{122E39A7-E9CA-48EF-ADFB-67147003B7C1}">
      <dgm:prSet/>
      <dgm:spPr/>
      <dgm:t>
        <a:bodyPr/>
        <a:lstStyle/>
        <a:p>
          <a:endParaRPr lang="en-US"/>
        </a:p>
      </dgm:t>
    </dgm:pt>
    <dgm:pt modelId="{3C751333-59C7-4D40-BF47-0F935097E044}" type="sibTrans" cxnId="{122E39A7-E9CA-48EF-ADFB-67147003B7C1}">
      <dgm:prSet/>
      <dgm:spPr/>
      <dgm:t>
        <a:bodyPr/>
        <a:lstStyle/>
        <a:p>
          <a:endParaRPr lang="en-US"/>
        </a:p>
      </dgm:t>
    </dgm:pt>
    <dgm:pt modelId="{C4174D69-585C-4A40-966C-06B900A4E84B}" type="pres">
      <dgm:prSet presAssocID="{75573375-3660-4A40-AB28-73732AB96BC3}" presName="cycle" presStyleCnt="0">
        <dgm:presLayoutVars>
          <dgm:dir/>
          <dgm:resizeHandles val="exact"/>
        </dgm:presLayoutVars>
      </dgm:prSet>
      <dgm:spPr/>
    </dgm:pt>
    <dgm:pt modelId="{9145E773-CF45-894C-BAED-68E39E050009}" type="pres">
      <dgm:prSet presAssocID="{0F8764D8-DCEB-4A89-AC17-2480A763C6FE}" presName="dummy" presStyleCnt="0"/>
      <dgm:spPr/>
    </dgm:pt>
    <dgm:pt modelId="{63316415-FAF5-CB41-8669-6193BB68D279}" type="pres">
      <dgm:prSet presAssocID="{0F8764D8-DCEB-4A89-AC17-2480A763C6FE}" presName="node" presStyleLbl="revTx" presStyleIdx="0" presStyleCnt="3">
        <dgm:presLayoutVars>
          <dgm:bulletEnabled val="1"/>
        </dgm:presLayoutVars>
      </dgm:prSet>
      <dgm:spPr/>
    </dgm:pt>
    <dgm:pt modelId="{3C52C54C-34C9-724A-B809-B2C9EACEB1F4}" type="pres">
      <dgm:prSet presAssocID="{8306F545-3B55-428F-A59A-1AF820BC0D07}" presName="sibTrans" presStyleLbl="node1" presStyleIdx="0" presStyleCnt="3"/>
      <dgm:spPr/>
    </dgm:pt>
    <dgm:pt modelId="{A21CCC27-C7DA-C949-AD82-878CF87DBB07}" type="pres">
      <dgm:prSet presAssocID="{E15DE88F-3B4F-44C9-8892-E819C4C03108}" presName="dummy" presStyleCnt="0"/>
      <dgm:spPr/>
    </dgm:pt>
    <dgm:pt modelId="{A14CAD2D-8771-0B4E-A374-01277AAC27E9}" type="pres">
      <dgm:prSet presAssocID="{E15DE88F-3B4F-44C9-8892-E819C4C03108}" presName="node" presStyleLbl="revTx" presStyleIdx="1" presStyleCnt="3">
        <dgm:presLayoutVars>
          <dgm:bulletEnabled val="1"/>
        </dgm:presLayoutVars>
      </dgm:prSet>
      <dgm:spPr/>
    </dgm:pt>
    <dgm:pt modelId="{4B254776-9B19-7347-A8DF-0F0574D13F9C}" type="pres">
      <dgm:prSet presAssocID="{B8683173-D3E2-4899-B0C7-37ECEBEB2CD9}" presName="sibTrans" presStyleLbl="node1" presStyleIdx="1" presStyleCnt="3"/>
      <dgm:spPr/>
    </dgm:pt>
    <dgm:pt modelId="{81C163D5-C571-614C-8EF7-868638F1BF32}" type="pres">
      <dgm:prSet presAssocID="{34378026-A989-4E31-8531-B9A4F9666897}" presName="dummy" presStyleCnt="0"/>
      <dgm:spPr/>
    </dgm:pt>
    <dgm:pt modelId="{70FE659F-CAC4-8A4F-A46A-D2C8D35608D7}" type="pres">
      <dgm:prSet presAssocID="{34378026-A989-4E31-8531-B9A4F9666897}" presName="node" presStyleLbl="revTx" presStyleIdx="2" presStyleCnt="3" custScaleX="129733">
        <dgm:presLayoutVars>
          <dgm:bulletEnabled val="1"/>
        </dgm:presLayoutVars>
      </dgm:prSet>
      <dgm:spPr/>
    </dgm:pt>
    <dgm:pt modelId="{6CE7F127-4FF6-F14E-B591-80AA7500DC1F}" type="pres">
      <dgm:prSet presAssocID="{3C751333-59C7-4D40-BF47-0F935097E044}" presName="sibTrans" presStyleLbl="node1" presStyleIdx="2" presStyleCnt="3"/>
      <dgm:spPr/>
    </dgm:pt>
  </dgm:ptLst>
  <dgm:cxnLst>
    <dgm:cxn modelId="{5AB2E207-2419-4682-A9F9-5725F0CB5D03}" srcId="{75573375-3660-4A40-AB28-73732AB96BC3}" destId="{0F8764D8-DCEB-4A89-AC17-2480A763C6FE}" srcOrd="0" destOrd="0" parTransId="{741F3354-E88D-4832-ABDB-23B05AC7DAFB}" sibTransId="{8306F545-3B55-428F-A59A-1AF820BC0D07}"/>
    <dgm:cxn modelId="{AC59CC0D-F157-2B4D-8340-490BD632BA7E}" type="presOf" srcId="{E15DE88F-3B4F-44C9-8892-E819C4C03108}" destId="{A14CAD2D-8771-0B4E-A374-01277AAC27E9}" srcOrd="0" destOrd="0" presId="urn:microsoft.com/office/officeart/2005/8/layout/cycle1"/>
    <dgm:cxn modelId="{FB34A324-D4D8-0943-9405-FCB5FA587192}" type="presOf" srcId="{34378026-A989-4E31-8531-B9A4F9666897}" destId="{70FE659F-CAC4-8A4F-A46A-D2C8D35608D7}" srcOrd="0" destOrd="0" presId="urn:microsoft.com/office/officeart/2005/8/layout/cycle1"/>
    <dgm:cxn modelId="{6B83EA2E-5401-404C-BCE7-D11D690BF0B5}" type="presOf" srcId="{75573375-3660-4A40-AB28-73732AB96BC3}" destId="{C4174D69-585C-4A40-966C-06B900A4E84B}" srcOrd="0" destOrd="0" presId="urn:microsoft.com/office/officeart/2005/8/layout/cycle1"/>
    <dgm:cxn modelId="{AE717062-8503-BF4B-B97B-80292ACC1CC6}" type="presOf" srcId="{B8683173-D3E2-4899-B0C7-37ECEBEB2CD9}" destId="{4B254776-9B19-7347-A8DF-0F0574D13F9C}" srcOrd="0" destOrd="0" presId="urn:microsoft.com/office/officeart/2005/8/layout/cycle1"/>
    <dgm:cxn modelId="{4FE4B442-7075-924C-97A9-77602A059322}" type="presOf" srcId="{0F8764D8-DCEB-4A89-AC17-2480A763C6FE}" destId="{63316415-FAF5-CB41-8669-6193BB68D279}" srcOrd="0" destOrd="0" presId="urn:microsoft.com/office/officeart/2005/8/layout/cycle1"/>
    <dgm:cxn modelId="{91EB1772-73C3-1E4A-AF19-AACF7960818D}" type="presOf" srcId="{3C751333-59C7-4D40-BF47-0F935097E044}" destId="{6CE7F127-4FF6-F14E-B591-80AA7500DC1F}" srcOrd="0" destOrd="0" presId="urn:microsoft.com/office/officeart/2005/8/layout/cycle1"/>
    <dgm:cxn modelId="{122E39A7-E9CA-48EF-ADFB-67147003B7C1}" srcId="{75573375-3660-4A40-AB28-73732AB96BC3}" destId="{34378026-A989-4E31-8531-B9A4F9666897}" srcOrd="2" destOrd="0" parTransId="{8E52D022-5EBA-49BC-858A-E0A6B558D644}" sibTransId="{3C751333-59C7-4D40-BF47-0F935097E044}"/>
    <dgm:cxn modelId="{28F952BE-759B-4F1A-ADF0-6D9E24B937E0}" srcId="{75573375-3660-4A40-AB28-73732AB96BC3}" destId="{E15DE88F-3B4F-44C9-8892-E819C4C03108}" srcOrd="1" destOrd="0" parTransId="{7FC456DB-2D9B-4C16-9D66-AEC3B6E08147}" sibTransId="{B8683173-D3E2-4899-B0C7-37ECEBEB2CD9}"/>
    <dgm:cxn modelId="{032AB9ED-96D4-B74D-BB99-9FF89CC51ECF}" type="presOf" srcId="{8306F545-3B55-428F-A59A-1AF820BC0D07}" destId="{3C52C54C-34C9-724A-B809-B2C9EACEB1F4}" srcOrd="0" destOrd="0" presId="urn:microsoft.com/office/officeart/2005/8/layout/cycle1"/>
    <dgm:cxn modelId="{AF823F1A-EFD7-9A41-8D3F-2542C842C058}" type="presParOf" srcId="{C4174D69-585C-4A40-966C-06B900A4E84B}" destId="{9145E773-CF45-894C-BAED-68E39E050009}" srcOrd="0" destOrd="0" presId="urn:microsoft.com/office/officeart/2005/8/layout/cycle1"/>
    <dgm:cxn modelId="{5E0D732F-285D-3843-AD50-2C85C4A6F7B6}" type="presParOf" srcId="{C4174D69-585C-4A40-966C-06B900A4E84B}" destId="{63316415-FAF5-CB41-8669-6193BB68D279}" srcOrd="1" destOrd="0" presId="urn:microsoft.com/office/officeart/2005/8/layout/cycle1"/>
    <dgm:cxn modelId="{BADAC3EB-5FF8-BE40-9D50-4BE2F6DAD536}" type="presParOf" srcId="{C4174D69-585C-4A40-966C-06B900A4E84B}" destId="{3C52C54C-34C9-724A-B809-B2C9EACEB1F4}" srcOrd="2" destOrd="0" presId="urn:microsoft.com/office/officeart/2005/8/layout/cycle1"/>
    <dgm:cxn modelId="{F07B8C49-A921-7449-8109-3A721D550FF6}" type="presParOf" srcId="{C4174D69-585C-4A40-966C-06B900A4E84B}" destId="{A21CCC27-C7DA-C949-AD82-878CF87DBB07}" srcOrd="3" destOrd="0" presId="urn:microsoft.com/office/officeart/2005/8/layout/cycle1"/>
    <dgm:cxn modelId="{080A87CC-D00B-1447-ADDC-31BED1AFD96D}" type="presParOf" srcId="{C4174D69-585C-4A40-966C-06B900A4E84B}" destId="{A14CAD2D-8771-0B4E-A374-01277AAC27E9}" srcOrd="4" destOrd="0" presId="urn:microsoft.com/office/officeart/2005/8/layout/cycle1"/>
    <dgm:cxn modelId="{7ACEE08E-89E4-2C43-9D0E-D3D76C9571B7}" type="presParOf" srcId="{C4174D69-585C-4A40-966C-06B900A4E84B}" destId="{4B254776-9B19-7347-A8DF-0F0574D13F9C}" srcOrd="5" destOrd="0" presId="urn:microsoft.com/office/officeart/2005/8/layout/cycle1"/>
    <dgm:cxn modelId="{1FA8E519-9FAC-B340-A78D-FB15BAA66E63}" type="presParOf" srcId="{C4174D69-585C-4A40-966C-06B900A4E84B}" destId="{81C163D5-C571-614C-8EF7-868638F1BF32}" srcOrd="6" destOrd="0" presId="urn:microsoft.com/office/officeart/2005/8/layout/cycle1"/>
    <dgm:cxn modelId="{47362189-112B-7642-8803-35C547420FAB}" type="presParOf" srcId="{C4174D69-585C-4A40-966C-06B900A4E84B}" destId="{70FE659F-CAC4-8A4F-A46A-D2C8D35608D7}" srcOrd="7" destOrd="0" presId="urn:microsoft.com/office/officeart/2005/8/layout/cycle1"/>
    <dgm:cxn modelId="{924051FD-4093-5947-A28A-0C88CA19DFE3}" type="presParOf" srcId="{C4174D69-585C-4A40-966C-06B900A4E84B}" destId="{6CE7F127-4FF6-F14E-B591-80AA7500DC1F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D9506-D859-450B-8158-361B2FB22455}">
      <dsp:nvSpPr>
        <dsp:cNvPr id="0" name=""/>
        <dsp:cNvSpPr/>
      </dsp:nvSpPr>
      <dsp:spPr>
        <a:xfrm>
          <a:off x="4562" y="954956"/>
          <a:ext cx="1837531" cy="6537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/>
            <a:t>Chimie analytique</a:t>
          </a:r>
        </a:p>
      </dsp:txBody>
      <dsp:txXfrm>
        <a:off x="4562" y="954956"/>
        <a:ext cx="1837531" cy="653782"/>
      </dsp:txXfrm>
    </dsp:sp>
    <dsp:sp modelId="{7713A9F1-B671-4D46-9728-4C1A7CA25B5B}">
      <dsp:nvSpPr>
        <dsp:cNvPr id="0" name=""/>
        <dsp:cNvSpPr/>
      </dsp:nvSpPr>
      <dsp:spPr>
        <a:xfrm>
          <a:off x="3055" y="1608739"/>
          <a:ext cx="1837531" cy="28549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800" kern="1200" dirty="0"/>
            <a:t>Identifie les différentes substances et détermine leur composition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B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BE" sz="1800" kern="1200" dirty="0"/>
        </a:p>
      </dsp:txBody>
      <dsp:txXfrm>
        <a:off x="3055" y="1608739"/>
        <a:ext cx="1837531" cy="2854971"/>
      </dsp:txXfrm>
    </dsp:sp>
    <dsp:sp modelId="{3C86CC87-0CDB-444C-8C07-A6A59ABE08F2}">
      <dsp:nvSpPr>
        <dsp:cNvPr id="0" name=""/>
        <dsp:cNvSpPr/>
      </dsp:nvSpPr>
      <dsp:spPr>
        <a:xfrm>
          <a:off x="2097841" y="954956"/>
          <a:ext cx="1837531" cy="6537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/>
            <a:t>Chimie organique</a:t>
          </a:r>
        </a:p>
      </dsp:txBody>
      <dsp:txXfrm>
        <a:off x="2097841" y="954956"/>
        <a:ext cx="1837531" cy="653782"/>
      </dsp:txXfrm>
    </dsp:sp>
    <dsp:sp modelId="{B71C79B8-E455-4551-A912-4A0448BAE1C2}">
      <dsp:nvSpPr>
        <dsp:cNvPr id="0" name=""/>
        <dsp:cNvSpPr/>
      </dsp:nvSpPr>
      <dsp:spPr>
        <a:xfrm>
          <a:off x="2097841" y="1608739"/>
          <a:ext cx="1837531" cy="28549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fr-BE" sz="1800" kern="1200" dirty="0"/>
            <a:t>= Chimie du carbone C et de ses composés</a:t>
          </a:r>
        </a:p>
      </dsp:txBody>
      <dsp:txXfrm>
        <a:off x="2097841" y="1608739"/>
        <a:ext cx="1837531" cy="2854971"/>
      </dsp:txXfrm>
    </dsp:sp>
    <dsp:sp modelId="{B47C717C-5C68-4CD5-9E1A-2963A85A79A9}">
      <dsp:nvSpPr>
        <dsp:cNvPr id="0" name=""/>
        <dsp:cNvSpPr/>
      </dsp:nvSpPr>
      <dsp:spPr>
        <a:xfrm>
          <a:off x="4192627" y="954956"/>
          <a:ext cx="1837531" cy="6537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/>
            <a:t>Chimie générale (inorganique)</a:t>
          </a:r>
        </a:p>
      </dsp:txBody>
      <dsp:txXfrm>
        <a:off x="4192627" y="954956"/>
        <a:ext cx="1837531" cy="653782"/>
      </dsp:txXfrm>
    </dsp:sp>
    <dsp:sp modelId="{F8BCF038-471F-4FA0-A629-B1259E7A7ABE}">
      <dsp:nvSpPr>
        <dsp:cNvPr id="0" name=""/>
        <dsp:cNvSpPr/>
      </dsp:nvSpPr>
      <dsp:spPr>
        <a:xfrm>
          <a:off x="4192627" y="1608739"/>
          <a:ext cx="1837531" cy="28549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800" kern="1200" dirty="0"/>
            <a:t>Étudie les réactions chimiques des éléments combinés (autres que C)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800" kern="1200" dirty="0"/>
            <a:t>Identifie et étudie de nouveaux composés</a:t>
          </a:r>
        </a:p>
      </dsp:txBody>
      <dsp:txXfrm>
        <a:off x="4192627" y="1608739"/>
        <a:ext cx="1837531" cy="2854971"/>
      </dsp:txXfrm>
    </dsp:sp>
    <dsp:sp modelId="{447C450D-405B-4672-9BC5-E17EFC0FD2F7}">
      <dsp:nvSpPr>
        <dsp:cNvPr id="0" name=""/>
        <dsp:cNvSpPr/>
      </dsp:nvSpPr>
      <dsp:spPr>
        <a:xfrm>
          <a:off x="6287412" y="954956"/>
          <a:ext cx="1837531" cy="6537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/>
            <a:t>Chimie physique</a:t>
          </a:r>
        </a:p>
      </dsp:txBody>
      <dsp:txXfrm>
        <a:off x="6287412" y="954956"/>
        <a:ext cx="1837531" cy="653782"/>
      </dsp:txXfrm>
    </dsp:sp>
    <dsp:sp modelId="{68933BE6-E5B0-4358-BE6D-DE5FE9E3C9AA}">
      <dsp:nvSpPr>
        <dsp:cNvPr id="0" name=""/>
        <dsp:cNvSpPr/>
      </dsp:nvSpPr>
      <dsp:spPr>
        <a:xfrm>
          <a:off x="6287412" y="1608739"/>
          <a:ext cx="1837531" cy="28549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800" kern="1200" dirty="0"/>
            <a:t>Etudie les propriétés physiques des atomes et des molécules à l’état gazeux, liquide et solide</a:t>
          </a:r>
        </a:p>
      </dsp:txBody>
      <dsp:txXfrm>
        <a:off x="6287412" y="1608739"/>
        <a:ext cx="1837531" cy="28549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16415-FAF5-CB41-8669-6193BB68D279}">
      <dsp:nvSpPr>
        <dsp:cNvPr id="0" name=""/>
        <dsp:cNvSpPr/>
      </dsp:nvSpPr>
      <dsp:spPr>
        <a:xfrm>
          <a:off x="6108679" y="318363"/>
          <a:ext cx="1621954" cy="1621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dirty="0"/>
            <a:t>Tous les atomes d’un même </a:t>
          </a:r>
          <a:r>
            <a:rPr lang="fr-BE" sz="1400" u="sng" kern="1200" dirty="0"/>
            <a:t>élément</a:t>
          </a:r>
          <a:r>
            <a:rPr lang="fr-BE" sz="1400" kern="1200" dirty="0"/>
            <a:t> sont identiques ; ils ont les mêmes propriétés et les mêmes caractéristiques</a:t>
          </a:r>
          <a:endParaRPr lang="en-US" sz="1400" kern="1200" dirty="0"/>
        </a:p>
      </dsp:txBody>
      <dsp:txXfrm>
        <a:off x="6108679" y="318363"/>
        <a:ext cx="1621954" cy="1621954"/>
      </dsp:txXfrm>
    </dsp:sp>
    <dsp:sp modelId="{3C52C54C-34C9-724A-B809-B2C9EACEB1F4}">
      <dsp:nvSpPr>
        <dsp:cNvPr id="0" name=""/>
        <dsp:cNvSpPr/>
      </dsp:nvSpPr>
      <dsp:spPr>
        <a:xfrm>
          <a:off x="3641259" y="68"/>
          <a:ext cx="3831813" cy="3831813"/>
        </a:xfrm>
        <a:prstGeom prst="circularArrow">
          <a:avLst>
            <a:gd name="adj1" fmla="val 8254"/>
            <a:gd name="adj2" fmla="val 576597"/>
            <a:gd name="adj3" fmla="val 2961658"/>
            <a:gd name="adj4" fmla="val 53194"/>
            <a:gd name="adj5" fmla="val 96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CAD2D-8771-0B4E-A374-01277AAC27E9}">
      <dsp:nvSpPr>
        <dsp:cNvPr id="0" name=""/>
        <dsp:cNvSpPr/>
      </dsp:nvSpPr>
      <dsp:spPr>
        <a:xfrm>
          <a:off x="4746188" y="2678266"/>
          <a:ext cx="1621954" cy="1621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dirty="0"/>
            <a:t>Corps simple</a:t>
          </a:r>
          <a:r>
            <a:rPr lang="fr-BE" sz="1400" kern="1200" dirty="0"/>
            <a:t> = corps pur constitué d’un ou plusieurs atomes d’un même élément (ex: He, O</a:t>
          </a:r>
          <a:r>
            <a:rPr lang="fr-BE" sz="1400" kern="1200" baseline="-25000" dirty="0"/>
            <a:t>2</a:t>
          </a:r>
          <a:r>
            <a:rPr lang="fr-BE" sz="1400" kern="1200" dirty="0"/>
            <a:t>, S</a:t>
          </a:r>
          <a:r>
            <a:rPr lang="fr-BE" sz="1400" kern="1200" baseline="-25000" dirty="0"/>
            <a:t>8</a:t>
          </a:r>
          <a:r>
            <a:rPr lang="fr-BE" sz="1400" kern="1200" dirty="0"/>
            <a:t>, …)</a:t>
          </a:r>
          <a:endParaRPr lang="en-US" sz="1400" kern="1200" dirty="0"/>
        </a:p>
      </dsp:txBody>
      <dsp:txXfrm>
        <a:off x="4746188" y="2678266"/>
        <a:ext cx="1621954" cy="1621954"/>
      </dsp:txXfrm>
    </dsp:sp>
    <dsp:sp modelId="{4B254776-9B19-7347-A8DF-0F0574D13F9C}">
      <dsp:nvSpPr>
        <dsp:cNvPr id="0" name=""/>
        <dsp:cNvSpPr/>
      </dsp:nvSpPr>
      <dsp:spPr>
        <a:xfrm>
          <a:off x="3641259" y="68"/>
          <a:ext cx="3831813" cy="3831813"/>
        </a:xfrm>
        <a:prstGeom prst="circularArrow">
          <a:avLst>
            <a:gd name="adj1" fmla="val 8254"/>
            <a:gd name="adj2" fmla="val 576597"/>
            <a:gd name="adj3" fmla="val 10170209"/>
            <a:gd name="adj4" fmla="val 7261745"/>
            <a:gd name="adj5" fmla="val 96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E659F-CAC4-8A4F-A46A-D2C8D35608D7}">
      <dsp:nvSpPr>
        <dsp:cNvPr id="0" name=""/>
        <dsp:cNvSpPr/>
      </dsp:nvSpPr>
      <dsp:spPr>
        <a:xfrm>
          <a:off x="3142569" y="318363"/>
          <a:ext cx="2104210" cy="1621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dirty="0"/>
            <a:t>Corps composé</a:t>
          </a:r>
          <a:r>
            <a:rPr lang="fr-BE" sz="1400" kern="1200" dirty="0"/>
            <a:t> = corps pur constitué de molécules identiques résultant de la combinaison d’atomes d’au moins deux éléments différents dans des proportions définies (ex: H</a:t>
          </a:r>
          <a:r>
            <a:rPr lang="fr-BE" sz="1400" kern="1200" baseline="-25000" dirty="0"/>
            <a:t>2</a:t>
          </a:r>
          <a:r>
            <a:rPr lang="fr-BE" sz="1400" kern="1200" dirty="0"/>
            <a:t>O)</a:t>
          </a:r>
          <a:endParaRPr lang="en-US" sz="1400" kern="1200" dirty="0"/>
        </a:p>
      </dsp:txBody>
      <dsp:txXfrm>
        <a:off x="3142569" y="318363"/>
        <a:ext cx="2104210" cy="1621954"/>
      </dsp:txXfrm>
    </dsp:sp>
    <dsp:sp modelId="{6CE7F127-4FF6-F14E-B591-80AA7500DC1F}">
      <dsp:nvSpPr>
        <dsp:cNvPr id="0" name=""/>
        <dsp:cNvSpPr/>
      </dsp:nvSpPr>
      <dsp:spPr>
        <a:xfrm>
          <a:off x="3641259" y="68"/>
          <a:ext cx="3831813" cy="3831813"/>
        </a:xfrm>
        <a:prstGeom prst="circularArrow">
          <a:avLst>
            <a:gd name="adj1" fmla="val 8254"/>
            <a:gd name="adj2" fmla="val 576597"/>
            <a:gd name="adj3" fmla="val 16854669"/>
            <a:gd name="adj4" fmla="val 15517299"/>
            <a:gd name="adj5" fmla="val 96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33F59E-0FDA-4B4D-B41D-32513FB7B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3BAD98D-3868-CF46-8330-6384F3702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A50116-EAB3-274A-86CF-F8B84FC9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30AB-7F8B-4550-8CDF-8AD90988B238}" type="datetimeFigureOut">
              <a:rPr lang="fr-BE" smtClean="0"/>
              <a:t>17-09-24</a:t>
            </a:fld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5482AD-8381-2448-BBF5-C7165B952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E12BC1-4274-024F-95C9-4A1CDF7A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830634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E1014E-676F-3048-8C1C-7C6D4135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B6C98EC-7FE4-9F4D-9B55-A577E3AA7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BBB4EE-6B8B-F34F-B96E-AB043A088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30AB-7F8B-4550-8CDF-8AD90988B238}" type="datetimeFigureOut">
              <a:rPr lang="fr-BE" smtClean="0"/>
              <a:t>17-09-24</a:t>
            </a:fld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3583F6-C0E9-7745-8D8D-37C904794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216F19-CEC1-9D4B-ADB2-49A2840AC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072762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451699C-EBD5-724F-A1AC-3F1D8CAFF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54E9BAD-E3C8-D348-B8E1-DBCC578BE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72F3D8-00A3-5A45-A01E-BADAFF28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30AB-7F8B-4550-8CDF-8AD90988B238}" type="datetimeFigureOut">
              <a:rPr lang="fr-BE" smtClean="0"/>
              <a:t>17-09-24</a:t>
            </a:fld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21DACE-332B-FD4E-80E0-19D443D7D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AC51B3-B213-524D-A3DD-E0CF2D53E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3283739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EDC7B6-9171-214B-981D-AD0C4E496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DA8C4E-C18A-9D4F-86CD-5FE48B5E0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1FB13D-BF2D-DD48-8587-5C229F791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30AB-7F8B-4550-8CDF-8AD90988B238}" type="datetimeFigureOut">
              <a:rPr lang="fr-BE" smtClean="0"/>
              <a:t>17-09-24</a:t>
            </a:fld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85DF71-F64A-344B-AC25-BF307B5B9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A70317-4AC4-2440-AF32-4AFC7D0BF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8160206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0E735B-BB6F-D848-B0A1-D60C35998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84E3B2-280B-0344-ADF2-303927493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FEA38F-0F9A-F849-85FA-8DF127061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30AB-7F8B-4550-8CDF-8AD90988B238}" type="datetimeFigureOut">
              <a:rPr lang="fr-BE" smtClean="0"/>
              <a:t>17-09-24</a:t>
            </a:fld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33644F-E18D-FA46-81B3-3AF0BFE41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C32622-324C-5C42-9EB8-5DF3C1A2D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4575274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4403A2-6B84-4146-A481-43F0EA431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CEC6E9-D6EA-9844-9172-F96C73A12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E0FCEC-C6B7-3044-8725-E6C8C125D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615A9C-2339-AE4F-B9E5-C52E06E7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30AB-7F8B-4550-8CDF-8AD90988B238}" type="datetimeFigureOut">
              <a:rPr lang="fr-BE" smtClean="0"/>
              <a:t>17-09-24</a:t>
            </a:fld>
            <a:endParaRPr lang="fr-BE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14DEF2-B7BB-F345-B0A1-752315BDB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C5B246-6673-2B44-9DEE-F6EE9FAE3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9093774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7C38E9-B9F1-CE46-AC3C-5351B726E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DFCCA3-DC3D-5340-9E0F-A31DCCBAC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ADB5F25-1E0E-164E-984D-6E97D41D9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84EF63-53C6-2340-B711-AFC6A155D3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943A5C0-2CDC-AD40-AE7E-19827C5D68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AE8FFD4-3415-2C4E-B45C-B2E7C9AD8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30AB-7F8B-4550-8CDF-8AD90988B238}" type="datetimeFigureOut">
              <a:rPr lang="fr-BE" smtClean="0"/>
              <a:t>17-09-24</a:t>
            </a:fld>
            <a:endParaRPr lang="fr-BE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DA6C0FC-0A4D-ED4D-B587-6DC0FA5F3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F744836-BB13-6244-AA30-4C8F9FFA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6470035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DFCDC0-5854-6D43-90D9-383750F6B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689D38-7C56-3F4B-A4A2-F8C829799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30AB-7F8B-4550-8CDF-8AD90988B238}" type="datetimeFigureOut">
              <a:rPr lang="fr-BE" smtClean="0"/>
              <a:t>17-09-24</a:t>
            </a:fld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354325D-9DA1-ED47-96D5-0630DBD78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442B74-EEEA-834F-B562-DC45FAF1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8897528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8F9F046-E777-904C-9916-99CBF941D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30AB-7F8B-4550-8CDF-8AD90988B238}" type="datetimeFigureOut">
              <a:rPr lang="fr-BE" smtClean="0"/>
              <a:t>17-09-24</a:t>
            </a:fld>
            <a:endParaRPr lang="fr-BE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AE89DE-3E5C-6849-87CA-0ADA609C7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E2A51B-32B9-8C49-A116-CD7CD90D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5024093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F88A92-C8D9-764D-92EF-A9CADCA7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DA6A0B-A7D2-004A-9F7B-C968C8139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2E4C88-1FD2-E643-8325-57C60EE22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1CD43D-2037-E14A-9AE7-23C25184D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30AB-7F8B-4550-8CDF-8AD90988B238}" type="datetimeFigureOut">
              <a:rPr lang="fr-BE" smtClean="0"/>
              <a:t>17-09-24</a:t>
            </a:fld>
            <a:endParaRPr lang="fr-BE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E38221-8AD1-9845-AB83-F4E32B9A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FEE8BB-BCE3-BE44-9058-F57ACB66A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2050902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75C60B-CC00-D940-B515-645C29F8D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37723A0-6AC5-A241-9D86-9FDB9199A9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5F39B3-1746-7249-8606-3892A5942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C004953-6E95-5342-8BE6-3ED1E6AE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30AB-7F8B-4550-8CDF-8AD90988B238}" type="datetimeFigureOut">
              <a:rPr lang="fr-BE" smtClean="0"/>
              <a:t>17-09-24</a:t>
            </a:fld>
            <a:endParaRPr lang="fr-BE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DE8070-7E58-724F-A530-C7F502A24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47C20C-09A7-2648-AA38-AAE37B6F3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6398682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6F32194-6948-5144-8D43-B70C56DA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390821-D265-3549-A621-8B5557B1B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A92CAD-3A52-A54C-B3E3-B74CF4777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730AB-7F8B-4550-8CDF-8AD90988B238}" type="datetimeFigureOut">
              <a:rPr lang="fr-BE" smtClean="0"/>
              <a:t>17-09-24</a:t>
            </a:fld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92856F-556E-F247-B323-9BD69FD85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BF1AEB-B61E-EB46-AB42-E67A3D050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3178A-ECA8-4A78-A6C1-1559A9D3E6C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9179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lloprof.qc.ca/fr/eleves/bv/sciences/la-separation-des-melanges-s1049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fichier-pdf.fr/2016/03/14/l-electrolyse-de-l-eau-10-02-2016/?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ore.psl.eu/fr/le-magazine/focus/un-monde-delements-chimiques-enjeux-societaux-du-tableau-periodiqu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fr.123rf.com/images-libres-de-droits/molecule_eau.html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../../2022-2023%20Sciences%20chimiques%20(UE1%20LM02)/Supports%20(notes%20et%20diaporamas)/Module%201.2%20:%20M&#233;langes%20et%20corps%20pur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ulgarisation-scientifique.com/wiki/Dictionnaire/R%C3%A9action_chimiqu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s.ch/decouverte/sciences-et-environnement/maths-physique-chimie/la-chimi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thibault.svt.free.fr/index.php/secondes/cours-de-svt-2nde/chapitre-1-decrire-les-etres-vivants-a-differentes-echelles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uy-chaumeton.pagesperso-orange.fr/scphysiques2010/2dch01.htm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Representation-de-latome-de-carbone-compose-dun-noyau-de-six-neutrons-et-six_fig1_275343642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rtable.fr/ressources/physique-chimie/cours/les-constituants-de-la-matiere/49890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rbon14.univ-lyon1.fr/SPIP-v3/spip/IMG/pdf/figure_1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1-Les-douze-principes-de-la-chimie-verte_fig1_33444122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amenetessciences.wordpress.com/2018/11/28/ingenieur-chimiste-tous-les-metier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rnon.fr/index.php?page=constitution-de-la-mati%C3%A8r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cl.fr/physique_chimie_college_lycee/troisieme/cours_exercices_corriges/fer_acide_chlorhydrique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ephysique.net/chimie_5-eau-dans-environnement.php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B8B975-17EC-ED5E-B060-93E1EFA6F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529" y="2085788"/>
            <a:ext cx="6884895" cy="14966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Introduction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2757A2-660B-1196-8567-12E7B6E0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0" y="3948056"/>
            <a:ext cx="6496424" cy="83013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2000" kern="12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La </a:t>
            </a:r>
            <a:r>
              <a:rPr lang="en-US" sz="2000" kern="1200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chimie</a:t>
            </a:r>
            <a:endParaRPr lang="en-US" sz="2000" kern="1200" cap="all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sz="2000" kern="12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La matière: descriptions macro- et </a:t>
            </a:r>
            <a:r>
              <a:rPr lang="en-US" sz="2000" kern="1200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microscopique</a:t>
            </a:r>
            <a:endParaRPr lang="en-US" sz="2000" kern="1200" cap="all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sz="2000" kern="12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La matière: structure </a:t>
            </a:r>
            <a:r>
              <a:rPr lang="en-US" sz="2000" kern="1200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atomique</a:t>
            </a:r>
            <a:endParaRPr lang="en-US" sz="2000" kern="1200" cap="all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21F94FA-7DCB-748B-B535-CC9F9FAB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690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4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E04242AA-7AFC-9542-A026-841BC0DA0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91"/>
            <a:ext cx="10515600" cy="22171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Séparation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constituants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d’un mélange: 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méthodes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physiques </a:t>
            </a:r>
            <a:endParaRPr lang="en-US" sz="1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Image 7" descr="Une image contenant conception&#10;&#10;Description générée automatiquement">
            <a:extLst>
              <a:ext uri="{FF2B5EF4-FFF2-40B4-BE49-F238E27FC236}">
                <a16:creationId xmlns:a16="http://schemas.microsoft.com/office/drawing/2014/main" id="{6C2D4A22-A794-7F4C-AE7D-1A0772D28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69" b="-1"/>
          <a:stretch/>
        </p:blipFill>
        <p:spPr>
          <a:xfrm>
            <a:off x="184558" y="2962911"/>
            <a:ext cx="2255462" cy="3155238"/>
          </a:xfrm>
          <a:prstGeom prst="rect">
            <a:avLst/>
          </a:prstGeom>
        </p:spPr>
      </p:pic>
      <p:pic>
        <p:nvPicPr>
          <p:cNvPr id="9" name="Image 8" descr="Une image contenant jauge&#10;&#10;Description générée automatiquement">
            <a:extLst>
              <a:ext uri="{FF2B5EF4-FFF2-40B4-BE49-F238E27FC236}">
                <a16:creationId xmlns:a16="http://schemas.microsoft.com/office/drawing/2014/main" id="{B55C6417-AB1E-9A4B-8A56-17F7BB2E7E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39" b="21866"/>
          <a:stretch/>
        </p:blipFill>
        <p:spPr>
          <a:xfrm>
            <a:off x="3085553" y="2946634"/>
            <a:ext cx="2255462" cy="3155238"/>
          </a:xfrm>
          <a:prstGeom prst="rect">
            <a:avLst/>
          </a:prstGeom>
        </p:spPr>
      </p:pic>
      <p:pic>
        <p:nvPicPr>
          <p:cNvPr id="6" name="Image 5" descr="Une image contenant capture d’écran, texte, conception&#10;&#10;Description générée automatiquement">
            <a:extLst>
              <a:ext uri="{FF2B5EF4-FFF2-40B4-BE49-F238E27FC236}">
                <a16:creationId xmlns:a16="http://schemas.microsoft.com/office/drawing/2014/main" id="{1E396BEA-FA43-A942-BB5A-B9777441FE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1" b="-1"/>
          <a:stretch/>
        </p:blipFill>
        <p:spPr>
          <a:xfrm>
            <a:off x="5631808" y="2962911"/>
            <a:ext cx="2255462" cy="31552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907B0CA-F8B4-A244-9AC0-E450C4CC28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795" r="23050"/>
          <a:stretch/>
        </p:blipFill>
        <p:spPr>
          <a:xfrm>
            <a:off x="8873596" y="2962911"/>
            <a:ext cx="2255462" cy="315523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A2D139D-051C-185D-970F-F91596E94995}"/>
              </a:ext>
            </a:extLst>
          </p:cNvPr>
          <p:cNvSpPr txBox="1"/>
          <p:nvPr/>
        </p:nvSpPr>
        <p:spPr>
          <a:xfrm>
            <a:off x="3480318" y="6316824"/>
            <a:ext cx="6307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10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6"/>
              </a:rPr>
              <a:t>https://www.alloprof.qc.ca/fr/eleves/bv/sciences/la-separation-des-melanges-s1049</a:t>
            </a:r>
            <a:r>
              <a:rPr lang="en-US" sz="1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  <a:endParaRPr lang="fr-BE" sz="1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AF7B0C6-5E1C-1263-B22F-7FD4656EF932}"/>
              </a:ext>
            </a:extLst>
          </p:cNvPr>
          <p:cNvSpPr txBox="1"/>
          <p:nvPr/>
        </p:nvSpPr>
        <p:spPr>
          <a:xfrm>
            <a:off x="2900994" y="2867291"/>
            <a:ext cx="1604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dirty="0"/>
              <a:t>La décantation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F6877A4-A64A-0CEE-9406-229AC0956FD6}"/>
              </a:ext>
            </a:extLst>
          </p:cNvPr>
          <p:cNvSpPr txBox="1"/>
          <p:nvPr/>
        </p:nvSpPr>
        <p:spPr>
          <a:xfrm>
            <a:off x="9198894" y="2783343"/>
            <a:ext cx="1604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dirty="0"/>
              <a:t>La distillation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1DCDD008-D581-45CC-8318-F4E384F71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612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7">
            <a:extLst>
              <a:ext uri="{FF2B5EF4-FFF2-40B4-BE49-F238E27FC236}">
                <a16:creationId xmlns:a16="http://schemas.microsoft.com/office/drawing/2014/main" id="{CEF6118E-44FB-4509-B4D9-129052E4C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F926C26-5BBB-4E45-9190-396BFA538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5" y="525195"/>
            <a:ext cx="3986155" cy="28065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Séparation des constituants d’un mélange: méthodes physiques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9578759-6D23-2547-8262-C63C23535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804" r="1" b="28025"/>
          <a:stretch/>
        </p:blipFill>
        <p:spPr>
          <a:xfrm>
            <a:off x="5186554" y="163646"/>
            <a:ext cx="6806703" cy="262309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CB9F3B7-1112-164B-BF3F-AFF10DA4C5C4}"/>
              </a:ext>
            </a:extLst>
          </p:cNvPr>
          <p:cNvSpPr txBox="1"/>
          <p:nvPr/>
        </p:nvSpPr>
        <p:spPr>
          <a:xfrm>
            <a:off x="5377614" y="2786743"/>
            <a:ext cx="5379055" cy="359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dirty="0"/>
              <a:t>La </a:t>
            </a:r>
            <a:r>
              <a:rPr lang="en-US" sz="1200" b="1" dirty="0" err="1"/>
              <a:t>chromatographie</a:t>
            </a:r>
            <a:r>
              <a:rPr lang="en-US" sz="1200" b="1" dirty="0"/>
              <a:t> sur </a:t>
            </a:r>
            <a:r>
              <a:rPr lang="en-US" sz="1200" b="1" dirty="0" err="1"/>
              <a:t>couche</a:t>
            </a:r>
            <a:r>
              <a:rPr lang="en-US" sz="1200" b="1" dirty="0"/>
              <a:t> mince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E27CD2F-2534-F44F-AB51-40F38EF6F7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164" b="2"/>
          <a:stretch/>
        </p:blipFill>
        <p:spPr>
          <a:xfrm>
            <a:off x="5186554" y="3146045"/>
            <a:ext cx="6806703" cy="3352653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2F150A-1A1C-8546-7D5F-8A5241883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472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6B7D9C2-BB48-E946-AF1C-4BAD0A091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43" y="2449286"/>
            <a:ext cx="4786019" cy="14746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kern="1200" dirty="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Séparation</a:t>
            </a:r>
            <a:r>
              <a:rPr lang="en-US" sz="32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US" sz="3200" kern="1200" dirty="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constituants</a:t>
            </a:r>
            <a:r>
              <a:rPr lang="en-US" sz="32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d’un corps </a:t>
            </a:r>
            <a:r>
              <a:rPr lang="en-US" sz="3200" kern="1200" dirty="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pur</a:t>
            </a:r>
            <a:endParaRPr lang="en-US" sz="3200" kern="1200" dirty="0">
              <a:solidFill>
                <a:srgbClr val="59595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B7A89C7-06A3-2623-AD41-92D99B685A7C}"/>
              </a:ext>
            </a:extLst>
          </p:cNvPr>
          <p:cNvSpPr txBox="1"/>
          <p:nvPr/>
        </p:nvSpPr>
        <p:spPr>
          <a:xfrm>
            <a:off x="7085197" y="6459929"/>
            <a:ext cx="4493660" cy="26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dirty="0">
                <a:solidFill>
                  <a:srgbClr val="595959"/>
                </a:solidFill>
                <a:hlinkClick r:id="rId2"/>
              </a:rPr>
              <a:t>https://www.fichier-pdf.fr/2016/03/14/l-electrolyse-de-l-eau-10-02-2016/?</a:t>
            </a:r>
            <a:endParaRPr lang="en-US" sz="1000" dirty="0">
              <a:solidFill>
                <a:srgbClr val="595959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EA8F88B-5F2B-E556-D2BD-216614C7F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1" y="718420"/>
            <a:ext cx="4797056" cy="546673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00D6E6-259D-1E0F-AED7-47F51386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866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0C86B438-4C43-2DCD-80D5-384DB478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Description microscopique de la matière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9A6916B-39D0-3BCE-9928-9565562D6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989" y="1998244"/>
            <a:ext cx="7467600" cy="4305300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2E6DD815-9341-AD8B-3286-32810A025931}"/>
              </a:ext>
            </a:extLst>
          </p:cNvPr>
          <p:cNvSpPr/>
          <p:nvPr/>
        </p:nvSpPr>
        <p:spPr>
          <a:xfrm>
            <a:off x="2442411" y="4692313"/>
            <a:ext cx="3423179" cy="17557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8C4CD0A-E683-9A03-28B7-EFA142FE3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56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EA95B6-474F-45AC-818B-C16DDA5A4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BD8C85-3E1B-430D-B450-1C103B9E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1" y="1751605"/>
            <a:ext cx="2705100" cy="33547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CE9C9BF-937C-28E8-FB05-EF27CDFD9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206" y="2097290"/>
            <a:ext cx="2032863" cy="2663420"/>
          </a:xfrm>
        </p:spPr>
        <p:txBody>
          <a:bodyPr>
            <a:normAutofit/>
          </a:bodyPr>
          <a:lstStyle/>
          <a:p>
            <a:pPr algn="ctr"/>
            <a:r>
              <a:rPr lang="fr-BE" sz="3200" dirty="0">
                <a:solidFill>
                  <a:srgbClr val="595959"/>
                </a:solidFill>
              </a:rPr>
              <a:t>Définitions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E22830-D1DB-4DDE-9CC9-1F1A16F5C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8300" y="0"/>
            <a:ext cx="67437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D90496-DCDC-4063-0E6A-C8D7F63C0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609" y="839224"/>
            <a:ext cx="5351325" cy="5179553"/>
          </a:xfrm>
        </p:spPr>
        <p:txBody>
          <a:bodyPr anchor="ctr">
            <a:normAutofit/>
          </a:bodyPr>
          <a:lstStyle/>
          <a:p>
            <a:r>
              <a:rPr lang="fr-BE" sz="2000" b="1" dirty="0">
                <a:solidFill>
                  <a:srgbClr val="595959"/>
                </a:solidFill>
              </a:rPr>
              <a:t>Elément</a:t>
            </a:r>
            <a:r>
              <a:rPr lang="fr-BE" sz="2000" dirty="0">
                <a:solidFill>
                  <a:srgbClr val="595959"/>
                </a:solidFill>
              </a:rPr>
              <a:t> = substance qui ne peut plus être scindée en des substances plus simples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000" dirty="0">
                <a:solidFill>
                  <a:srgbClr val="595959"/>
                </a:solidFill>
              </a:rPr>
              <a:t>Les éléments sont les constituants des corps purs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000" dirty="0">
                <a:solidFill>
                  <a:srgbClr val="595959"/>
                </a:solidFill>
              </a:rPr>
              <a:t>118 éléments connus à ce jour dont </a:t>
            </a:r>
            <a:r>
              <a:rPr lang="fr-BE" sz="2000" dirty="0">
                <a:solidFill>
                  <a:srgbClr val="595959"/>
                </a:solidFill>
                <a:sym typeface="Symbol" panose="05050102010706020507" pitchFamily="18" charset="2"/>
              </a:rPr>
              <a:t></a:t>
            </a:r>
            <a:r>
              <a:rPr lang="fr-BE" sz="2000" dirty="0">
                <a:solidFill>
                  <a:srgbClr val="595959"/>
                </a:solidFill>
              </a:rPr>
              <a:t> 90 naturels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000" dirty="0">
                <a:solidFill>
                  <a:srgbClr val="595959"/>
                </a:solidFill>
              </a:rPr>
              <a:t>Symbole « X » (ex: oxygène O, sodium Na, chlore Cl, </a:t>
            </a:r>
            <a:r>
              <a:rPr lang="fr-BE" sz="2000" dirty="0" err="1">
                <a:solidFill>
                  <a:srgbClr val="595959"/>
                </a:solidFill>
              </a:rPr>
              <a:t>etc</a:t>
            </a:r>
            <a:r>
              <a:rPr lang="fr-BE" sz="2000" dirty="0">
                <a:solidFill>
                  <a:srgbClr val="595959"/>
                </a:solidFill>
              </a:rPr>
              <a:t>)</a:t>
            </a:r>
          </a:p>
          <a:p>
            <a:pPr marL="457200" lvl="1" indent="0">
              <a:buNone/>
            </a:pPr>
            <a:endParaRPr lang="fr-BE" sz="2000" dirty="0">
              <a:solidFill>
                <a:srgbClr val="595959"/>
              </a:solidFill>
            </a:endParaRPr>
          </a:p>
          <a:p>
            <a:pPr marL="457200" lvl="1" indent="0">
              <a:buNone/>
            </a:pPr>
            <a:endParaRPr lang="fr-BE" sz="2000" dirty="0">
              <a:solidFill>
                <a:srgbClr val="595959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48CF0E-56C3-84D4-AF0C-39DB33B6C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419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3F7C893-167F-D660-2918-2D95C01C4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2" y="199563"/>
            <a:ext cx="7953375" cy="551497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50560A5-5B99-773A-17CA-6351EED47445}"/>
              </a:ext>
            </a:extLst>
          </p:cNvPr>
          <p:cNvSpPr txBox="1"/>
          <p:nvPr/>
        </p:nvSpPr>
        <p:spPr>
          <a:xfrm>
            <a:off x="3240189" y="5801033"/>
            <a:ext cx="63143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>
                <a:hlinkClick r:id="rId3"/>
              </a:rPr>
              <a:t>https://explore.psl.eu/fr/le-magazine/focus/un-monde-delements-chimiques-enjeux-societaux-du-tableau-periodique</a:t>
            </a:r>
            <a:endParaRPr lang="fr-BE" sz="10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81F8CDD-C250-8760-904A-D771722BA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00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EA95B6-474F-45AC-818B-C16DDA5A4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BD8C85-3E1B-430D-B450-1C103B9E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1" y="1751605"/>
            <a:ext cx="2705100" cy="33547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CE9C9BF-937C-28E8-FB05-EF27CDFD9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206" y="2097290"/>
            <a:ext cx="2032863" cy="2663420"/>
          </a:xfrm>
        </p:spPr>
        <p:txBody>
          <a:bodyPr>
            <a:normAutofit/>
          </a:bodyPr>
          <a:lstStyle/>
          <a:p>
            <a:pPr algn="ctr"/>
            <a:r>
              <a:rPr lang="fr-BE" sz="3200" dirty="0">
                <a:solidFill>
                  <a:srgbClr val="595959"/>
                </a:solidFill>
              </a:rPr>
              <a:t>Définitions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E22830-D1DB-4DDE-9CC9-1F1A16F5C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8300" y="0"/>
            <a:ext cx="67437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D90496-DCDC-4063-0E6A-C8D7F63C0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610" y="839224"/>
            <a:ext cx="5019994" cy="5179553"/>
          </a:xfrm>
        </p:spPr>
        <p:txBody>
          <a:bodyPr anchor="ctr">
            <a:normAutofit/>
          </a:bodyPr>
          <a:lstStyle/>
          <a:p>
            <a:r>
              <a:rPr lang="fr-BE" sz="2000" dirty="0">
                <a:solidFill>
                  <a:srgbClr val="595959"/>
                </a:solidFill>
              </a:rPr>
              <a:t>Subdivision d’un corps pur par des méthodes </a:t>
            </a:r>
            <a:r>
              <a:rPr lang="fr-BE" sz="2000" u="sng" dirty="0">
                <a:solidFill>
                  <a:srgbClr val="595959"/>
                </a:solidFill>
              </a:rPr>
              <a:t>physiques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BE" sz="2000" b="1" dirty="0">
                <a:solidFill>
                  <a:srgbClr val="595959"/>
                </a:solidFill>
              </a:rPr>
              <a:t> Molécule</a:t>
            </a:r>
            <a:r>
              <a:rPr lang="fr-BE" sz="2000" dirty="0">
                <a:solidFill>
                  <a:srgbClr val="595959"/>
                </a:solidFill>
              </a:rPr>
              <a:t> = la plus petite unité de corps pur qui maintient les propriétés du corps pur de départ</a:t>
            </a:r>
          </a:p>
          <a:p>
            <a:r>
              <a:rPr lang="fr-BE" sz="2000" dirty="0">
                <a:solidFill>
                  <a:srgbClr val="595959"/>
                </a:solidFill>
              </a:rPr>
              <a:t>Subdivision d’une molécule par des méthodes </a:t>
            </a:r>
            <a:r>
              <a:rPr lang="fr-BE" sz="2000" u="sng" dirty="0">
                <a:solidFill>
                  <a:srgbClr val="595959"/>
                </a:solidFill>
              </a:rPr>
              <a:t>chimiques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BE" sz="2000" b="1" dirty="0">
                <a:solidFill>
                  <a:srgbClr val="595959"/>
                </a:solidFill>
              </a:rPr>
              <a:t> Atome</a:t>
            </a:r>
            <a:r>
              <a:rPr lang="fr-BE" sz="2000" dirty="0">
                <a:solidFill>
                  <a:srgbClr val="595959"/>
                </a:solidFill>
              </a:rPr>
              <a:t> = limite ultime de la subdivision chimique d’un corps pur</a:t>
            </a:r>
          </a:p>
          <a:p>
            <a:pPr marL="457200" lvl="1" indent="0">
              <a:buNone/>
            </a:pPr>
            <a:endParaRPr lang="fr-BE" sz="2000" dirty="0">
              <a:solidFill>
                <a:srgbClr val="595959"/>
              </a:solidFill>
            </a:endParaRPr>
          </a:p>
          <a:p>
            <a:pPr marL="457200" lvl="1" indent="0">
              <a:buNone/>
            </a:pPr>
            <a:endParaRPr lang="fr-BE" sz="2000" dirty="0">
              <a:solidFill>
                <a:srgbClr val="595959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953077A-1FF3-2C68-C6C3-B15FC09CB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566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D9C414A-A284-4D73-B9C7-54C138F6D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4692122-5756-7441-A4BF-6483DE6E1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14" y="331877"/>
            <a:ext cx="2955852" cy="9518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Définitions</a:t>
            </a:r>
            <a:endParaRPr lang="en-US" sz="32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DAD80A-CFC8-4003-858B-671FF2048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5045" y="0"/>
            <a:ext cx="7406956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5" name="Image 4" descr="Une image contenant cercle, bulle, Bulle physique, bleu vert&#10;&#10;Description générée automatiquement">
            <a:extLst>
              <a:ext uri="{FF2B5EF4-FFF2-40B4-BE49-F238E27FC236}">
                <a16:creationId xmlns:a16="http://schemas.microsoft.com/office/drawing/2014/main" id="{79081DAD-0BF2-D6C3-7DA3-79344D826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674" y="1779828"/>
            <a:ext cx="6052010" cy="329834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3B8D2FB-B284-B4E5-F03F-F6484A1C039B}"/>
              </a:ext>
            </a:extLst>
          </p:cNvPr>
          <p:cNvSpPr txBox="1"/>
          <p:nvPr/>
        </p:nvSpPr>
        <p:spPr>
          <a:xfrm>
            <a:off x="6096000" y="5410902"/>
            <a:ext cx="5157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BE" sz="1000" dirty="0">
                <a:hlinkClick r:id="rId3"/>
              </a:rPr>
              <a:t>https://fr.123rf.com/images-libres-de-droits/molecule_eau.html</a:t>
            </a:r>
            <a:endParaRPr lang="fr-BE" sz="1000" dirty="0"/>
          </a:p>
        </p:txBody>
      </p:sp>
      <p:graphicFrame>
        <p:nvGraphicFramePr>
          <p:cNvPr id="15" name="Espace réservé du contenu 2">
            <a:extLst>
              <a:ext uri="{FF2B5EF4-FFF2-40B4-BE49-F238E27FC236}">
                <a16:creationId xmlns:a16="http://schemas.microsoft.com/office/drawing/2014/main" id="{679F3A92-883D-1375-0B0D-68495AD1E5B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2055502"/>
              </p:ext>
            </p:extLst>
          </p:nvPr>
        </p:nvGraphicFramePr>
        <p:xfrm>
          <a:off x="-2726731" y="1779828"/>
          <a:ext cx="10873204" cy="4302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4" name="Espace réservé du numéro de diapositive 43">
            <a:extLst>
              <a:ext uri="{FF2B5EF4-FFF2-40B4-BE49-F238E27FC236}">
                <a16:creationId xmlns:a16="http://schemas.microsoft.com/office/drawing/2014/main" id="{8F974F81-3387-47BA-7D61-3DF4B53B5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905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4BAA9DA-0F0C-C897-ED23-C62FCC7E0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896" y="595311"/>
            <a:ext cx="10039350" cy="52387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0AA2259-B650-861F-01DB-32263F1F300D}"/>
              </a:ext>
            </a:extLst>
          </p:cNvPr>
          <p:cNvSpPr txBox="1"/>
          <p:nvPr/>
        </p:nvSpPr>
        <p:spPr>
          <a:xfrm>
            <a:off x="5211097" y="924232"/>
            <a:ext cx="2153264" cy="461665"/>
          </a:xfrm>
          <a:prstGeom prst="rect">
            <a:avLst/>
          </a:prstGeom>
          <a:solidFill>
            <a:srgbClr val="7030A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Matière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C4D371B-5A68-5D57-D8DE-3C548FF48760}"/>
              </a:ext>
            </a:extLst>
          </p:cNvPr>
          <p:cNvSpPr txBox="1"/>
          <p:nvPr/>
        </p:nvSpPr>
        <p:spPr>
          <a:xfrm>
            <a:off x="5122606" y="5834061"/>
            <a:ext cx="2153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>
                <a:hlinkClick r:id="rId3"/>
              </a:rPr>
              <a:t>Module 1.2 : Mélanges et corps purs</a:t>
            </a:r>
            <a:endParaRPr lang="fr-BE" sz="10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5F2287-55E0-BF07-2BF2-98A445A05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091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BE3092D-4105-4026-9B66-A0011E0CA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7CE7637-84DF-7E41-85D7-3570BE83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685800"/>
            <a:ext cx="5038916" cy="1474666"/>
          </a:xfrm>
        </p:spPr>
        <p:txBody>
          <a:bodyPr anchor="b">
            <a:normAutofit/>
          </a:bodyPr>
          <a:lstStyle/>
          <a:p>
            <a:pPr algn="ctr"/>
            <a:r>
              <a:rPr lang="fr-B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hypothèses de la théorie atomique de la matière </a:t>
            </a:r>
            <a:br>
              <a:rPr lang="fr-B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B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(J. Dalton 1766-1844)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B548578-BEC4-4548-8186-FF5739609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442" y="2447336"/>
            <a:ext cx="5038916" cy="3724862"/>
          </a:xfrm>
        </p:spPr>
        <p:txBody>
          <a:bodyPr anchor="t">
            <a:normAutofit/>
          </a:bodyPr>
          <a:lstStyle/>
          <a:p>
            <a:r>
              <a:rPr lang="fr-B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Chaque élément est composé de minuscules atomes indivisibles ;</a:t>
            </a:r>
          </a:p>
          <a:p>
            <a:r>
              <a:rPr lang="fr-B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atomes d’un élément sont tous semblables mais ils sont différents des atomes d’autres éléments ;</a:t>
            </a:r>
          </a:p>
          <a:p>
            <a:r>
              <a:rPr lang="fr-B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substances composées sont constituées de groupes d’atomes appelés molécules ;</a:t>
            </a:r>
          </a:p>
          <a:p>
            <a:r>
              <a:rPr lang="fr-B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Lors d’une </a:t>
            </a:r>
            <a:r>
              <a:rPr lang="fr-BE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réaction chimique</a:t>
            </a:r>
            <a:r>
              <a:rPr lang="fr-B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les atomes vont s’unir, se séparer ou se réarranger pour former de nouvelles molécules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759409-BDF8-4BFD-9AF3-4B5C04C2A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0"/>
            <a:ext cx="54102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181BDC4-A889-0B4C-AF21-A32915899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069" y="2487055"/>
            <a:ext cx="4117787" cy="188388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B82966E-8CC2-CE46-8F55-64B8A8ABD16D}"/>
              </a:ext>
            </a:extLst>
          </p:cNvPr>
          <p:cNvSpPr txBox="1"/>
          <p:nvPr/>
        </p:nvSpPr>
        <p:spPr>
          <a:xfrm rot="10800000" flipV="1">
            <a:off x="7182198" y="4867393"/>
            <a:ext cx="61196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>
                <a:hlinkClick r:id="rId3"/>
              </a:rPr>
              <a:t>http://www.vulgarisation-scientifique.com/wiki/Dictionnaire/R%C3%A9action_chimique</a:t>
            </a:r>
            <a:endParaRPr lang="fr-BE" sz="10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3937014-F0A9-18E2-9078-CC7A86D70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06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F586D61-E4D4-20BB-A617-466D58634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La chimie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2234B6C-EAD3-511D-1519-2A8F095FC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Définition (Dictionnaire Larousse) : 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i="1" dirty="0"/>
              <a:t>« Science qui étudie les divers constituants de la matière, leurs propriétés, transformations et interactions. »</a:t>
            </a:r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32355C1-255C-F1CB-CE1C-7F1C85425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997" y="113547"/>
            <a:ext cx="4834307" cy="15387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CB1C4EF-3C1C-4DC3-D9BA-FB4F5D66B199}"/>
              </a:ext>
            </a:extLst>
          </p:cNvPr>
          <p:cNvSpPr txBox="1"/>
          <p:nvPr/>
        </p:nvSpPr>
        <p:spPr>
          <a:xfrm>
            <a:off x="7147377" y="1613003"/>
            <a:ext cx="4924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>
                <a:hlinkClick r:id="rId3"/>
              </a:rPr>
              <a:t>https://www.rts.ch/decouverte/sciences-et-environnement/maths-physique-chimie/la-chimie/</a:t>
            </a:r>
            <a:endParaRPr lang="fr-BE" sz="10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96D3EF1-872A-BD1D-CF3C-4E2AB926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871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CB78CD4-9576-8442-A360-18872D4EF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Composition de l’atome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C2FF13AD-0409-6D49-9E18-CDA8D74CD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703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897D46D6-CA77-F34C-A087-22E7017C8B61}"/>
              </a:ext>
            </a:extLst>
          </p:cNvPr>
          <p:cNvSpPr txBox="1"/>
          <p:nvPr/>
        </p:nvSpPr>
        <p:spPr>
          <a:xfrm>
            <a:off x="5868557" y="2551176"/>
            <a:ext cx="5444382" cy="3591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Suite aux </a:t>
            </a:r>
            <a:r>
              <a:rPr lang="en-US" sz="2000" dirty="0" err="1"/>
              <a:t>découvertes</a:t>
            </a:r>
            <a:r>
              <a:rPr lang="en-US" sz="2000" dirty="0"/>
              <a:t> </a:t>
            </a:r>
            <a:r>
              <a:rPr lang="en-US" sz="2000" dirty="0" err="1"/>
              <a:t>liées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l’électricité</a:t>
            </a:r>
            <a:r>
              <a:rPr lang="en-US" sz="2000" dirty="0"/>
              <a:t>, les </a:t>
            </a:r>
            <a:r>
              <a:rPr lang="en-US" sz="2000" dirty="0" err="1"/>
              <a:t>chimistes</a:t>
            </a:r>
            <a:r>
              <a:rPr lang="en-US" sz="2000" dirty="0"/>
              <a:t> </a:t>
            </a:r>
            <a:r>
              <a:rPr lang="en-US" sz="2000" dirty="0" err="1"/>
              <a:t>ont</a:t>
            </a:r>
            <a:r>
              <a:rPr lang="en-US" sz="2000" dirty="0"/>
              <a:t> fait </a:t>
            </a:r>
            <a:r>
              <a:rPr lang="en-US" sz="2000" dirty="0" err="1"/>
              <a:t>l’hypothèse</a:t>
            </a:r>
            <a:r>
              <a:rPr lang="en-US" sz="2000" dirty="0"/>
              <a:t> que les </a:t>
            </a:r>
            <a:r>
              <a:rPr lang="en-US" sz="2000" dirty="0" err="1"/>
              <a:t>atomes</a:t>
            </a:r>
            <a:r>
              <a:rPr lang="en-US" sz="2000" dirty="0"/>
              <a:t> </a:t>
            </a:r>
            <a:r>
              <a:rPr lang="en-US" sz="2000" dirty="0" err="1"/>
              <a:t>étaient</a:t>
            </a:r>
            <a:r>
              <a:rPr lang="en-US" sz="2000" dirty="0"/>
              <a:t> </a:t>
            </a:r>
            <a:r>
              <a:rPr lang="en-US" sz="2000" dirty="0" err="1"/>
              <a:t>composés</a:t>
            </a:r>
            <a:r>
              <a:rPr lang="en-US" sz="2000" dirty="0"/>
              <a:t> de </a:t>
            </a:r>
            <a:r>
              <a:rPr lang="en-US" sz="2000" dirty="0" err="1"/>
              <a:t>particules</a:t>
            </a:r>
            <a:r>
              <a:rPr lang="en-US" sz="2000" dirty="0"/>
              <a:t> </a:t>
            </a:r>
            <a:r>
              <a:rPr lang="en-US" sz="2000" u="sng" dirty="0" err="1"/>
              <a:t>électriques</a:t>
            </a:r>
            <a:r>
              <a:rPr lang="en-US" sz="2000" dirty="0"/>
              <a:t>…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70AE346-CE13-074C-8D71-D5AF9069DA84}"/>
              </a:ext>
            </a:extLst>
          </p:cNvPr>
          <p:cNvSpPr txBox="1"/>
          <p:nvPr/>
        </p:nvSpPr>
        <p:spPr>
          <a:xfrm>
            <a:off x="3624349" y="6493947"/>
            <a:ext cx="792537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BE" sz="1200" dirty="0">
                <a:hlinkClick r:id="rId3"/>
              </a:rPr>
              <a:t>http://thibault.svt.free.fr/index.php/secondes/cours-de-svt-2nde/chapitre-1-decrire-les-etres-vivants-a-differentes-echelles/</a:t>
            </a:r>
            <a:endParaRPr lang="fr-BE" sz="1200" dirty="0"/>
          </a:p>
          <a:p>
            <a:pPr>
              <a:spcAft>
                <a:spcPts val="600"/>
              </a:spcAft>
            </a:pP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87E81D0-5A6D-ADB9-7AA3-FCA12922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083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F4D6954-8B52-4629-4260-7731B5A1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Les particules élémentaires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0EE8F285-721E-C218-7BD4-BF3346774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481222"/>
              </p:ext>
            </p:extLst>
          </p:nvPr>
        </p:nvGraphicFramePr>
        <p:xfrm>
          <a:off x="2032000" y="1988027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426">
                  <a:extLst>
                    <a:ext uri="{9D8B030D-6E8A-4147-A177-3AD203B41FA5}">
                      <a16:colId xmlns:a16="http://schemas.microsoft.com/office/drawing/2014/main" val="2716328928"/>
                    </a:ext>
                  </a:extLst>
                </a:gridCol>
                <a:gridCol w="2369574">
                  <a:extLst>
                    <a:ext uri="{9D8B030D-6E8A-4147-A177-3AD203B41FA5}">
                      <a16:colId xmlns:a16="http://schemas.microsoft.com/office/drawing/2014/main" val="15664690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146672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1801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 dirty="0"/>
                        <a:t>Particule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Electron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Proton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Neutron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019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/>
                        <a:t>Symbole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e</a:t>
                      </a:r>
                      <a:r>
                        <a:rPr lang="fr-BE" baseline="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p</a:t>
                      </a:r>
                      <a:r>
                        <a:rPr lang="fr-BE" baseline="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n°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686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/>
                        <a:t>Charge relative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392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/>
                        <a:t>Masse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</a:t>
                      </a:r>
                      <a:r>
                        <a:rPr lang="fr-B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B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fr-BE" dirty="0">
                          <a:solidFill>
                            <a:schemeClr val="accent4"/>
                          </a:solidFill>
                        </a:rPr>
                        <a:t>,00091</a:t>
                      </a:r>
                      <a:r>
                        <a:rPr lang="fr-BE" dirty="0"/>
                        <a:t>.10</a:t>
                      </a:r>
                      <a:r>
                        <a:rPr lang="fr-BE" baseline="30000" dirty="0"/>
                        <a:t>-24</a:t>
                      </a:r>
                      <a:r>
                        <a:rPr lang="fr-BE" dirty="0"/>
                        <a:t>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</a:t>
                      </a:r>
                      <a:r>
                        <a:rPr lang="fr-B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  <a:r>
                        <a:rPr lang="fr-BE" dirty="0"/>
                        <a:t>,673.10</a:t>
                      </a:r>
                      <a:r>
                        <a:rPr lang="fr-BE" baseline="30000" dirty="0"/>
                        <a:t>-24</a:t>
                      </a:r>
                      <a:r>
                        <a:rPr lang="fr-BE" dirty="0"/>
                        <a:t>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</a:t>
                      </a:r>
                      <a:r>
                        <a:rPr lang="fr-B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  <a:r>
                        <a:rPr lang="fr-BE" dirty="0"/>
                        <a:t>,675.10</a:t>
                      </a:r>
                      <a:r>
                        <a:rPr lang="fr-BE" baseline="30000" dirty="0"/>
                        <a:t>-24</a:t>
                      </a:r>
                      <a:r>
                        <a:rPr lang="fr-BE" dirty="0"/>
                        <a:t>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967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/>
                        <a:t>Localisation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Nuages électroniques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Noyau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Noyau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468697"/>
                  </a:ext>
                </a:extLst>
              </a:tr>
            </a:tbl>
          </a:graphicData>
        </a:graphic>
      </p:graphicFrame>
      <p:sp>
        <p:nvSpPr>
          <p:cNvPr id="8" name="Ellipse 7">
            <a:extLst>
              <a:ext uri="{FF2B5EF4-FFF2-40B4-BE49-F238E27FC236}">
                <a16:creationId xmlns:a16="http://schemas.microsoft.com/office/drawing/2014/main" id="{B70728B1-E8FE-18FB-0239-16809B2E66B7}"/>
              </a:ext>
            </a:extLst>
          </p:cNvPr>
          <p:cNvSpPr/>
          <p:nvPr/>
        </p:nvSpPr>
        <p:spPr>
          <a:xfrm>
            <a:off x="5722492" y="1715383"/>
            <a:ext cx="3706762" cy="7419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B4B7E8-0B67-0F4E-3A72-36FF19EB6B0C}"/>
              </a:ext>
            </a:extLst>
          </p:cNvPr>
          <p:cNvSpPr txBox="1"/>
          <p:nvPr/>
        </p:nvSpPr>
        <p:spPr>
          <a:xfrm>
            <a:off x="8544232" y="1086898"/>
            <a:ext cx="1386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Nucléons</a:t>
            </a:r>
          </a:p>
        </p:txBody>
      </p:sp>
      <p:sp>
        <p:nvSpPr>
          <p:cNvPr id="10" name="Flèche : angle droit 9">
            <a:extLst>
              <a:ext uri="{FF2B5EF4-FFF2-40B4-BE49-F238E27FC236}">
                <a16:creationId xmlns:a16="http://schemas.microsoft.com/office/drawing/2014/main" id="{6E0D1FAF-023F-B98F-7CCE-FC837021E9D5}"/>
              </a:ext>
            </a:extLst>
          </p:cNvPr>
          <p:cNvSpPr/>
          <p:nvPr/>
        </p:nvSpPr>
        <p:spPr>
          <a:xfrm flipH="1" flipV="1">
            <a:off x="8116647" y="1194863"/>
            <a:ext cx="427585" cy="47401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445FBDD-790C-6F92-C88D-0E77DC3D27CA}"/>
              </a:ext>
            </a:extLst>
          </p:cNvPr>
          <p:cNvSpPr txBox="1"/>
          <p:nvPr/>
        </p:nvSpPr>
        <p:spPr>
          <a:xfrm>
            <a:off x="1451579" y="4345858"/>
            <a:ext cx="960327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/>
              <a:t>Un e- est </a:t>
            </a:r>
            <a:r>
              <a:rPr lang="fr-BE" sz="2000" b="1" dirty="0">
                <a:solidFill>
                  <a:schemeClr val="accent4"/>
                </a:solidFill>
              </a:rPr>
              <a:t>1800 fois </a:t>
            </a:r>
            <a:r>
              <a:rPr lang="fr-BE" sz="2000" dirty="0"/>
              <a:t>plus léger qu’un p+ ou qu’un n°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/>
              <a:t>Atome électriquement neutre =&gt; nbre de p+ = nbre d'e-</a:t>
            </a:r>
            <a:endParaRPr lang="fr-BE" sz="2000" dirty="0">
              <a:ea typeface="Calibri"/>
              <a:cs typeface="Calibri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AD5C447-1CC2-EC9D-2660-770E95D0B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017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9DBCAB-C356-9EB6-2C2A-33A76F5AE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Structure de l’atome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EF6DE65-7101-F9BB-52F6-C305A5305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79" y="1956005"/>
            <a:ext cx="7412548" cy="422524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8C73A32-9F7A-FDC0-4EAF-2625B61ACA9C}"/>
              </a:ext>
            </a:extLst>
          </p:cNvPr>
          <p:cNvSpPr txBox="1"/>
          <p:nvPr/>
        </p:nvSpPr>
        <p:spPr>
          <a:xfrm>
            <a:off x="4493342" y="6283500"/>
            <a:ext cx="3982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>
                <a:hlinkClick r:id="rId3"/>
              </a:rPr>
              <a:t>https://guy-chaumeton.pagesperso-orange.fr/scphysiques2010/2dch01.htm</a:t>
            </a:r>
            <a:endParaRPr lang="fr-BE" sz="1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B651414-1637-4135-8359-9310D59174F1}"/>
              </a:ext>
            </a:extLst>
          </p:cNvPr>
          <p:cNvSpPr txBox="1"/>
          <p:nvPr/>
        </p:nvSpPr>
        <p:spPr>
          <a:xfrm>
            <a:off x="7266039" y="2615381"/>
            <a:ext cx="668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n>
                  <a:solidFill>
                    <a:srgbClr val="00B050"/>
                  </a:solidFill>
                </a:ln>
              </a:rPr>
              <a:t>( - 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37A5689-691E-875D-BF37-E7D5A28AE942}"/>
              </a:ext>
            </a:extLst>
          </p:cNvPr>
          <p:cNvSpPr txBox="1"/>
          <p:nvPr/>
        </p:nvSpPr>
        <p:spPr>
          <a:xfrm>
            <a:off x="8908028" y="5272495"/>
            <a:ext cx="668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n>
                  <a:solidFill>
                    <a:srgbClr val="FF0000"/>
                  </a:solidFill>
                </a:ln>
              </a:rPr>
              <a:t>( + )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F99CD5-6F5A-996E-0387-55CE4792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851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CFE0308-7770-EF12-A227-C2F4AEFCE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Considérons l’élément carbone, </a:t>
            </a:r>
            <a:br>
              <a:rPr lang="fr-BE" dirty="0"/>
            </a:br>
            <a:r>
              <a:rPr lang="fr-BE" dirty="0"/>
              <a:t>de symbole chimique C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E9041C7-BA17-0587-2C9E-872846CAE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104" y="2483229"/>
            <a:ext cx="6924675" cy="27813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ED9C5E2-8E8D-6ADE-224E-6111C026E0A8}"/>
              </a:ext>
            </a:extLst>
          </p:cNvPr>
          <p:cNvSpPr txBox="1"/>
          <p:nvPr/>
        </p:nvSpPr>
        <p:spPr>
          <a:xfrm>
            <a:off x="2557666" y="5412013"/>
            <a:ext cx="71775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Gothic Light" panose="020B0300000000000000" pitchFamily="34" charset="-128"/>
                <a:hlinkClick r:id="rId3"/>
              </a:rPr>
              <a:t>https://www.researchgate.net/figure/Representation-de-latome-de-carbone-compose-dun-noyau-de-six-neutrons-et-six_fig1_275343642</a:t>
            </a:r>
            <a:endParaRPr lang="fr-BE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71709C-2FEC-97C0-ED1F-9F0F97FB1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774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5F55FA-FC4C-35AD-40C3-629B1D955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Définitions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874CB36-03ED-7D87-14CF-A0330BBF7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217" y="2036402"/>
            <a:ext cx="6238875" cy="3429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C442C94-0E18-9827-074A-380A9E4C2AA2}"/>
              </a:ext>
            </a:extLst>
          </p:cNvPr>
          <p:cNvSpPr txBox="1"/>
          <p:nvPr/>
        </p:nvSpPr>
        <p:spPr>
          <a:xfrm>
            <a:off x="2379407" y="5648050"/>
            <a:ext cx="5063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Gothic Light" panose="020B0300000000000000" pitchFamily="34" charset="-128"/>
                <a:hlinkClick r:id="rId3"/>
              </a:rPr>
              <a:t>https://www.kartable.fr/ressources/physique-chimie/cours/les-constituants-de-la-matiere/49890</a:t>
            </a:r>
            <a:endParaRPr lang="fr-BE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A602504-2079-4102-A3F8-59475C85203F}"/>
              </a:ext>
            </a:extLst>
          </p:cNvPr>
          <p:cNvSpPr txBox="1"/>
          <p:nvPr/>
        </p:nvSpPr>
        <p:spPr>
          <a:xfrm>
            <a:off x="8799872" y="2036402"/>
            <a:ext cx="2635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00FF"/>
                </a:solidFill>
              </a:rPr>
              <a:t>A</a:t>
            </a:r>
            <a:r>
              <a:rPr lang="fr-BE" sz="2000" dirty="0"/>
              <a:t> = </a:t>
            </a:r>
            <a:r>
              <a:rPr lang="fr-BE" sz="2000" dirty="0">
                <a:solidFill>
                  <a:srgbClr val="FF0000"/>
                </a:solidFill>
              </a:rPr>
              <a:t>Z</a:t>
            </a:r>
            <a:r>
              <a:rPr lang="fr-BE" sz="2000" dirty="0"/>
              <a:t> + </a:t>
            </a:r>
            <a:r>
              <a:rPr lang="fr-BE" sz="2000" dirty="0">
                <a:solidFill>
                  <a:srgbClr val="00B0F0"/>
                </a:solidFill>
              </a:rPr>
              <a:t>N</a:t>
            </a:r>
          </a:p>
          <a:p>
            <a:endParaRPr lang="fr-BE" sz="2000" dirty="0"/>
          </a:p>
          <a:p>
            <a:r>
              <a:rPr lang="fr-BE" sz="2000" dirty="0"/>
              <a:t>avec N, le </a:t>
            </a:r>
            <a:r>
              <a:rPr lang="fr-BE" sz="2000" dirty="0">
                <a:solidFill>
                  <a:srgbClr val="00B0F0"/>
                </a:solidFill>
              </a:rPr>
              <a:t>nbre de n°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F5AC22-9042-BCB8-2F87-279E2BBBC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427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B1FFE8-D301-656F-96A7-E51411168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820" y="741391"/>
            <a:ext cx="6705206" cy="1616203"/>
          </a:xfrm>
        </p:spPr>
        <p:txBody>
          <a:bodyPr anchor="b">
            <a:normAutofit/>
          </a:bodyPr>
          <a:lstStyle/>
          <a:p>
            <a:pPr algn="ctr"/>
            <a:r>
              <a:rPr lang="fr-BE" sz="3200" dirty="0"/>
              <a:t>Notion d’ion (= particule chargée électriquement)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ABF868-58A2-BB78-939F-E962E8B94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0820" y="2533476"/>
            <a:ext cx="6705206" cy="3447832"/>
          </a:xfrm>
        </p:spPr>
        <p:txBody>
          <a:bodyPr anchor="t">
            <a:normAutofit/>
          </a:bodyPr>
          <a:lstStyle/>
          <a:p>
            <a:pPr algn="ctr"/>
            <a:r>
              <a:rPr lang="fr-BE" sz="2000"/>
              <a:t>Atome électriquement neutre mais…</a:t>
            </a:r>
          </a:p>
          <a:p>
            <a:pPr lvl="1" algn="ctr">
              <a:buFont typeface="Wingdings" panose="05000000000000000000" pitchFamily="2" charset="2"/>
              <a:buChar char="Ø"/>
            </a:pPr>
            <a:r>
              <a:rPr lang="fr-BE" sz="2000"/>
              <a:t>il peut perdre un ou plusieurs e- =&gt; cation (ion positif)</a:t>
            </a:r>
          </a:p>
          <a:p>
            <a:pPr lvl="1" algn="ctr">
              <a:buFont typeface="Wingdings" panose="05000000000000000000" pitchFamily="2" charset="2"/>
              <a:buChar char="Ø"/>
            </a:pPr>
            <a:r>
              <a:rPr lang="fr-BE" sz="2000"/>
              <a:t>il peut gagner un ou plusieurs e- =&gt; anion (ion négatif)</a:t>
            </a:r>
          </a:p>
          <a:p>
            <a:pPr lvl="1" algn="ctr">
              <a:buFont typeface="Wingdings" panose="05000000000000000000" pitchFamily="2" charset="2"/>
              <a:buChar char="Ø"/>
            </a:pPr>
            <a:endParaRPr lang="fr-BE" sz="2000"/>
          </a:p>
          <a:p>
            <a:pPr marL="457200" lvl="1" indent="0" algn="ctr">
              <a:buNone/>
            </a:pPr>
            <a:endParaRPr lang="fr-BE" sz="2000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6CF042CA-1AB3-5530-1155-8018D6D6A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36894" y="695800"/>
            <a:ext cx="123362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7BD5A982-4141-9143-22DC-C0713B397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97382" y="3835311"/>
            <a:ext cx="123362" cy="5928176"/>
          </a:xfrm>
          <a:prstGeom prst="rect">
            <a:avLst/>
          </a:prstGeom>
          <a:gradFill>
            <a:gsLst>
              <a:gs pos="19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80CDCF-144F-FC07-3964-D75447D2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775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BA4190-7A13-B908-E6D4-BDBB2AB1A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994"/>
            <a:ext cx="3687491" cy="20568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kern="1200">
                <a:latin typeface="+mj-lt"/>
                <a:ea typeface="+mj-ea"/>
                <a:cs typeface="+mj-cs"/>
              </a:rPr>
              <a:t>Question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664A37-D8BB-166D-8443-72C6DD5E1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1546" y="751555"/>
            <a:ext cx="5946040" cy="21063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kern="1200">
                <a:latin typeface="+mn-lt"/>
                <a:ea typeface="+mn-ea"/>
                <a:cs typeface="+mn-cs"/>
              </a:rPr>
              <a:t>Complétez le tableau suivant 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C02BDC3-37E0-85E9-813F-F5E00D1FB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689" y="3013703"/>
            <a:ext cx="9108618" cy="326753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4A41B9E-A0C8-F78B-E5B6-A0D02D881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27C9029-9BF9-D125-90D6-AB03931B0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CF84619-412D-A0C9-3DC9-47C3A42B9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10E7B2-49B6-44E8-7AD2-153F12B6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024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C74CC1-1F3A-8C43-6812-7D40FDA2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467" y="5138135"/>
            <a:ext cx="9276735" cy="7926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Réponse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4">
                <a:extLst>
                  <a:ext uri="{FF2B5EF4-FFF2-40B4-BE49-F238E27FC236}">
                    <a16:creationId xmlns:a16="http://schemas.microsoft.com/office/drawing/2014/main" id="{5876169E-25A0-73C6-0236-81F121BDF4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6567968"/>
                  </p:ext>
                </p:extLst>
              </p:nvPr>
            </p:nvGraphicFramePr>
            <p:xfrm>
              <a:off x="539646" y="697500"/>
              <a:ext cx="11081928" cy="3936318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{5940675A-B579-460E-94D1-54222C63F5DA}</a:tableStyleId>
                  </a:tblPr>
                  <a:tblGrid>
                    <a:gridCol w="2011753">
                      <a:extLst>
                        <a:ext uri="{9D8B030D-6E8A-4147-A177-3AD203B41FA5}">
                          <a16:colId xmlns:a16="http://schemas.microsoft.com/office/drawing/2014/main" val="3270677177"/>
                        </a:ext>
                      </a:extLst>
                    </a:gridCol>
                    <a:gridCol w="2422202">
                      <a:extLst>
                        <a:ext uri="{9D8B030D-6E8A-4147-A177-3AD203B41FA5}">
                          <a16:colId xmlns:a16="http://schemas.microsoft.com/office/drawing/2014/main" val="3189055652"/>
                        </a:ext>
                      </a:extLst>
                    </a:gridCol>
                    <a:gridCol w="1441126">
                      <a:extLst>
                        <a:ext uri="{9D8B030D-6E8A-4147-A177-3AD203B41FA5}">
                          <a16:colId xmlns:a16="http://schemas.microsoft.com/office/drawing/2014/main" val="3602181671"/>
                        </a:ext>
                      </a:extLst>
                    </a:gridCol>
                    <a:gridCol w="1441126">
                      <a:extLst>
                        <a:ext uri="{9D8B030D-6E8A-4147-A177-3AD203B41FA5}">
                          <a16:colId xmlns:a16="http://schemas.microsoft.com/office/drawing/2014/main" val="3722987114"/>
                        </a:ext>
                      </a:extLst>
                    </a:gridCol>
                    <a:gridCol w="1441126">
                      <a:extLst>
                        <a:ext uri="{9D8B030D-6E8A-4147-A177-3AD203B41FA5}">
                          <a16:colId xmlns:a16="http://schemas.microsoft.com/office/drawing/2014/main" val="2828781802"/>
                        </a:ext>
                      </a:extLst>
                    </a:gridCol>
                    <a:gridCol w="2324595">
                      <a:extLst>
                        <a:ext uri="{9D8B030D-6E8A-4147-A177-3AD203B41FA5}">
                          <a16:colId xmlns:a16="http://schemas.microsoft.com/office/drawing/2014/main" val="2150031512"/>
                        </a:ext>
                      </a:extLst>
                    </a:gridCol>
                  </a:tblGrid>
                  <a:tr h="10667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Elément</a:t>
                          </a:r>
                        </a:p>
                      </a:txBody>
                      <a:tcPr marL="288316" marR="276349" marT="144158" marB="144158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Notation symbolique</a:t>
                          </a:r>
                        </a:p>
                      </a:txBody>
                      <a:tcPr marL="288316" marR="276349" marT="144158" marB="144158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Nbre p+</a:t>
                          </a:r>
                        </a:p>
                      </a:txBody>
                      <a:tcPr marL="288316" marR="276349" marT="144158" marB="144158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Nbre n°</a:t>
                          </a:r>
                        </a:p>
                      </a:txBody>
                      <a:tcPr marL="288316" marR="276349" marT="144158" marB="144158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Nbre e-</a:t>
                          </a:r>
                        </a:p>
                      </a:txBody>
                      <a:tcPr marL="288316" marR="276349" marT="144158" marB="144158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Nombre de masse A</a:t>
                          </a:r>
                        </a:p>
                      </a:txBody>
                      <a:tcPr marL="288316" marR="276349" marT="144158" marB="144158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34304074"/>
                      </a:ext>
                    </a:extLst>
                  </a:tr>
                  <a:tr h="712782">
                    <a:tc>
                      <a:txBody>
                        <a:bodyPr/>
                        <a:lstStyle/>
                        <a:p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Chlore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fr-BE" sz="240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fr-BE" sz="2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17</m:t>
                                    </m:r>
                                  </m:sub>
                                  <m:sup>
                                    <m:r>
                                      <a:rPr lang="fr-BE" sz="2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37</m:t>
                                    </m:r>
                                  </m:sup>
                                  <m:e>
                                    <m:r>
                                      <a:rPr lang="fr-BE" sz="2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𝐶𝑙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fr-BE" sz="2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17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20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17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37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481961"/>
                      </a:ext>
                    </a:extLst>
                  </a:tr>
                  <a:tr h="720791">
                    <a:tc>
                      <a:txBody>
                        <a:bodyPr/>
                        <a:lstStyle/>
                        <a:p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Zinc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fr-BE" sz="240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fr-BE" sz="2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sub>
                                  <m:sup>
                                    <m:r>
                                      <a:rPr lang="fr-BE" sz="2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65</m:t>
                                    </m:r>
                                  </m:sup>
                                  <m:e>
                                    <m:r>
                                      <a:rPr lang="fr-BE" sz="2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𝑍𝑛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fr-BE" sz="2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30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35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30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65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220737"/>
                      </a:ext>
                    </a:extLst>
                  </a:tr>
                  <a:tr h="715585">
                    <a:tc>
                      <a:txBody>
                        <a:bodyPr/>
                        <a:lstStyle/>
                        <a:p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Calcium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fr-BE" sz="240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fr-BE" sz="2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b>
                                  <m:sup>
                                    <m:r>
                                      <a:rPr lang="fr-BE" sz="2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sup>
                                  <m:e>
                                    <m:r>
                                      <a:rPr lang="fr-BE" sz="2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𝐶𝑎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fr-BE" sz="2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20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20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20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40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3527796"/>
                      </a:ext>
                    </a:extLst>
                  </a:tr>
                  <a:tr h="720390">
                    <a:tc>
                      <a:txBody>
                        <a:bodyPr/>
                        <a:lstStyle/>
                        <a:p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Lanthane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E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fr-BE" sz="240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fr-BE" sz="2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57</m:t>
                                    </m:r>
                                  </m:sub>
                                  <m:sup>
                                    <m:r>
                                      <a:rPr lang="fr-BE" sz="2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137</m:t>
                                    </m:r>
                                  </m:sup>
                                  <m:e>
                                    <m:r>
                                      <a:rPr lang="fr-BE" sz="2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𝐿𝑎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fr-BE" sz="2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E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57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E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80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E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57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E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137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EDC"/>
                          </a:solidFill>
                          <a:prstDash val="soli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737463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4">
                <a:extLst>
                  <a:ext uri="{FF2B5EF4-FFF2-40B4-BE49-F238E27FC236}">
                    <a16:creationId xmlns:a16="http://schemas.microsoft.com/office/drawing/2014/main" id="{5876169E-25A0-73C6-0236-81F121BDF4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6567968"/>
                  </p:ext>
                </p:extLst>
              </p:nvPr>
            </p:nvGraphicFramePr>
            <p:xfrm>
              <a:off x="539646" y="697500"/>
              <a:ext cx="11081928" cy="3936318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{5940675A-B579-460E-94D1-54222C63F5DA}</a:tableStyleId>
                  </a:tblPr>
                  <a:tblGrid>
                    <a:gridCol w="2011753">
                      <a:extLst>
                        <a:ext uri="{9D8B030D-6E8A-4147-A177-3AD203B41FA5}">
                          <a16:colId xmlns:a16="http://schemas.microsoft.com/office/drawing/2014/main" val="3270677177"/>
                        </a:ext>
                      </a:extLst>
                    </a:gridCol>
                    <a:gridCol w="2422202">
                      <a:extLst>
                        <a:ext uri="{9D8B030D-6E8A-4147-A177-3AD203B41FA5}">
                          <a16:colId xmlns:a16="http://schemas.microsoft.com/office/drawing/2014/main" val="3189055652"/>
                        </a:ext>
                      </a:extLst>
                    </a:gridCol>
                    <a:gridCol w="1441126">
                      <a:extLst>
                        <a:ext uri="{9D8B030D-6E8A-4147-A177-3AD203B41FA5}">
                          <a16:colId xmlns:a16="http://schemas.microsoft.com/office/drawing/2014/main" val="3602181671"/>
                        </a:ext>
                      </a:extLst>
                    </a:gridCol>
                    <a:gridCol w="1441126">
                      <a:extLst>
                        <a:ext uri="{9D8B030D-6E8A-4147-A177-3AD203B41FA5}">
                          <a16:colId xmlns:a16="http://schemas.microsoft.com/office/drawing/2014/main" val="3722987114"/>
                        </a:ext>
                      </a:extLst>
                    </a:gridCol>
                    <a:gridCol w="1441126">
                      <a:extLst>
                        <a:ext uri="{9D8B030D-6E8A-4147-A177-3AD203B41FA5}">
                          <a16:colId xmlns:a16="http://schemas.microsoft.com/office/drawing/2014/main" val="2828781802"/>
                        </a:ext>
                      </a:extLst>
                    </a:gridCol>
                    <a:gridCol w="2324595">
                      <a:extLst>
                        <a:ext uri="{9D8B030D-6E8A-4147-A177-3AD203B41FA5}">
                          <a16:colId xmlns:a16="http://schemas.microsoft.com/office/drawing/2014/main" val="2150031512"/>
                        </a:ext>
                      </a:extLst>
                    </a:gridCol>
                  </a:tblGrid>
                  <a:tr h="10667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Elément</a:t>
                          </a:r>
                        </a:p>
                      </a:txBody>
                      <a:tcPr marL="288316" marR="276349" marT="144158" marB="144158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Notation symbolique</a:t>
                          </a:r>
                        </a:p>
                      </a:txBody>
                      <a:tcPr marL="288316" marR="276349" marT="144158" marB="144158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Nbre p+</a:t>
                          </a:r>
                        </a:p>
                      </a:txBody>
                      <a:tcPr marL="288316" marR="276349" marT="144158" marB="144158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Nbre n°</a:t>
                          </a:r>
                        </a:p>
                      </a:txBody>
                      <a:tcPr marL="288316" marR="276349" marT="144158" marB="144158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Nbre e-</a:t>
                          </a:r>
                        </a:p>
                      </a:txBody>
                      <a:tcPr marL="288316" marR="276349" marT="144158" marB="144158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Nombre de masse A</a:t>
                          </a:r>
                        </a:p>
                      </a:txBody>
                      <a:tcPr marL="288316" marR="276349" marT="144158" marB="144158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34304074"/>
                      </a:ext>
                    </a:extLst>
                  </a:tr>
                  <a:tr h="712782">
                    <a:tc>
                      <a:txBody>
                        <a:bodyPr/>
                        <a:lstStyle/>
                        <a:p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Chlore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blipFill>
                          <a:blip r:embed="rId2"/>
                          <a:stretch>
                            <a:fillRect l="-83770" t="-147368" r="-27434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17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20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17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37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481961"/>
                      </a:ext>
                    </a:extLst>
                  </a:tr>
                  <a:tr h="720791">
                    <a:tc>
                      <a:txBody>
                        <a:bodyPr/>
                        <a:lstStyle/>
                        <a:p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Zinc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blipFill>
                          <a:blip r:embed="rId2"/>
                          <a:stretch>
                            <a:fillRect l="-83770" t="-247368" r="-27434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30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35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30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65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220737"/>
                      </a:ext>
                    </a:extLst>
                  </a:tr>
                  <a:tr h="715585">
                    <a:tc>
                      <a:txBody>
                        <a:bodyPr/>
                        <a:lstStyle/>
                        <a:p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Calcium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blipFill>
                          <a:blip r:embed="rId2"/>
                          <a:stretch>
                            <a:fillRect l="-83770" t="-353571" r="-274346" b="-1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20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20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20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40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3527796"/>
                      </a:ext>
                    </a:extLst>
                  </a:tr>
                  <a:tr h="720390">
                    <a:tc>
                      <a:txBody>
                        <a:bodyPr/>
                        <a:lstStyle/>
                        <a:p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Lanthane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E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EDC"/>
                          </a:solidFill>
                          <a:prstDash val="solid"/>
                        </a:lnB>
                        <a:blipFill>
                          <a:blip r:embed="rId2"/>
                          <a:stretch>
                            <a:fillRect l="-83770" t="-445614" r="-274346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57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E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80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E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57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E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137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EDC"/>
                          </a:solidFill>
                          <a:prstDash val="soli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7374633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98367A-AB24-A9C3-92B4-FE8F7C80F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925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FF4AD4-9A29-C5F3-A331-18F0E76D5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L’unité de masse atomique (</a:t>
            </a:r>
            <a:r>
              <a:rPr lang="fr-BE" dirty="0" err="1"/>
              <a:t>u.m.a</a:t>
            </a:r>
            <a:r>
              <a:rPr lang="fr-BE" dirty="0"/>
              <a:t>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2E55672D-350A-2E18-CD8F-6253AE3CCB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ln>
                <a:noFill/>
              </a:ln>
            </p:spPr>
            <p:txBody>
              <a:bodyPr>
                <a:normAutofit/>
              </a:bodyPr>
              <a:lstStyle/>
              <a:p>
                <a:r>
                  <a:rPr lang="fr-BE" sz="2400" dirty="0"/>
                  <a:t>Unité de masse adaptée à la taille des atomes (</a:t>
                </a:r>
                <a:r>
                  <a:rPr lang="fr-BE" sz="2400" dirty="0">
                    <a:sym typeface="Symbol" panose="05050102010706020507" pitchFamily="18" charset="2"/>
                  </a:rPr>
                  <a:t></a:t>
                </a:r>
                <a:r>
                  <a:rPr lang="fr-BE" sz="2400" dirty="0"/>
                  <a:t> 10</a:t>
                </a:r>
                <a:r>
                  <a:rPr lang="fr-BE" sz="2400" baseline="30000" dirty="0"/>
                  <a:t>-24</a:t>
                </a:r>
                <a:r>
                  <a:rPr lang="fr-BE" sz="2400" dirty="0"/>
                  <a:t> g)</a:t>
                </a:r>
              </a:p>
              <a:p>
                <a:r>
                  <a:rPr lang="fr-BE" sz="2400" dirty="0"/>
                  <a:t>Par convention:		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BE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BE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BE" sz="2400" b="1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fr-BE" sz="2400" b="1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fr-BE" sz="2400" b="1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fr-BE" sz="2400" b="1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fr-BE" sz="2400" b="1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fr-BE" sz="2400" b="1" i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fr-BE" sz="24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BE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BE" sz="24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fr-BE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nor/>
                      </m:rPr>
                      <a:rPr lang="fr-BE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masse</m:t>
                    </m:r>
                    <m:r>
                      <m:rPr>
                        <m:nor/>
                      </m:rPr>
                      <a:rPr lang="fr-BE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Pre>
                      <m:sPrePr>
                        <m:ctrlPr>
                          <a:rPr lang="fr-BE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BE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fr-BE" sz="24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  <m:e>
                        <m:r>
                          <a:rPr lang="fr-BE" sz="2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sPre>
                  </m:oMath>
                </a14:m>
                <a:r>
                  <a:rPr lang="fr-BE" sz="2400" dirty="0"/>
                  <a:t>	=&gt; un atome de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B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B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fr-BE" sz="2400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fr-BE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fr-BE" sz="2400" dirty="0"/>
                  <a:t> a une masse de 12 </a:t>
                </a:r>
                <a:r>
                  <a:rPr lang="fr-BE" sz="2400" dirty="0" err="1"/>
                  <a:t>u.m.a</a:t>
                </a:r>
                <a:r>
                  <a:rPr lang="fr-BE" sz="2400" dirty="0"/>
                  <a:t>.</a:t>
                </a:r>
              </a:p>
              <a:p>
                <a:pPr marL="0" indent="0">
                  <a:buNone/>
                </a:pPr>
                <a:endParaRPr lang="fr-BE" sz="2400" dirty="0"/>
              </a:p>
              <a:p>
                <a:pPr marL="914400" lvl="2" indent="0">
                  <a:buNone/>
                </a:pPr>
                <a:r>
                  <a:rPr lang="fr-BE" sz="2400" dirty="0"/>
                  <a:t>1 </a:t>
                </a:r>
                <a:r>
                  <a:rPr lang="fr-BE" sz="2400" dirty="0" err="1"/>
                  <a:t>u.m.a</a:t>
                </a:r>
                <a:r>
                  <a:rPr lang="fr-BE" sz="2400" dirty="0"/>
                  <a:t> </a:t>
                </a:r>
                <a:r>
                  <a:rPr lang="fr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≅</a:t>
                </a:r>
                <a:r>
                  <a:rPr lang="fr-BE" sz="2400" dirty="0"/>
                  <a:t> masse d’un p+ </a:t>
                </a:r>
                <a:r>
                  <a:rPr lang="fr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≅</a:t>
                </a:r>
                <a:r>
                  <a:rPr lang="fr-BE" sz="2400" dirty="0"/>
                  <a:t> masse d’un n°</a:t>
                </a:r>
              </a:p>
              <a:p>
                <a:pPr marL="914400" lvl="2" indent="0">
                  <a:buNone/>
                  <a:tabLst>
                    <a:tab pos="3500438" algn="l"/>
                    <a:tab pos="3943350" algn="l"/>
                  </a:tabLst>
                </a:pPr>
                <a:r>
                  <a:rPr lang="fr-BE" sz="2400" dirty="0"/>
                  <a:t>I </a:t>
                </a:r>
                <a:r>
                  <a:rPr lang="fr-BE" sz="2400" dirty="0" err="1"/>
                  <a:t>u.m.a</a:t>
                </a:r>
                <a:r>
                  <a:rPr lang="fr-BE" sz="2400" dirty="0"/>
                  <a:t>. = 1,6605.10</a:t>
                </a:r>
                <a:r>
                  <a:rPr lang="fr-BE" sz="2400" baseline="30000" dirty="0"/>
                  <a:t>-24</a:t>
                </a:r>
                <a:r>
                  <a:rPr lang="fr-BE" sz="2400" dirty="0"/>
                  <a:t> g</a:t>
                </a:r>
              </a:p>
              <a:p>
                <a:pPr marL="914400" lvl="2" indent="0">
                  <a:buNone/>
                </a:pPr>
                <a:r>
                  <a:rPr lang="fr-BE" sz="2400" dirty="0"/>
                  <a:t>On parle de masses atomiques </a:t>
                </a:r>
                <a:r>
                  <a:rPr lang="fr-BE" sz="2400" b="1" u="sng" dirty="0"/>
                  <a:t>relatives</a:t>
                </a:r>
                <a:r>
                  <a:rPr lang="fr-BE" sz="2400" dirty="0"/>
                  <a:t> : Ar (en </a:t>
                </a:r>
                <a:r>
                  <a:rPr lang="fr-BE" sz="2400" dirty="0" err="1"/>
                  <a:t>u.m.a</a:t>
                </a:r>
                <a:r>
                  <a:rPr lang="fr-BE" sz="2400" dirty="0"/>
                  <a:t>.) </a:t>
                </a: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2E55672D-350A-2E18-CD8F-6253AE3CCB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2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èche : angle droit 3">
            <a:extLst>
              <a:ext uri="{FF2B5EF4-FFF2-40B4-BE49-F238E27FC236}">
                <a16:creationId xmlns:a16="http://schemas.microsoft.com/office/drawing/2014/main" id="{1E423699-A22A-9B6C-D8F3-414993E51517}"/>
              </a:ext>
            </a:extLst>
          </p:cNvPr>
          <p:cNvSpPr/>
          <p:nvPr/>
        </p:nvSpPr>
        <p:spPr>
          <a:xfrm rot="5400000">
            <a:off x="1055379" y="4038255"/>
            <a:ext cx="312835" cy="39329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Accolade ouvrante 4">
            <a:extLst>
              <a:ext uri="{FF2B5EF4-FFF2-40B4-BE49-F238E27FC236}">
                <a16:creationId xmlns:a16="http://schemas.microsoft.com/office/drawing/2014/main" id="{C9AD87B2-2D45-75C4-921F-544E9A3A7AE9}"/>
              </a:ext>
            </a:extLst>
          </p:cNvPr>
          <p:cNvSpPr/>
          <p:nvPr/>
        </p:nvSpPr>
        <p:spPr>
          <a:xfrm>
            <a:off x="1585393" y="3630422"/>
            <a:ext cx="233515" cy="1376907"/>
          </a:xfrm>
          <a:prstGeom prst="leftBrace">
            <a:avLst>
              <a:gd name="adj1" fmla="val 12205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C939AB-D946-6AA5-E552-B5EC4AB7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32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BE4C68-0E9B-3336-C39D-61AF1F7FF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Notion d’isotope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9986807-3C9F-4FF8-B6F2-2027AB5DC4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51579" y="2015732"/>
                <a:ext cx="9603275" cy="408648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fr-BE" dirty="0"/>
                  <a:t>Atome de carbone le plus courant (99%) dans la nature: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fr-BE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fr-BE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fr-BE" dirty="0"/>
                  <a:t> </a:t>
                </a:r>
              </a:p>
              <a:p>
                <a:r>
                  <a:rPr lang="fr-BE" dirty="0"/>
                  <a:t>Autres atomes de carbone (1%) 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fr-BE" dirty="0"/>
                  <a:t>à 7 neutrons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fr-BE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fr-BE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fr-BE" dirty="0"/>
                  <a:t>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fr-BE" dirty="0"/>
                  <a:t>à 8 neutrons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fr-BE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fr-BE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fr-BE" dirty="0"/>
                  <a:t> </a:t>
                </a:r>
              </a:p>
              <a:p>
                <a:pPr marL="457200" lvl="1" indent="0">
                  <a:buNone/>
                </a:pPr>
                <a:endParaRPr lang="fr-BE" dirty="0"/>
              </a:p>
              <a:p>
                <a:pPr marL="457200" lvl="1" indent="0">
                  <a:buNone/>
                </a:pPr>
                <a:endParaRPr lang="fr-BE" dirty="0"/>
              </a:p>
              <a:p>
                <a:pPr marL="457200" lvl="1" indent="0">
                  <a:buNone/>
                </a:pPr>
                <a:endParaRPr lang="fr-BE" dirty="0"/>
              </a:p>
              <a:p>
                <a:pPr marL="457200" lvl="1" indent="0">
                  <a:buNone/>
                </a:pPr>
                <a:endParaRPr lang="fr-BE" dirty="0"/>
              </a:p>
              <a:p>
                <a:pPr>
                  <a:buFont typeface="Symbol" panose="05050102010706020507" pitchFamily="18" charset="2"/>
                  <a:buChar char="Þ"/>
                </a:pPr>
                <a:r>
                  <a:rPr lang="fr-BE" dirty="0"/>
                  <a:t> Les </a:t>
                </a:r>
                <a:r>
                  <a:rPr lang="fr-BE" b="1" dirty="0"/>
                  <a:t>isotopes</a:t>
                </a:r>
                <a:r>
                  <a:rPr lang="fr-BE" dirty="0"/>
                  <a:t> d’un même élément ont le même nbre de p+ mais un nbre différent de n°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9986807-3C9F-4FF8-B6F2-2027AB5DC4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1579" y="2015732"/>
                <a:ext cx="9603275" cy="4086488"/>
              </a:xfrm>
              <a:blipFill>
                <a:blip r:embed="rId2"/>
                <a:stretch>
                  <a:fillRect l="-1333" t="-3284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927CDF7A-E2A4-7141-2117-384E6D01A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043" y="2515816"/>
            <a:ext cx="5273993" cy="212693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47A294F-98AE-6565-08C3-418AB49803DC}"/>
              </a:ext>
            </a:extLst>
          </p:cNvPr>
          <p:cNvSpPr txBox="1"/>
          <p:nvPr/>
        </p:nvSpPr>
        <p:spPr>
          <a:xfrm>
            <a:off x="7477333" y="4708345"/>
            <a:ext cx="4335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>
                <a:hlinkClick r:id="rId4"/>
              </a:rPr>
              <a:t>http://carbon14.univ-lyon1.fr/SPIP-v3/spip/IMG/pdf/figure_1.pdf</a:t>
            </a:r>
            <a:endParaRPr lang="fr-BE" sz="100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8F2F81-80D1-9E7A-854B-6923FC88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031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39815AAC-5FF4-5804-E7AA-573FCEDCEA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877519"/>
              </p:ext>
            </p:extLst>
          </p:nvPr>
        </p:nvGraphicFramePr>
        <p:xfrm>
          <a:off x="2032000" y="92821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re 10">
            <a:extLst>
              <a:ext uri="{FF2B5EF4-FFF2-40B4-BE49-F238E27FC236}">
                <a16:creationId xmlns:a16="http://schemas.microsoft.com/office/drawing/2014/main" id="{9AA353DE-B34A-B6D7-683A-0C591A397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Principales subdivisions de la chimie</a:t>
            </a:r>
          </a:p>
        </p:txBody>
      </p:sp>
      <p:sp>
        <p:nvSpPr>
          <p:cNvPr id="16" name="Flèche : angle droit 15">
            <a:extLst>
              <a:ext uri="{FF2B5EF4-FFF2-40B4-BE49-F238E27FC236}">
                <a16:creationId xmlns:a16="http://schemas.microsoft.com/office/drawing/2014/main" id="{7F8DAC28-B73E-9FE3-3145-EC01301F4B08}"/>
              </a:ext>
            </a:extLst>
          </p:cNvPr>
          <p:cNvSpPr/>
          <p:nvPr/>
        </p:nvSpPr>
        <p:spPr>
          <a:xfrm rot="5400000">
            <a:off x="569495" y="5446295"/>
            <a:ext cx="567651" cy="52938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0F51C76-3B19-F23A-C9B4-DCBFF456C0A2}"/>
              </a:ext>
            </a:extLst>
          </p:cNvPr>
          <p:cNvSpPr txBox="1"/>
          <p:nvPr/>
        </p:nvSpPr>
        <p:spPr>
          <a:xfrm>
            <a:off x="1118015" y="5427164"/>
            <a:ext cx="1055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Toutes ces subdivisions trouvent des applications dans les domaines d’activité du TLM </a:t>
            </a:r>
          </a:p>
          <a:p>
            <a:r>
              <a:rPr lang="fr-BE" dirty="0"/>
              <a:t>(biochimie, chimie clinique, hématologie,…) </a:t>
            </a:r>
          </a:p>
        </p:txBody>
      </p:sp>
      <p:sp>
        <p:nvSpPr>
          <p:cNvPr id="52" name="Espace réservé du numéro de diapositive 51">
            <a:extLst>
              <a:ext uri="{FF2B5EF4-FFF2-40B4-BE49-F238E27FC236}">
                <a16:creationId xmlns:a16="http://schemas.microsoft.com/office/drawing/2014/main" id="{EBFE4569-E409-F2D8-4F5E-56B2E2ED3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2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0BE53E-4B52-8743-B139-E89D95244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Masse atomique relative des éléments du tableau périodique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382149-91DB-EE85-61A1-B745267BF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Symbole : Ar</a:t>
            </a:r>
          </a:p>
          <a:p>
            <a:r>
              <a:rPr lang="fr-BE" dirty="0"/>
              <a:t>Unité : </a:t>
            </a:r>
            <a:r>
              <a:rPr lang="fr-BE" dirty="0" err="1"/>
              <a:t>u.m.a</a:t>
            </a:r>
            <a:r>
              <a:rPr lang="fr-BE" dirty="0"/>
              <a:t>.</a:t>
            </a:r>
          </a:p>
          <a:p>
            <a:r>
              <a:rPr lang="fr-BE" dirty="0"/>
              <a:t>Calcul : moyenne des masses atomiques des isotopes constituant l’élément</a:t>
            </a:r>
          </a:p>
          <a:p>
            <a:pPr marL="0" indent="0">
              <a:buNone/>
            </a:pPr>
            <a:r>
              <a:rPr lang="fr-BE" dirty="0"/>
              <a:t>=&gt; plus un isotope est courant (fréquent, abondant) dans la nature, plus sa masse contribue dans le calcul de Ar</a:t>
            </a:r>
          </a:p>
          <a:p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4F51BF5-E5A6-AD84-7012-79EE09B60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421" y="5019222"/>
            <a:ext cx="6162675" cy="161925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6A1630-2411-A1E7-AE15-E9387D3A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552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E0D012-67AE-B2E4-C406-3B884D390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Question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6E009C-8106-E7AC-4213-5597BE902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Les noyaux de quatre nucléides A, B, C et D sont décrits ci-dessous. Parmi ceux-ci, y a-t-il des isotopes d’un même élément ? Si oui, indiquez-en la notation en utilisant le symbole de l’élément concerné.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A4AA72D-5E0C-DBC1-9247-4A97D8DB9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378" y="3470704"/>
            <a:ext cx="6547343" cy="1995641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0D98AC-2512-29DB-A5A0-F63C66ADC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57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34B5BA1-84B8-8ABB-6492-7C3D32F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Réponse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BF7837A-BCED-811E-E4BC-A9B136C1B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2277523"/>
            <a:ext cx="7756589" cy="23642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F57B98B-8E1E-68C6-AF32-9BAA74544938}"/>
                  </a:ext>
                </a:extLst>
              </p:cNvPr>
              <p:cNvSpPr txBox="1"/>
              <p:nvPr/>
            </p:nvSpPr>
            <p:spPr>
              <a:xfrm>
                <a:off x="5563406" y="1811818"/>
                <a:ext cx="689810" cy="465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BE" sz="2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  <m:sup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47</m:t>
                          </m:r>
                        </m:sup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sPre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F57B98B-8E1E-68C6-AF32-9BAA74544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406" y="1811818"/>
                <a:ext cx="689810" cy="465705"/>
              </a:xfrm>
              <a:prstGeom prst="rect">
                <a:avLst/>
              </a:prstGeom>
              <a:blipFill>
                <a:blip r:embed="rId3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E19B6CC-16EC-A541-0500-4137FE324AC1}"/>
                  </a:ext>
                </a:extLst>
              </p:cNvPr>
              <p:cNvSpPr txBox="1"/>
              <p:nvPr/>
            </p:nvSpPr>
            <p:spPr>
              <a:xfrm>
                <a:off x="6505073" y="1811817"/>
                <a:ext cx="689810" cy="465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BE" sz="2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BE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  <m:sup>
                          <m:r>
                            <a:rPr lang="fr-BE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47</m:t>
                          </m:r>
                        </m:sup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sPre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E19B6CC-16EC-A541-0500-4137FE324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073" y="1811817"/>
                <a:ext cx="689810" cy="465705"/>
              </a:xfrm>
              <a:prstGeom prst="rect">
                <a:avLst/>
              </a:prstGeom>
              <a:blipFill>
                <a:blip r:embed="rId4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43AB917-1184-CB2C-531E-43A9CBCF4538}"/>
                  </a:ext>
                </a:extLst>
              </p:cNvPr>
              <p:cNvSpPr txBox="1"/>
              <p:nvPr/>
            </p:nvSpPr>
            <p:spPr>
              <a:xfrm>
                <a:off x="7385787" y="1820736"/>
                <a:ext cx="689810" cy="465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BE" sz="2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BE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  <m:sup>
                          <m:r>
                            <a:rPr lang="fr-BE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49</m:t>
                          </m:r>
                        </m:sup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sPre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43AB917-1184-CB2C-531E-43A9CBCF4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787" y="1820736"/>
                <a:ext cx="689810" cy="465705"/>
              </a:xfrm>
              <a:prstGeom prst="rect">
                <a:avLst/>
              </a:prstGeom>
              <a:blipFill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1F1C66F-E69B-84C9-AB94-A6D048591DE5}"/>
                  </a:ext>
                </a:extLst>
              </p:cNvPr>
              <p:cNvSpPr txBox="1"/>
              <p:nvPr/>
            </p:nvSpPr>
            <p:spPr>
              <a:xfrm>
                <a:off x="8327454" y="1818428"/>
                <a:ext cx="689810" cy="468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BE" sz="2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B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  <m:sup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47</m:t>
                          </m:r>
                        </m:sup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sPre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1F1C66F-E69B-84C9-AB94-A6D048591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454" y="1818428"/>
                <a:ext cx="689810" cy="468013"/>
              </a:xfrm>
              <a:prstGeom prst="rect">
                <a:avLst/>
              </a:prstGeom>
              <a:blipFill>
                <a:blip r:embed="rId6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954F7EFA-5FC6-FA2F-4031-5B249E267298}"/>
              </a:ext>
            </a:extLst>
          </p:cNvPr>
          <p:cNvSpPr/>
          <p:nvPr/>
        </p:nvSpPr>
        <p:spPr>
          <a:xfrm>
            <a:off x="1451579" y="5045242"/>
            <a:ext cx="721895" cy="593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50725E8-8D65-B166-4B73-BDBAEE2FDC2E}"/>
              </a:ext>
            </a:extLst>
          </p:cNvPr>
          <p:cNvSpPr txBox="1"/>
          <p:nvPr/>
        </p:nvSpPr>
        <p:spPr>
          <a:xfrm>
            <a:off x="2221833" y="5136100"/>
            <a:ext cx="751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B et C sont les isotopes d’un élément de numéro atomique Z=22 ; le titane Ti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60394FE-7B73-2E08-79EE-B8CEDAE8D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79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E04B36-4806-4985-AEC4-D104A1D41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EE9A26-BD97-45B4-AEBA-D7E3FA663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2749" y="1801407"/>
            <a:ext cx="2904702" cy="32551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312EBAC-78AA-DA0B-A369-884993BA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875" y="2126511"/>
            <a:ext cx="2424224" cy="26049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Un petit nouveau…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E2EBDDA-0FCA-E304-C778-BB86C59D0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268" y="685801"/>
            <a:ext cx="5234437" cy="528778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81A4A1C-5259-3055-BBD1-6780C18897CD}"/>
              </a:ext>
            </a:extLst>
          </p:cNvPr>
          <p:cNvSpPr txBox="1"/>
          <p:nvPr/>
        </p:nvSpPr>
        <p:spPr>
          <a:xfrm>
            <a:off x="5683267" y="5973583"/>
            <a:ext cx="5496704" cy="246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BE" sz="100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https://www.researchgate.net/figure/1-Les-douze-principes-de-la-chimie-verte_fig1_334441223</a:t>
            </a:r>
            <a:endParaRPr lang="fr-BE" sz="100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8E457E-C2AD-76B6-6E7F-0A3179B84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265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1E04B36-4806-4985-AEC4-D104A1D41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EE9A26-BD97-45B4-AEBA-D7E3FA663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2749" y="1801407"/>
            <a:ext cx="2904702" cy="32551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4DCEE33-0F7B-A1B7-8CC7-FFBEBDB33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875" y="2126511"/>
            <a:ext cx="2424224" cy="26049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n-US" sz="3200" kern="1200" dirty="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chimie</a:t>
            </a:r>
            <a:r>
              <a:rPr lang="en-US" sz="32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est</a:t>
            </a:r>
            <a:r>
              <a:rPr lang="en-US" sz="32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partout</a:t>
            </a:r>
            <a:r>
              <a:rPr lang="en-US" sz="32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1FBBEE-D894-4BDD-AF60-6450C4E3A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695" y="521440"/>
            <a:ext cx="6583506" cy="479919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6AF4C3E-35E8-E833-47F3-163B850D392B}"/>
              </a:ext>
            </a:extLst>
          </p:cNvPr>
          <p:cNvSpPr txBox="1"/>
          <p:nvPr/>
        </p:nvSpPr>
        <p:spPr>
          <a:xfrm>
            <a:off x="11020326" y="5216151"/>
            <a:ext cx="199875" cy="208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D942722-DD79-DC27-09ED-28777554968E}"/>
              </a:ext>
            </a:extLst>
          </p:cNvPr>
          <p:cNvSpPr txBox="1"/>
          <p:nvPr/>
        </p:nvSpPr>
        <p:spPr>
          <a:xfrm>
            <a:off x="5355771" y="5577966"/>
            <a:ext cx="5478306" cy="23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1248">
              <a:spcAft>
                <a:spcPts val="600"/>
              </a:spcAft>
            </a:pPr>
            <a:r>
              <a:rPr lang="fr-BE" sz="92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https://ramenetessciences.wordpress.com/2018/11/28/ingenieur-chimiste-tous-les-metiers/</a:t>
            </a:r>
            <a:endParaRPr lang="fr-BE" sz="100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656E2E-18E1-BD85-0098-A7B2C570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31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B211D6C-2F81-079F-6749-328816911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La matière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237DFE5-F928-DEDE-3044-B9CBDF01C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Occupe un </a:t>
            </a:r>
            <a:r>
              <a:rPr lang="fr-BE" u="sng" dirty="0"/>
              <a:t>espace</a:t>
            </a:r>
            <a:r>
              <a:rPr lang="fr-BE" dirty="0"/>
              <a:t> et est caractérisée par une </a:t>
            </a:r>
            <a:r>
              <a:rPr lang="fr-BE" u="sng" dirty="0"/>
              <a:t>masse</a:t>
            </a:r>
          </a:p>
          <a:p>
            <a:r>
              <a:rPr lang="fr-BE" dirty="0"/>
              <a:t>Existe sous forme solide, liquide ou gazeuse =&gt; </a:t>
            </a:r>
            <a:r>
              <a:rPr lang="fr-BE" b="1" dirty="0"/>
              <a:t>3 ETATS DE LA MATIERE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90EF934-D074-36E5-39CA-997D90177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483" y="3176484"/>
            <a:ext cx="4355465" cy="253047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4922912-3402-14FD-447F-FA924CF020CB}"/>
              </a:ext>
            </a:extLst>
          </p:cNvPr>
          <p:cNvSpPr txBox="1"/>
          <p:nvPr/>
        </p:nvSpPr>
        <p:spPr>
          <a:xfrm>
            <a:off x="3923071" y="5801032"/>
            <a:ext cx="46998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000" dirty="0">
                <a:hlinkClick r:id="rId3"/>
              </a:rPr>
              <a:t>https://www.bernon.fr/index.php?page=constitution-de-la-mati%C3%A8re</a:t>
            </a:r>
            <a:endParaRPr lang="fr-BE" sz="100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E1489A-6F04-9A95-69BA-80BC88EF0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955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8D30FC-8AE4-1818-4971-20DD8C8AC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Caractérisation de la matière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5480DE7-1F59-66FB-FB9B-3BF07A6CC4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Propriétés physiques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B8056C5-7FC9-1A25-5092-195D166054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BE" sz="2000" dirty="0"/>
              <a:t>Une propriété physique peut être observée sans que la composition ou la nature d’une substance ne soit modifiée (ex: dissolution sucre dans l’eau)</a:t>
            </a:r>
          </a:p>
          <a:p>
            <a:r>
              <a:rPr lang="fr-BE" sz="2000" dirty="0"/>
              <a:t>Une propriété physique peut constituer un </a:t>
            </a:r>
            <a:r>
              <a:rPr lang="fr-BE" sz="2000" u="sng" dirty="0"/>
              <a:t>critère d’identification </a:t>
            </a:r>
            <a:r>
              <a:rPr lang="fr-BE" sz="2000" dirty="0"/>
              <a:t>d’un composé chimique et d’évaluation de sa pureté (ex: point de fusion)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C53EB20-25E7-87E1-8CC0-28BD927294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BE" dirty="0"/>
              <a:t>Propriétés chimiques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3AB6A17-39AB-CD32-57E4-0A9D866BA83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r-BE" sz="2000" dirty="0"/>
              <a:t>Les propriétés chimiques d’une substance se manifestent lorsque celle-ci subit un changement de sa composition chimique</a:t>
            </a:r>
          </a:p>
          <a:p>
            <a:pPr marL="0" indent="0">
              <a:buNone/>
            </a:pPr>
            <a:r>
              <a:rPr lang="fr-BE" sz="2000" dirty="0"/>
              <a:t>	Il y a </a:t>
            </a:r>
            <a:r>
              <a:rPr lang="fr-BE" sz="2000" u="sng" dirty="0"/>
              <a:t>réaction chimique</a:t>
            </a:r>
            <a:endParaRPr lang="fr-BE" sz="2000" dirty="0"/>
          </a:p>
        </p:txBody>
      </p:sp>
      <p:sp>
        <p:nvSpPr>
          <p:cNvPr id="10" name="Flèche : angle droit 9">
            <a:extLst>
              <a:ext uri="{FF2B5EF4-FFF2-40B4-BE49-F238E27FC236}">
                <a16:creationId xmlns:a16="http://schemas.microsoft.com/office/drawing/2014/main" id="{B5CD794A-8DC5-A0A5-6495-071498B7E93A}"/>
              </a:ext>
            </a:extLst>
          </p:cNvPr>
          <p:cNvSpPr/>
          <p:nvPr/>
        </p:nvSpPr>
        <p:spPr>
          <a:xfrm rot="5400000">
            <a:off x="6748835" y="3380966"/>
            <a:ext cx="353196" cy="3040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12AE849-5C5E-104A-64A1-64ACE5F76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433" y="4181474"/>
            <a:ext cx="2781300" cy="199072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A7C7F03-D101-AEE5-7704-D91203DA5336}"/>
              </a:ext>
            </a:extLst>
          </p:cNvPr>
          <p:cNvSpPr txBox="1"/>
          <p:nvPr/>
        </p:nvSpPr>
        <p:spPr>
          <a:xfrm>
            <a:off x="8763794" y="5780821"/>
            <a:ext cx="707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="1" dirty="0"/>
              <a:t>chlorure </a:t>
            </a:r>
          </a:p>
          <a:p>
            <a:r>
              <a:rPr lang="fr-BE" sz="1000" b="1" dirty="0"/>
              <a:t>de fer II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7AAF2F8-17F3-A0D4-495B-98B3D9F8BD07}"/>
              </a:ext>
            </a:extLst>
          </p:cNvPr>
          <p:cNvCxnSpPr>
            <a:cxnSpLocks/>
          </p:cNvCxnSpPr>
          <p:nvPr/>
        </p:nvCxnSpPr>
        <p:spPr>
          <a:xfrm>
            <a:off x="8613058" y="5574920"/>
            <a:ext cx="304800" cy="137622"/>
          </a:xfrm>
          <a:prstGeom prst="line">
            <a:avLst/>
          </a:prstGeom>
          <a:ln>
            <a:solidFill>
              <a:srgbClr val="A3FF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D9E350B9-4C9B-C5DF-292A-515BEE48EF86}"/>
              </a:ext>
            </a:extLst>
          </p:cNvPr>
          <p:cNvSpPr txBox="1"/>
          <p:nvPr/>
        </p:nvSpPr>
        <p:spPr>
          <a:xfrm>
            <a:off x="6601332" y="6240478"/>
            <a:ext cx="3256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>
                <a:hlinkClick r:id="rId3"/>
              </a:rPr>
              <a:t>https://www.pccl.fr/physique_chimie_college_lycee/troisieme/cours_exercices_corriges/fer_acide_chlorhydrique.htm</a:t>
            </a:r>
            <a:endParaRPr lang="fr-BE" sz="1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B3EDD3-5C53-8ACB-ED45-3BF784BE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795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6FC42E6-6C25-4922-95D2-B97B1E123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95F874-A8A5-4A14-8CFC-828968DE6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754" y="0"/>
            <a:ext cx="473178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0C86B438-4C43-2DCD-80D5-384DB478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716" y="871442"/>
            <a:ext cx="2924843" cy="31723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Description </a:t>
            </a:r>
            <a:r>
              <a:rPr lang="en-US" sz="2800" kern="1200" dirty="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macroscopique</a:t>
            </a:r>
            <a:r>
              <a:rPr lang="en-US" sz="28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n-US" sz="32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matière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9A6916B-39D0-3BCE-9928-9565562D6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716" y="1665607"/>
            <a:ext cx="6106987" cy="3526783"/>
          </a:xfrm>
          <a:prstGeom prst="rect">
            <a:avLst/>
          </a:prstGeom>
        </p:spPr>
      </p:pic>
      <p:sp>
        <p:nvSpPr>
          <p:cNvPr id="2" name="Bouée 1">
            <a:extLst>
              <a:ext uri="{FF2B5EF4-FFF2-40B4-BE49-F238E27FC236}">
                <a16:creationId xmlns:a16="http://schemas.microsoft.com/office/drawing/2014/main" id="{CD5D22B4-8CF5-7942-A384-4A538C22DA46}"/>
              </a:ext>
            </a:extLst>
          </p:cNvPr>
          <p:cNvSpPr/>
          <p:nvPr/>
        </p:nvSpPr>
        <p:spPr>
          <a:xfrm>
            <a:off x="5735782" y="2673927"/>
            <a:ext cx="5167745" cy="1510146"/>
          </a:xfrm>
          <a:prstGeom prst="donut">
            <a:avLst>
              <a:gd name="adj" fmla="val 2042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197EBF-C6B7-86E0-9CD6-08AAB5632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871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CCB941F-9953-0616-711E-CA4538A53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+mn-lt"/>
              </a:rPr>
              <a:t>Corps purs et mélanges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AAAD80-D761-8522-7BE4-000E8E416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27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Corps purs                                                         Mélanges</a:t>
            </a:r>
          </a:p>
          <a:p>
            <a:r>
              <a:rPr lang="fr-BE" sz="2400" dirty="0"/>
              <a:t>Composition fixe et constante</a:t>
            </a:r>
          </a:p>
          <a:p>
            <a:r>
              <a:rPr lang="fr-BE" sz="2400" dirty="0"/>
              <a:t>Propriétés distinctes et spécifiques</a:t>
            </a:r>
          </a:p>
          <a:p>
            <a:r>
              <a:rPr lang="fr-BE" sz="2400" dirty="0"/>
              <a:t>Plusieurs milliers connus à ce jour </a:t>
            </a:r>
          </a:p>
          <a:p>
            <a:pPr marL="0" indent="0">
              <a:buNone/>
            </a:pPr>
            <a:r>
              <a:rPr lang="fr-BE" sz="2400" dirty="0"/>
              <a:t>(ex: eau distillée, sel de cuisine, cuivre)</a:t>
            </a:r>
          </a:p>
          <a:p>
            <a:pPr marL="0" indent="0">
              <a:buNone/>
            </a:pPr>
            <a:endParaRPr lang="fr-BE" sz="2400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68DF70CF-9B28-6CD2-5C57-86DB6231719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096000" y="2234487"/>
            <a:ext cx="5183187" cy="3684588"/>
          </a:xfrm>
        </p:spPr>
        <p:txBody>
          <a:bodyPr>
            <a:normAutofit/>
          </a:bodyPr>
          <a:lstStyle/>
          <a:p>
            <a:r>
              <a:rPr lang="fr-BE" sz="2400" dirty="0"/>
              <a:t>Combinaison physique de 2 corps purs ou plus (ex: eau minérale du commerce)</a:t>
            </a:r>
          </a:p>
          <a:p>
            <a:r>
              <a:rPr lang="fr-BE" sz="2400" dirty="0"/>
              <a:t>Proportions variables =&gt; composition non constante</a:t>
            </a:r>
          </a:p>
          <a:p>
            <a:r>
              <a:rPr lang="fr-BE" sz="2400" dirty="0"/>
              <a:t>Mélange homogène ou hétérogène</a:t>
            </a:r>
          </a:p>
          <a:p>
            <a:endParaRPr lang="fr-BE" sz="24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6250D51-248B-4E5D-2A3E-A10800B7E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885" y="4610473"/>
            <a:ext cx="3691890" cy="18288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58C2B0C-DA6E-78B3-F500-3F6FCA5AD343}"/>
              </a:ext>
            </a:extLst>
          </p:cNvPr>
          <p:cNvSpPr txBox="1"/>
          <p:nvPr/>
        </p:nvSpPr>
        <p:spPr>
          <a:xfrm>
            <a:off x="6737133" y="6505074"/>
            <a:ext cx="36736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>
                <a:hlinkClick r:id="rId3"/>
              </a:rPr>
              <a:t>https://www.ilephysique.net/chimie_5-eau-dans-environnement.php</a:t>
            </a:r>
            <a:endParaRPr lang="fr-BE" sz="1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8E0ED3F-EA73-F4FF-00D8-E87D47A8F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8508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CA122DF330504E8DDF1118C388620A" ma:contentTypeVersion="16" ma:contentTypeDescription="Crée un document." ma:contentTypeScope="" ma:versionID="c9cb2dbec05d9b02f7222392b925503f">
  <xsd:schema xmlns:xsd="http://www.w3.org/2001/XMLSchema" xmlns:xs="http://www.w3.org/2001/XMLSchema" xmlns:p="http://schemas.microsoft.com/office/2006/metadata/properties" xmlns:ns2="0a342697-6111-499e-81c9-b1da37191110" xmlns:ns3="f0b5bed9-8d01-41b1-a1e6-aae57005c40e" targetNamespace="http://schemas.microsoft.com/office/2006/metadata/properties" ma:root="true" ma:fieldsID="de35b0688a32dd339c11945674cdc760" ns2:_="" ns3:_="">
    <xsd:import namespace="0a342697-6111-499e-81c9-b1da37191110"/>
    <xsd:import namespace="f0b5bed9-8d01-41b1-a1e6-aae57005c4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Ordr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42697-6111-499e-81c9-b1da371911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Ordre" ma:index="10" nillable="true" ma:displayName="Ordre" ma:decimals="0" ma:internalName="Ordre">
      <xsd:simpleType>
        <xsd:restriction base="dms:Number"/>
      </xsd:simpleType>
    </xsd:element>
    <xsd:element name="lcf76f155ced4ddcb4097134ff3c332f" ma:index="14" nillable="true" ma:taxonomy="true" ma:internalName="lcf76f155ced4ddcb4097134ff3c332f" ma:taxonomyFieldName="MediaServiceImageTags" ma:displayName="Balises d’images" ma:readOnly="false" ma:fieldId="{5cf76f15-5ced-4ddc-b409-7134ff3c332f}" ma:taxonomyMulti="true" ma:sspId="0b6a2ec7-4460-416d-86cb-abc62d7adb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b5bed9-8d01-41b1-a1e6-aae57005c40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61233e63-c795-435f-b521-72035c69e17b}" ma:internalName="TaxCatchAll" ma:showField="CatchAllData" ma:web="f0b5bed9-8d01-41b1-a1e6-aae57005c4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a342697-6111-499e-81c9-b1da37191110">
      <Terms xmlns="http://schemas.microsoft.com/office/infopath/2007/PartnerControls"/>
    </lcf76f155ced4ddcb4097134ff3c332f>
    <TaxCatchAll xmlns="f0b5bed9-8d01-41b1-a1e6-aae57005c40e" xsi:nil="true"/>
    <Ordre xmlns="0a342697-6111-499e-81c9-b1da37191110" xsi:nil="true"/>
  </documentManagement>
</p:properties>
</file>

<file path=customXml/itemProps1.xml><?xml version="1.0" encoding="utf-8"?>
<ds:datastoreItem xmlns:ds="http://schemas.openxmlformats.org/officeDocument/2006/customXml" ds:itemID="{1E00ECBB-2E0D-4425-BE85-1AC8E9610D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342697-6111-499e-81c9-b1da37191110"/>
    <ds:schemaRef ds:uri="f0b5bed9-8d01-41b1-a1e6-aae57005c4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E70FC4-3AA9-4CB0-B973-596BF63240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C358E6-F73B-4229-B63C-F0671A55D201}">
  <ds:schemaRefs>
    <ds:schemaRef ds:uri="http://schemas.microsoft.com/office/2006/metadata/properties"/>
    <ds:schemaRef ds:uri="http://schemas.microsoft.com/office/infopath/2007/PartnerControls"/>
    <ds:schemaRef ds:uri="656821ea-d3da-47a1-8464-50f756d35388"/>
    <ds:schemaRef ds:uri="b7549522-4b12-4950-83f8-d263c938452b"/>
    <ds:schemaRef ds:uri="0a342697-6111-499e-81c9-b1da37191110"/>
    <ds:schemaRef ds:uri="f0b5bed9-8d01-41b1-a1e6-aae57005c40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</TotalTime>
  <Words>1338</Words>
  <Application>Microsoft Office PowerPoint</Application>
  <PresentationFormat>Grand écran</PresentationFormat>
  <Paragraphs>190</Paragraphs>
  <Slides>32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Introduction</vt:lpstr>
      <vt:lpstr>La chimie</vt:lpstr>
      <vt:lpstr>Principales subdivisions de la chimie</vt:lpstr>
      <vt:lpstr>Un petit nouveau…</vt:lpstr>
      <vt:lpstr>La chimie est partout !</vt:lpstr>
      <vt:lpstr>La matière</vt:lpstr>
      <vt:lpstr>Caractérisation de la matière</vt:lpstr>
      <vt:lpstr>Description macroscopique de la matière</vt:lpstr>
      <vt:lpstr>Corps purs et mélanges</vt:lpstr>
      <vt:lpstr>Séparation des constituants d’un mélange:  méthodes physiques </vt:lpstr>
      <vt:lpstr>Séparation des constituants d’un mélange: méthodes physiques</vt:lpstr>
      <vt:lpstr>Séparation des constituants d’un corps pur</vt:lpstr>
      <vt:lpstr>Description microscopique de la matière</vt:lpstr>
      <vt:lpstr>Définitions</vt:lpstr>
      <vt:lpstr>Présentation PowerPoint</vt:lpstr>
      <vt:lpstr>Définitions</vt:lpstr>
      <vt:lpstr>Définitions</vt:lpstr>
      <vt:lpstr>Présentation PowerPoint</vt:lpstr>
      <vt:lpstr>Les hypothèses de la théorie atomique de la matière  (J. Dalton 1766-1844)</vt:lpstr>
      <vt:lpstr>Composition de l’atome</vt:lpstr>
      <vt:lpstr>Les particules élémentaires</vt:lpstr>
      <vt:lpstr>Structure de l’atome</vt:lpstr>
      <vt:lpstr>Considérons l’élément carbone,  de symbole chimique C</vt:lpstr>
      <vt:lpstr>Définitions</vt:lpstr>
      <vt:lpstr>Notion d’ion (= particule chargée électriquement)</vt:lpstr>
      <vt:lpstr>Question</vt:lpstr>
      <vt:lpstr>Réponse</vt:lpstr>
      <vt:lpstr>L’unité de masse atomique (u.m.a.)</vt:lpstr>
      <vt:lpstr>Notion d’isotope</vt:lpstr>
      <vt:lpstr>Masse atomique relative des éléments du tableau périodique</vt:lpstr>
      <vt:lpstr>Question</vt:lpstr>
      <vt:lpstr>Réponse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Chimie elementaire:  introduction</dc:title>
  <dc:creator>Ludivine DENIL (onmicrosoft.com)</dc:creator>
  <cp:lastModifiedBy>Ludivine DENIL</cp:lastModifiedBy>
  <cp:revision>135</cp:revision>
  <dcterms:created xsi:type="dcterms:W3CDTF">2020-09-15T08:14:05Z</dcterms:created>
  <dcterms:modified xsi:type="dcterms:W3CDTF">2024-09-17T12:12:16Z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0x010100A5CA122DF330504E8DDF1118C388620A</vt:lpwstr>
  </property>
  <property fmtid="{D5CDD505-2E9C-101B-9397-08002B2CF9AE}" pid="3" name="MediaServiceImageTags">
    <vt:lpwstr/>
  </property>
</Properties>
</file>